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wdp" ContentType="image/vnd.ms-photo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</p:sldIdLst>
  <p:sldSz cx="12192000" cy="6858000"/>
  <p:notesSz cx="12192000" cy="6858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AB43FCA-19C5-AE4F-80CB-FD10FA0CDC57}" v="1" dt="2022-04-18T20:28:47.325"/>
  </p1510:revLst>
</p1510:revInfo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666"/>
    <p:restoredTop sz="94686"/>
  </p:normalViewPr>
  <p:slideViewPr>
    <p:cSldViewPr>
      <p:cViewPr varScale="1">
        <p:scale>
          <a:sx n="69" d="100"/>
          <a:sy n="69" d="100"/>
        </p:scale>
        <p:origin x="672" y="72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8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4400" y="2125980"/>
            <a:ext cx="103632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10/22/2024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2200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10/22/2024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2669684"/>
            <a:ext cx="4037011" cy="418831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k object 17"/>
          <p:cNvSpPr/>
          <p:nvPr/>
        </p:nvSpPr>
        <p:spPr>
          <a:xfrm>
            <a:off x="0" y="2892347"/>
            <a:ext cx="1522412" cy="236545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k object 18"/>
          <p:cNvSpPr/>
          <p:nvPr/>
        </p:nvSpPr>
        <p:spPr>
          <a:xfrm>
            <a:off x="8607552" y="1676400"/>
            <a:ext cx="2822448" cy="28194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bk object 19"/>
          <p:cNvSpPr/>
          <p:nvPr/>
        </p:nvSpPr>
        <p:spPr>
          <a:xfrm>
            <a:off x="7999410" y="0"/>
            <a:ext cx="1603386" cy="114140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bk object 20"/>
          <p:cNvSpPr/>
          <p:nvPr/>
        </p:nvSpPr>
        <p:spPr>
          <a:xfrm>
            <a:off x="8605877" y="6096000"/>
            <a:ext cx="993733" cy="76199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bk object 21"/>
          <p:cNvSpPr/>
          <p:nvPr/>
        </p:nvSpPr>
        <p:spPr>
          <a:xfrm>
            <a:off x="10396728" y="0"/>
            <a:ext cx="765048" cy="1207008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bk object 22"/>
          <p:cNvSpPr/>
          <p:nvPr/>
        </p:nvSpPr>
        <p:spPr>
          <a:xfrm>
            <a:off x="0" y="0"/>
            <a:ext cx="12188952" cy="6857999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10/22/2024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10/22/2024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0"/>
            <a:ext cx="12188952" cy="68579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k object 17"/>
          <p:cNvSpPr/>
          <p:nvPr/>
        </p:nvSpPr>
        <p:spPr>
          <a:xfrm>
            <a:off x="0" y="2669684"/>
            <a:ext cx="4037011" cy="418831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k object 18"/>
          <p:cNvSpPr/>
          <p:nvPr/>
        </p:nvSpPr>
        <p:spPr>
          <a:xfrm>
            <a:off x="0" y="2892347"/>
            <a:ext cx="1522412" cy="236545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bk object 19"/>
          <p:cNvSpPr/>
          <p:nvPr/>
        </p:nvSpPr>
        <p:spPr>
          <a:xfrm>
            <a:off x="8607552" y="1676400"/>
            <a:ext cx="2822448" cy="28194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bk object 20"/>
          <p:cNvSpPr/>
          <p:nvPr/>
        </p:nvSpPr>
        <p:spPr>
          <a:xfrm>
            <a:off x="7999410" y="0"/>
            <a:ext cx="1603386" cy="114140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bk object 21"/>
          <p:cNvSpPr/>
          <p:nvPr/>
        </p:nvSpPr>
        <p:spPr>
          <a:xfrm>
            <a:off x="8605877" y="6096000"/>
            <a:ext cx="993733" cy="76199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bk object 22"/>
          <p:cNvSpPr/>
          <p:nvPr/>
        </p:nvSpPr>
        <p:spPr>
          <a:xfrm>
            <a:off x="10396728" y="0"/>
            <a:ext cx="765048" cy="1207008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bk object 23"/>
          <p:cNvSpPr/>
          <p:nvPr/>
        </p:nvSpPr>
        <p:spPr>
          <a:xfrm>
            <a:off x="10437810" y="0"/>
            <a:ext cx="685800" cy="1143000"/>
          </a:xfrm>
          <a:custGeom>
            <a:avLst/>
            <a:gdLst/>
            <a:ahLst/>
            <a:cxnLst/>
            <a:rect l="l" t="t" r="r" b="b"/>
            <a:pathLst>
              <a:path w="685800" h="1143000">
                <a:moveTo>
                  <a:pt x="0" y="0"/>
                </a:moveTo>
                <a:lnTo>
                  <a:pt x="685800" y="0"/>
                </a:lnTo>
                <a:lnTo>
                  <a:pt x="685800" y="1143000"/>
                </a:lnTo>
                <a:lnTo>
                  <a:pt x="0" y="1143000"/>
                </a:lnTo>
                <a:lnTo>
                  <a:pt x="0" y="0"/>
                </a:lnTo>
                <a:close/>
              </a:path>
            </a:pathLst>
          </a:custGeom>
          <a:solidFill>
            <a:srgbClr val="B0151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10/22/2024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13" Type="http://schemas.openxmlformats.org/officeDocument/2006/relationships/image" Target="../media/image7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g"/><Relationship Id="rId12" Type="http://schemas.openxmlformats.org/officeDocument/2006/relationships/image" Target="../media/image6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11" Type="http://schemas.openxmlformats.org/officeDocument/2006/relationships/image" Target="../media/image5.pn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4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0"/>
            <a:ext cx="12188952" cy="685799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k object 17"/>
          <p:cNvSpPr/>
          <p:nvPr/>
        </p:nvSpPr>
        <p:spPr>
          <a:xfrm>
            <a:off x="0" y="2669684"/>
            <a:ext cx="4037011" cy="4188315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k object 18"/>
          <p:cNvSpPr/>
          <p:nvPr/>
        </p:nvSpPr>
        <p:spPr>
          <a:xfrm>
            <a:off x="0" y="2892347"/>
            <a:ext cx="1522412" cy="2365452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bk object 19"/>
          <p:cNvSpPr/>
          <p:nvPr/>
        </p:nvSpPr>
        <p:spPr>
          <a:xfrm>
            <a:off x="8607552" y="1676400"/>
            <a:ext cx="2822448" cy="2819400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bk object 20"/>
          <p:cNvSpPr/>
          <p:nvPr/>
        </p:nvSpPr>
        <p:spPr>
          <a:xfrm>
            <a:off x="7999410" y="0"/>
            <a:ext cx="1603386" cy="1141407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bk object 21"/>
          <p:cNvSpPr/>
          <p:nvPr/>
        </p:nvSpPr>
        <p:spPr>
          <a:xfrm>
            <a:off x="8605877" y="6096000"/>
            <a:ext cx="993733" cy="761999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bk object 22"/>
          <p:cNvSpPr/>
          <p:nvPr/>
        </p:nvSpPr>
        <p:spPr>
          <a:xfrm>
            <a:off x="10396728" y="0"/>
            <a:ext cx="765048" cy="1207008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2866693" y="1331467"/>
            <a:ext cx="6458612" cy="208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2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375387" y="1591564"/>
            <a:ext cx="11441224" cy="466471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200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10/22/2024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3.png"/><Relationship Id="rId7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5.png"/><Relationship Id="rId4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36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2669684"/>
            <a:ext cx="4037011" cy="418831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2892347"/>
            <a:ext cx="1522412" cy="236545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8671559" y="1737360"/>
            <a:ext cx="2694432" cy="269747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7999410" y="0"/>
            <a:ext cx="1603386" cy="114140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8648552" y="6138671"/>
            <a:ext cx="908382" cy="71932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3048" y="0"/>
            <a:ext cx="12188952" cy="6858000"/>
          </a:xfrm>
          <a:prstGeom prst="rect">
            <a:avLst/>
          </a:prstGeom>
          <a:blipFill>
            <a:blip r:embed="rId7" cstate="print"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colorTemperature colorTemp="720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1233695" y="1547876"/>
            <a:ext cx="8975725" cy="14185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5485"/>
              </a:lnSpc>
              <a:spcBef>
                <a:spcPts val="100"/>
              </a:spcBef>
            </a:pPr>
            <a:r>
              <a:rPr sz="4800" b="1" spc="-80" dirty="0">
                <a:solidFill>
                  <a:srgbClr val="FFFFFF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Arial"/>
                <a:cs typeface="Arial"/>
              </a:rPr>
              <a:t>Families</a:t>
            </a:r>
            <a:r>
              <a:rPr sz="4800" b="1" spc="-5" dirty="0">
                <a:solidFill>
                  <a:srgbClr val="FFFFFF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Arial"/>
                <a:cs typeface="Arial"/>
              </a:rPr>
              <a:t> </a:t>
            </a:r>
            <a:r>
              <a:rPr sz="4800" b="1" spc="80" dirty="0">
                <a:solidFill>
                  <a:srgbClr val="FFFFFF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Arial"/>
                <a:cs typeface="Arial"/>
              </a:rPr>
              <a:t>Matter…</a:t>
            </a:r>
            <a:endParaRPr sz="4800" dirty="0">
              <a:effectLst>
                <a:glow rad="63500">
                  <a:schemeClr val="accent2">
                    <a:satMod val="175000"/>
                    <a:alpha val="40000"/>
                  </a:schemeClr>
                </a:glow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  <a:latin typeface="Arial"/>
              <a:cs typeface="Arial"/>
            </a:endParaRPr>
          </a:p>
          <a:p>
            <a:pPr marL="12700">
              <a:lnSpc>
                <a:spcPts val="5485"/>
              </a:lnSpc>
            </a:pPr>
            <a:r>
              <a:rPr sz="4800" b="1" spc="25" dirty="0">
                <a:solidFill>
                  <a:srgbClr val="FFFFFF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Arial"/>
                <a:cs typeface="Arial"/>
              </a:rPr>
              <a:t>Growing </a:t>
            </a:r>
            <a:r>
              <a:rPr sz="4800" b="1" spc="204" dirty="0">
                <a:solidFill>
                  <a:srgbClr val="FFFFFF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Arial"/>
                <a:cs typeface="Arial"/>
              </a:rPr>
              <a:t>God-Connected</a:t>
            </a:r>
            <a:r>
              <a:rPr sz="4800" b="1" spc="-70" dirty="0">
                <a:solidFill>
                  <a:srgbClr val="FFFFFF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Arial"/>
                <a:cs typeface="Arial"/>
              </a:rPr>
              <a:t> </a:t>
            </a:r>
            <a:r>
              <a:rPr sz="4800" b="1" spc="-250" dirty="0">
                <a:solidFill>
                  <a:srgbClr val="FFFFFF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Arial"/>
                <a:cs typeface="Arial"/>
              </a:rPr>
              <a:t>Kids</a:t>
            </a:r>
            <a:endParaRPr sz="4800" dirty="0">
              <a:effectLst>
                <a:glow rad="63500">
                  <a:schemeClr val="accent2">
                    <a:satMod val="175000"/>
                    <a:alpha val="40000"/>
                  </a:schemeClr>
                </a:glow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331602" y="4698491"/>
            <a:ext cx="7941945" cy="885190"/>
          </a:xfrm>
          <a:prstGeom prst="rect">
            <a:avLst/>
          </a:prstGeom>
        </p:spPr>
        <p:txBody>
          <a:bodyPr vert="horz" wrap="square" lIns="0" tIns="13716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80"/>
              </a:spcBef>
            </a:pPr>
            <a:r>
              <a:rPr sz="2000" spc="-95" dirty="0">
                <a:solidFill>
                  <a:srgbClr val="FFFFFF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Arial"/>
                <a:cs typeface="Arial"/>
              </a:rPr>
              <a:t>KAREN</a:t>
            </a:r>
            <a:r>
              <a:rPr sz="2000" spc="-15" dirty="0">
                <a:solidFill>
                  <a:srgbClr val="FFFFFF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Arial"/>
                <a:cs typeface="Arial"/>
              </a:rPr>
              <a:t> </a:t>
            </a:r>
            <a:r>
              <a:rPr sz="2000" spc="-55" dirty="0">
                <a:solidFill>
                  <a:srgbClr val="FFFFFF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Arial"/>
                <a:cs typeface="Arial"/>
              </a:rPr>
              <a:t>HOLFORD</a:t>
            </a:r>
            <a:endParaRPr sz="2000" dirty="0">
              <a:effectLst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985"/>
              </a:spcBef>
            </a:pPr>
            <a:r>
              <a:rPr sz="2000" spc="-200" dirty="0">
                <a:solidFill>
                  <a:srgbClr val="FFFFFF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Arial"/>
                <a:cs typeface="Arial"/>
              </a:rPr>
              <a:t>TED </a:t>
            </a:r>
            <a:r>
              <a:rPr sz="2000" spc="-105" dirty="0">
                <a:solidFill>
                  <a:srgbClr val="FFFFFF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Arial"/>
                <a:cs typeface="Arial"/>
              </a:rPr>
              <a:t>DIRECTOR </a:t>
            </a:r>
            <a:r>
              <a:rPr sz="2000" spc="-40" dirty="0">
                <a:solidFill>
                  <a:srgbClr val="FFFFFF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Arial"/>
                <a:cs typeface="Arial"/>
              </a:rPr>
              <a:t>OF </a:t>
            </a:r>
            <a:r>
              <a:rPr sz="2000" spc="-60" dirty="0">
                <a:solidFill>
                  <a:srgbClr val="FFFFFF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Arial"/>
                <a:cs typeface="Arial"/>
              </a:rPr>
              <a:t>FAMILY, </a:t>
            </a:r>
            <a:r>
              <a:rPr sz="2000" spc="-75" dirty="0">
                <a:solidFill>
                  <a:srgbClr val="FFFFFF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Arial"/>
                <a:cs typeface="Arial"/>
              </a:rPr>
              <a:t>CHILDREN’S </a:t>
            </a:r>
            <a:r>
              <a:rPr sz="2000" spc="65" dirty="0">
                <a:solidFill>
                  <a:srgbClr val="FFFFFF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Arial"/>
                <a:cs typeface="Arial"/>
              </a:rPr>
              <a:t>AND </a:t>
            </a:r>
            <a:r>
              <a:rPr sz="2000" spc="5" dirty="0">
                <a:solidFill>
                  <a:srgbClr val="FFFFFF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Arial"/>
                <a:cs typeface="Arial"/>
              </a:rPr>
              <a:t>WOMEN’S</a:t>
            </a:r>
            <a:r>
              <a:rPr sz="2000" spc="75" dirty="0">
                <a:solidFill>
                  <a:srgbClr val="FFFFFF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Arial"/>
                <a:cs typeface="Arial"/>
              </a:rPr>
              <a:t> </a:t>
            </a:r>
            <a:r>
              <a:rPr sz="2000" spc="-170" dirty="0">
                <a:solidFill>
                  <a:srgbClr val="FFFFFF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Arial"/>
                <a:cs typeface="Arial"/>
              </a:rPr>
              <a:t>MINISTRIES</a:t>
            </a:r>
            <a:endParaRPr sz="2000" dirty="0">
              <a:effectLst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331602" y="6295644"/>
            <a:ext cx="3393440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60" dirty="0">
                <a:solidFill>
                  <a:srgbClr val="FFFFFF"/>
                </a:solidFill>
                <a:latin typeface="Arial"/>
                <a:cs typeface="Arial"/>
              </a:rPr>
              <a:t>Photo</a:t>
            </a:r>
            <a:r>
              <a:rPr sz="1400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spc="105" dirty="0">
                <a:solidFill>
                  <a:srgbClr val="FFFFFF"/>
                </a:solidFill>
                <a:latin typeface="Arial"/>
                <a:cs typeface="Arial"/>
              </a:rPr>
              <a:t>by</a:t>
            </a:r>
            <a:r>
              <a:rPr sz="140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spc="75" dirty="0">
                <a:solidFill>
                  <a:srgbClr val="FFFFFF"/>
                </a:solidFill>
                <a:latin typeface="Arial"/>
                <a:cs typeface="Arial"/>
              </a:rPr>
              <a:t>Cynthia</a:t>
            </a:r>
            <a:r>
              <a:rPr sz="14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spc="145" dirty="0">
                <a:solidFill>
                  <a:srgbClr val="FFFFFF"/>
                </a:solidFill>
                <a:latin typeface="Arial"/>
                <a:cs typeface="Arial"/>
              </a:rPr>
              <a:t>Magana</a:t>
            </a:r>
            <a:r>
              <a:rPr sz="14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spc="100" dirty="0">
                <a:solidFill>
                  <a:srgbClr val="FFFFFF"/>
                </a:solidFill>
                <a:latin typeface="Arial"/>
                <a:cs typeface="Arial"/>
              </a:rPr>
              <a:t>on</a:t>
            </a:r>
            <a:r>
              <a:rPr sz="140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Unsplash</a:t>
            </a:r>
            <a:endParaRPr sz="14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88952" cy="68579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5490671" y="471932"/>
            <a:ext cx="2437765" cy="1315085"/>
          </a:xfrm>
          <a:prstGeom prst="rect">
            <a:avLst/>
          </a:prstGeom>
        </p:spPr>
        <p:txBody>
          <a:bodyPr vert="horz" wrap="square" lIns="0" tIns="3810" rIns="0" bIns="0" rtlCol="0">
            <a:spAutoFit/>
          </a:bodyPr>
          <a:lstStyle/>
          <a:p>
            <a:pPr marL="12700" marR="5080">
              <a:lnSpc>
                <a:spcPct val="101400"/>
              </a:lnSpc>
              <a:spcBef>
                <a:spcPts val="30"/>
              </a:spcBef>
            </a:pPr>
            <a:r>
              <a:rPr sz="4200" b="1" spc="-330" dirty="0">
                <a:solidFill>
                  <a:srgbClr val="EBEBEB"/>
                </a:solidFill>
                <a:latin typeface="Arial"/>
                <a:cs typeface="Arial"/>
              </a:rPr>
              <a:t>E</a:t>
            </a:r>
            <a:r>
              <a:rPr sz="4200" b="1" spc="-280" dirty="0">
                <a:solidFill>
                  <a:srgbClr val="EBEBEB"/>
                </a:solidFill>
                <a:latin typeface="Arial"/>
                <a:cs typeface="Arial"/>
              </a:rPr>
              <a:t>v</a:t>
            </a:r>
            <a:r>
              <a:rPr sz="4200" b="1" spc="345" dirty="0">
                <a:solidFill>
                  <a:srgbClr val="EBEBEB"/>
                </a:solidFill>
                <a:latin typeface="Arial"/>
                <a:cs typeface="Arial"/>
              </a:rPr>
              <a:t>e</a:t>
            </a:r>
            <a:r>
              <a:rPr sz="4200" b="1" spc="-300" dirty="0">
                <a:solidFill>
                  <a:srgbClr val="EBEBEB"/>
                </a:solidFill>
                <a:latin typeface="Arial"/>
                <a:cs typeface="Arial"/>
              </a:rPr>
              <a:t>r</a:t>
            </a:r>
            <a:r>
              <a:rPr sz="4200" b="1" spc="175" dirty="0">
                <a:solidFill>
                  <a:srgbClr val="EBEBEB"/>
                </a:solidFill>
                <a:latin typeface="Arial"/>
                <a:cs typeface="Arial"/>
              </a:rPr>
              <a:t>yday  </a:t>
            </a:r>
            <a:r>
              <a:rPr sz="4200" b="1" spc="195" dirty="0">
                <a:solidFill>
                  <a:srgbClr val="EBEBEB"/>
                </a:solidFill>
                <a:latin typeface="Arial"/>
                <a:cs typeface="Arial"/>
              </a:rPr>
              <a:t>m</a:t>
            </a:r>
            <a:r>
              <a:rPr sz="4200" b="1" spc="130" dirty="0">
                <a:solidFill>
                  <a:srgbClr val="EBEBEB"/>
                </a:solidFill>
                <a:latin typeface="Arial"/>
                <a:cs typeface="Arial"/>
              </a:rPr>
              <a:t>o</a:t>
            </a:r>
            <a:r>
              <a:rPr sz="4200" b="1" spc="345" dirty="0">
                <a:solidFill>
                  <a:srgbClr val="EBEBEB"/>
                </a:solidFill>
                <a:latin typeface="Arial"/>
                <a:cs typeface="Arial"/>
              </a:rPr>
              <a:t>m</a:t>
            </a:r>
            <a:r>
              <a:rPr sz="4200" b="1" spc="210" dirty="0">
                <a:solidFill>
                  <a:srgbClr val="EBEBEB"/>
                </a:solidFill>
                <a:latin typeface="Arial"/>
                <a:cs typeface="Arial"/>
              </a:rPr>
              <a:t>e</a:t>
            </a:r>
            <a:r>
              <a:rPr sz="4200" b="1" spc="-45" dirty="0">
                <a:solidFill>
                  <a:srgbClr val="EBEBEB"/>
                </a:solidFill>
                <a:latin typeface="Arial"/>
                <a:cs typeface="Arial"/>
              </a:rPr>
              <a:t>n</a:t>
            </a:r>
            <a:r>
              <a:rPr sz="4200" b="1" spc="-315" dirty="0">
                <a:solidFill>
                  <a:srgbClr val="EBEBEB"/>
                </a:solidFill>
                <a:latin typeface="Arial"/>
                <a:cs typeface="Arial"/>
              </a:rPr>
              <a:t>ts</a:t>
            </a:r>
            <a:endParaRPr sz="4200"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4628448" y="0"/>
            <a:ext cx="559435" cy="3709670"/>
          </a:xfrm>
          <a:custGeom>
            <a:avLst/>
            <a:gdLst/>
            <a:ahLst/>
            <a:cxnLst/>
            <a:rect l="l" t="t" r="r" b="b"/>
            <a:pathLst>
              <a:path w="559435" h="3709670">
                <a:moveTo>
                  <a:pt x="559398" y="0"/>
                </a:moveTo>
                <a:lnTo>
                  <a:pt x="85445" y="0"/>
                </a:lnTo>
                <a:lnTo>
                  <a:pt x="73558" y="161194"/>
                </a:lnTo>
                <a:lnTo>
                  <a:pt x="70695" y="204682"/>
                </a:lnTo>
                <a:lnTo>
                  <a:pt x="67867" y="249328"/>
                </a:lnTo>
                <a:lnTo>
                  <a:pt x="65074" y="295090"/>
                </a:lnTo>
                <a:lnTo>
                  <a:pt x="62318" y="341925"/>
                </a:lnTo>
                <a:lnTo>
                  <a:pt x="59600" y="389793"/>
                </a:lnTo>
                <a:lnTo>
                  <a:pt x="56923" y="438650"/>
                </a:lnTo>
                <a:lnTo>
                  <a:pt x="54183" y="490500"/>
                </a:lnTo>
                <a:lnTo>
                  <a:pt x="51696" y="539165"/>
                </a:lnTo>
                <a:lnTo>
                  <a:pt x="49148" y="590738"/>
                </a:lnTo>
                <a:lnTo>
                  <a:pt x="46647" y="643133"/>
                </a:lnTo>
                <a:lnTo>
                  <a:pt x="44193" y="696307"/>
                </a:lnTo>
                <a:lnTo>
                  <a:pt x="41789" y="750217"/>
                </a:lnTo>
                <a:lnTo>
                  <a:pt x="39435" y="804823"/>
                </a:lnTo>
                <a:lnTo>
                  <a:pt x="37134" y="860081"/>
                </a:lnTo>
                <a:lnTo>
                  <a:pt x="34886" y="915950"/>
                </a:lnTo>
                <a:lnTo>
                  <a:pt x="32694" y="972388"/>
                </a:lnTo>
                <a:lnTo>
                  <a:pt x="30559" y="1029351"/>
                </a:lnTo>
                <a:lnTo>
                  <a:pt x="28482" y="1086799"/>
                </a:lnTo>
                <a:lnTo>
                  <a:pt x="26465" y="1144690"/>
                </a:lnTo>
                <a:lnTo>
                  <a:pt x="24509" y="1202980"/>
                </a:lnTo>
                <a:lnTo>
                  <a:pt x="22616" y="1261628"/>
                </a:lnTo>
                <a:lnTo>
                  <a:pt x="20788" y="1320592"/>
                </a:lnTo>
                <a:lnTo>
                  <a:pt x="19025" y="1379830"/>
                </a:lnTo>
                <a:lnTo>
                  <a:pt x="17330" y="1439299"/>
                </a:lnTo>
                <a:lnTo>
                  <a:pt x="15704" y="1498958"/>
                </a:lnTo>
                <a:lnTo>
                  <a:pt x="14148" y="1558764"/>
                </a:lnTo>
                <a:lnTo>
                  <a:pt x="12665" y="1618675"/>
                </a:lnTo>
                <a:lnTo>
                  <a:pt x="11254" y="1678650"/>
                </a:lnTo>
                <a:lnTo>
                  <a:pt x="9919" y="1738645"/>
                </a:lnTo>
                <a:lnTo>
                  <a:pt x="8661" y="1798620"/>
                </a:lnTo>
                <a:lnTo>
                  <a:pt x="7480" y="1858531"/>
                </a:lnTo>
                <a:lnTo>
                  <a:pt x="6379" y="1918337"/>
                </a:lnTo>
                <a:lnTo>
                  <a:pt x="5360" y="1977995"/>
                </a:lnTo>
                <a:lnTo>
                  <a:pt x="4422" y="2037464"/>
                </a:lnTo>
                <a:lnTo>
                  <a:pt x="3569" y="2096701"/>
                </a:lnTo>
                <a:lnTo>
                  <a:pt x="2802" y="2155664"/>
                </a:lnTo>
                <a:lnTo>
                  <a:pt x="2122" y="2214311"/>
                </a:lnTo>
                <a:lnTo>
                  <a:pt x="1530" y="2272601"/>
                </a:lnTo>
                <a:lnTo>
                  <a:pt x="1029" y="2330490"/>
                </a:lnTo>
                <a:lnTo>
                  <a:pt x="619" y="2387937"/>
                </a:lnTo>
                <a:lnTo>
                  <a:pt x="303" y="2444899"/>
                </a:lnTo>
                <a:lnTo>
                  <a:pt x="81" y="2501335"/>
                </a:lnTo>
                <a:lnTo>
                  <a:pt x="0" y="2667063"/>
                </a:lnTo>
                <a:lnTo>
                  <a:pt x="172" y="2720972"/>
                </a:lnTo>
                <a:lnTo>
                  <a:pt x="447" y="2774143"/>
                </a:lnTo>
                <a:lnTo>
                  <a:pt x="825" y="2826536"/>
                </a:lnTo>
                <a:lnTo>
                  <a:pt x="1309" y="2878107"/>
                </a:lnTo>
                <a:lnTo>
                  <a:pt x="1900" y="2928815"/>
                </a:lnTo>
                <a:lnTo>
                  <a:pt x="2599" y="2978617"/>
                </a:lnTo>
                <a:lnTo>
                  <a:pt x="3408" y="3027472"/>
                </a:lnTo>
                <a:lnTo>
                  <a:pt x="4329" y="3075336"/>
                </a:lnTo>
                <a:lnTo>
                  <a:pt x="5363" y="3122169"/>
                </a:lnTo>
                <a:lnTo>
                  <a:pt x="6511" y="3167928"/>
                </a:lnTo>
                <a:lnTo>
                  <a:pt x="7774" y="3212571"/>
                </a:lnTo>
                <a:lnTo>
                  <a:pt x="9156" y="3256055"/>
                </a:lnTo>
                <a:lnTo>
                  <a:pt x="10656" y="3298340"/>
                </a:lnTo>
                <a:lnTo>
                  <a:pt x="12277" y="3339381"/>
                </a:lnTo>
                <a:lnTo>
                  <a:pt x="14020" y="3379138"/>
                </a:lnTo>
                <a:lnTo>
                  <a:pt x="15887" y="3417569"/>
                </a:lnTo>
                <a:lnTo>
                  <a:pt x="19997" y="3490281"/>
                </a:lnTo>
                <a:lnTo>
                  <a:pt x="24619" y="3557181"/>
                </a:lnTo>
                <a:lnTo>
                  <a:pt x="29766" y="3617932"/>
                </a:lnTo>
                <a:lnTo>
                  <a:pt x="35449" y="3672197"/>
                </a:lnTo>
                <a:lnTo>
                  <a:pt x="104650" y="3709642"/>
                </a:lnTo>
                <a:lnTo>
                  <a:pt x="111174" y="3510471"/>
                </a:lnTo>
                <a:lnTo>
                  <a:pt x="115834" y="3408563"/>
                </a:lnTo>
                <a:lnTo>
                  <a:pt x="120496" y="3304407"/>
                </a:lnTo>
                <a:lnTo>
                  <a:pt x="125457" y="3198776"/>
                </a:lnTo>
                <a:lnTo>
                  <a:pt x="131814" y="3092510"/>
                </a:lnTo>
                <a:lnTo>
                  <a:pt x="138409" y="2984390"/>
                </a:lnTo>
                <a:lnTo>
                  <a:pt x="145068" y="2874401"/>
                </a:lnTo>
                <a:lnTo>
                  <a:pt x="152557" y="2762980"/>
                </a:lnTo>
                <a:lnTo>
                  <a:pt x="161653" y="2650566"/>
                </a:lnTo>
                <a:lnTo>
                  <a:pt x="170243" y="2536612"/>
                </a:lnTo>
                <a:lnTo>
                  <a:pt x="180172" y="2421642"/>
                </a:lnTo>
                <a:lnTo>
                  <a:pt x="191081" y="2305627"/>
                </a:lnTo>
                <a:lnTo>
                  <a:pt x="201932" y="2189233"/>
                </a:lnTo>
                <a:lnTo>
                  <a:pt x="214415" y="2071472"/>
                </a:lnTo>
                <a:lnTo>
                  <a:pt x="226932" y="1952216"/>
                </a:lnTo>
                <a:lnTo>
                  <a:pt x="240276" y="1833775"/>
                </a:lnTo>
                <a:lnTo>
                  <a:pt x="254990" y="1713948"/>
                </a:lnTo>
                <a:lnTo>
                  <a:pt x="270713" y="1592703"/>
                </a:lnTo>
                <a:lnTo>
                  <a:pt x="286348" y="1471451"/>
                </a:lnTo>
                <a:lnTo>
                  <a:pt x="303584" y="1350328"/>
                </a:lnTo>
                <a:lnTo>
                  <a:pt x="322337" y="1227080"/>
                </a:lnTo>
                <a:lnTo>
                  <a:pt x="340910" y="1106065"/>
                </a:lnTo>
                <a:lnTo>
                  <a:pt x="361176" y="982940"/>
                </a:lnTo>
                <a:lnTo>
                  <a:pt x="382245" y="858754"/>
                </a:lnTo>
                <a:lnTo>
                  <a:pt x="403847" y="736861"/>
                </a:lnTo>
                <a:lnTo>
                  <a:pt x="427616" y="613644"/>
                </a:lnTo>
                <a:lnTo>
                  <a:pt x="452275" y="490500"/>
                </a:lnTo>
                <a:lnTo>
                  <a:pt x="476845" y="367348"/>
                </a:lnTo>
                <a:lnTo>
                  <a:pt x="503790" y="244762"/>
                </a:lnTo>
                <a:lnTo>
                  <a:pt x="531267" y="122220"/>
                </a:lnTo>
                <a:lnTo>
                  <a:pt x="559398" y="0"/>
                </a:lnTo>
                <a:close/>
              </a:path>
            </a:pathLst>
          </a:custGeom>
          <a:solidFill>
            <a:srgbClr val="FFFFFF">
              <a:alpha val="1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" y="10"/>
            <a:ext cx="4973098" cy="685798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0402823" y="0"/>
            <a:ext cx="765048" cy="120700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0442447" y="0"/>
            <a:ext cx="685800" cy="1143000"/>
          </a:xfrm>
          <a:custGeom>
            <a:avLst/>
            <a:gdLst/>
            <a:ahLst/>
            <a:cxnLst/>
            <a:rect l="l" t="t" r="r" b="b"/>
            <a:pathLst>
              <a:path w="685800" h="1143000">
                <a:moveTo>
                  <a:pt x="0" y="0"/>
                </a:moveTo>
                <a:lnTo>
                  <a:pt x="685800" y="0"/>
                </a:lnTo>
                <a:lnTo>
                  <a:pt x="685800" y="1143000"/>
                </a:lnTo>
                <a:lnTo>
                  <a:pt x="0" y="1143000"/>
                </a:lnTo>
                <a:lnTo>
                  <a:pt x="0" y="0"/>
                </a:lnTo>
                <a:close/>
              </a:path>
            </a:pathLst>
          </a:custGeom>
          <a:solidFill>
            <a:srgbClr val="B0151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10562089" y="564387"/>
            <a:ext cx="419734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spc="-15" dirty="0">
                <a:solidFill>
                  <a:srgbClr val="FFFFFF"/>
                </a:solidFill>
                <a:latin typeface="Arial"/>
                <a:cs typeface="Arial"/>
              </a:rPr>
              <a:t>10</a:t>
            </a:r>
            <a:endParaRPr sz="280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5132677" y="2229612"/>
            <a:ext cx="6373495" cy="4131310"/>
          </a:xfrm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marL="355600" marR="157480" indent="-342900">
              <a:lnSpc>
                <a:spcPct val="100499"/>
              </a:lnSpc>
              <a:spcBef>
                <a:spcPts val="85"/>
              </a:spcBef>
            </a:pPr>
            <a:r>
              <a:rPr sz="2100" spc="675" dirty="0">
                <a:solidFill>
                  <a:srgbClr val="8AD0D6"/>
                </a:solidFill>
                <a:latin typeface="Arial"/>
                <a:cs typeface="Arial"/>
              </a:rPr>
              <a:t>u </a:t>
            </a:r>
            <a:r>
              <a:rPr sz="2600" spc="170" dirty="0">
                <a:solidFill>
                  <a:srgbClr val="FFFFFF"/>
                </a:solidFill>
                <a:latin typeface="Arial"/>
                <a:cs typeface="Arial"/>
              </a:rPr>
              <a:t>Often </a:t>
            </a:r>
            <a:r>
              <a:rPr sz="2600" spc="175" dirty="0">
                <a:solidFill>
                  <a:srgbClr val="FFFFFF"/>
                </a:solidFill>
                <a:latin typeface="Arial"/>
                <a:cs typeface="Arial"/>
              </a:rPr>
              <a:t>the </a:t>
            </a:r>
            <a:r>
              <a:rPr sz="2600" spc="105" dirty="0">
                <a:solidFill>
                  <a:srgbClr val="FFFFFF"/>
                </a:solidFill>
                <a:latin typeface="Arial"/>
                <a:cs typeface="Arial"/>
              </a:rPr>
              <a:t>best </a:t>
            </a:r>
            <a:r>
              <a:rPr sz="2600" spc="60" dirty="0">
                <a:solidFill>
                  <a:srgbClr val="FFFFFF"/>
                </a:solidFill>
                <a:latin typeface="Arial"/>
                <a:cs typeface="Arial"/>
              </a:rPr>
              <a:t>times </a:t>
            </a:r>
            <a:r>
              <a:rPr sz="2600" spc="200" dirty="0">
                <a:solidFill>
                  <a:srgbClr val="FFFFFF"/>
                </a:solidFill>
                <a:latin typeface="Arial"/>
                <a:cs typeface="Arial"/>
              </a:rPr>
              <a:t>to </a:t>
            </a:r>
            <a:r>
              <a:rPr sz="2600" spc="245" dirty="0">
                <a:solidFill>
                  <a:srgbClr val="FFFFFF"/>
                </a:solidFill>
                <a:latin typeface="Arial"/>
                <a:cs typeface="Arial"/>
              </a:rPr>
              <a:t>teach </a:t>
            </a:r>
            <a:r>
              <a:rPr sz="2600" spc="95" dirty="0">
                <a:solidFill>
                  <a:srgbClr val="FFFFFF"/>
                </a:solidFill>
                <a:latin typeface="Arial"/>
                <a:cs typeface="Arial"/>
              </a:rPr>
              <a:t>our  </a:t>
            </a:r>
            <a:r>
              <a:rPr sz="2600" spc="125" dirty="0">
                <a:solidFill>
                  <a:srgbClr val="FFFFFF"/>
                </a:solidFill>
                <a:latin typeface="Arial"/>
                <a:cs typeface="Arial"/>
              </a:rPr>
              <a:t>children </a:t>
            </a:r>
            <a:r>
              <a:rPr sz="2600" spc="235" dirty="0">
                <a:solidFill>
                  <a:srgbClr val="FFFFFF"/>
                </a:solidFill>
                <a:latin typeface="Arial"/>
                <a:cs typeface="Arial"/>
              </a:rPr>
              <a:t>about </a:t>
            </a:r>
            <a:r>
              <a:rPr sz="2600" spc="270" dirty="0">
                <a:solidFill>
                  <a:srgbClr val="FFFFFF"/>
                </a:solidFill>
                <a:latin typeface="Arial"/>
                <a:cs typeface="Arial"/>
              </a:rPr>
              <a:t>God </a:t>
            </a:r>
            <a:r>
              <a:rPr sz="2600" spc="160" dirty="0">
                <a:solidFill>
                  <a:srgbClr val="FFFFFF"/>
                </a:solidFill>
                <a:latin typeface="Arial"/>
                <a:cs typeface="Arial"/>
              </a:rPr>
              <a:t>are </a:t>
            </a:r>
            <a:r>
              <a:rPr sz="2600" spc="40" dirty="0">
                <a:solidFill>
                  <a:srgbClr val="FFFFFF"/>
                </a:solidFill>
                <a:latin typeface="Arial"/>
                <a:cs typeface="Arial"/>
              </a:rPr>
              <a:t>in </a:t>
            </a:r>
            <a:r>
              <a:rPr sz="2600" spc="175" dirty="0">
                <a:solidFill>
                  <a:srgbClr val="FFFFFF"/>
                </a:solidFill>
                <a:latin typeface="Arial"/>
                <a:cs typeface="Arial"/>
              </a:rPr>
              <a:t>the  </a:t>
            </a:r>
            <a:r>
              <a:rPr sz="2600" spc="120" dirty="0">
                <a:solidFill>
                  <a:srgbClr val="FFFFFF"/>
                </a:solidFill>
                <a:latin typeface="Arial"/>
                <a:cs typeface="Arial"/>
              </a:rPr>
              <a:t>spontaneous </a:t>
            </a:r>
            <a:r>
              <a:rPr sz="2600" spc="229" dirty="0">
                <a:solidFill>
                  <a:srgbClr val="FFFFFF"/>
                </a:solidFill>
                <a:latin typeface="Arial"/>
                <a:cs typeface="Arial"/>
              </a:rPr>
              <a:t>teachable </a:t>
            </a:r>
            <a:r>
              <a:rPr sz="2600" spc="145" dirty="0">
                <a:solidFill>
                  <a:srgbClr val="FFFFFF"/>
                </a:solidFill>
                <a:latin typeface="Arial"/>
                <a:cs typeface="Arial"/>
              </a:rPr>
              <a:t>moments</a:t>
            </a:r>
            <a:r>
              <a:rPr sz="2600" spc="-38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600" spc="170" dirty="0">
                <a:solidFill>
                  <a:srgbClr val="FFFFFF"/>
                </a:solidFill>
                <a:latin typeface="Arial"/>
                <a:cs typeface="Arial"/>
              </a:rPr>
              <a:t>of  </a:t>
            </a:r>
            <a:r>
              <a:rPr sz="2600" spc="95" dirty="0">
                <a:solidFill>
                  <a:srgbClr val="FFFFFF"/>
                </a:solidFill>
                <a:latin typeface="Arial"/>
                <a:cs typeface="Arial"/>
              </a:rPr>
              <a:t>our</a:t>
            </a:r>
            <a:r>
              <a:rPr sz="26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600" spc="-10" dirty="0">
                <a:solidFill>
                  <a:srgbClr val="FFFFFF"/>
                </a:solidFill>
                <a:latin typeface="Arial"/>
                <a:cs typeface="Arial"/>
              </a:rPr>
              <a:t>lives.</a:t>
            </a:r>
            <a:endParaRPr sz="2600">
              <a:latin typeface="Arial"/>
              <a:cs typeface="Arial"/>
            </a:endParaRPr>
          </a:p>
          <a:p>
            <a:pPr marL="355600" marR="5080" indent="-342900">
              <a:lnSpc>
                <a:spcPct val="100000"/>
              </a:lnSpc>
              <a:spcBef>
                <a:spcPts val="1365"/>
              </a:spcBef>
            </a:pPr>
            <a:r>
              <a:rPr sz="2100" spc="675" dirty="0">
                <a:solidFill>
                  <a:srgbClr val="8AD0D6"/>
                </a:solidFill>
                <a:latin typeface="Arial"/>
                <a:cs typeface="Arial"/>
              </a:rPr>
              <a:t>u</a:t>
            </a:r>
            <a:r>
              <a:rPr sz="2100" spc="260" dirty="0">
                <a:solidFill>
                  <a:srgbClr val="8AD0D6"/>
                </a:solidFill>
                <a:latin typeface="Arial"/>
                <a:cs typeface="Arial"/>
              </a:rPr>
              <a:t> </a:t>
            </a:r>
            <a:r>
              <a:rPr sz="2600" spc="-35" dirty="0">
                <a:solidFill>
                  <a:srgbClr val="FFFFFF"/>
                </a:solidFill>
                <a:latin typeface="Arial"/>
                <a:cs typeface="Arial"/>
              </a:rPr>
              <a:t>Ask</a:t>
            </a:r>
            <a:r>
              <a:rPr sz="260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600" spc="175" dirty="0">
                <a:solidFill>
                  <a:srgbClr val="FFFFFF"/>
                </a:solidFill>
                <a:latin typeface="Arial"/>
                <a:cs typeface="Arial"/>
              </a:rPr>
              <a:t>the</a:t>
            </a:r>
            <a:r>
              <a:rPr sz="26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600" spc="45" dirty="0">
                <a:solidFill>
                  <a:srgbClr val="FFFFFF"/>
                </a:solidFill>
                <a:latin typeface="Arial"/>
                <a:cs typeface="Arial"/>
              </a:rPr>
              <a:t>Holy</a:t>
            </a:r>
            <a:r>
              <a:rPr sz="26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600" spc="-25" dirty="0">
                <a:solidFill>
                  <a:srgbClr val="FFFFFF"/>
                </a:solidFill>
                <a:latin typeface="Arial"/>
                <a:cs typeface="Arial"/>
              </a:rPr>
              <a:t>Spirit</a:t>
            </a:r>
            <a:r>
              <a:rPr sz="260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600" spc="200" dirty="0">
                <a:solidFill>
                  <a:srgbClr val="FFFFFF"/>
                </a:solidFill>
                <a:latin typeface="Arial"/>
                <a:cs typeface="Arial"/>
              </a:rPr>
              <a:t>to</a:t>
            </a:r>
            <a:r>
              <a:rPr sz="260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600" spc="204" dirty="0">
                <a:solidFill>
                  <a:srgbClr val="FFFFFF"/>
                </a:solidFill>
                <a:latin typeface="Arial"/>
                <a:cs typeface="Arial"/>
              </a:rPr>
              <a:t>make</a:t>
            </a:r>
            <a:r>
              <a:rPr sz="26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600" spc="160" dirty="0">
                <a:solidFill>
                  <a:srgbClr val="FFFFFF"/>
                </a:solidFill>
                <a:latin typeface="Arial"/>
                <a:cs typeface="Arial"/>
              </a:rPr>
              <a:t>you</a:t>
            </a:r>
            <a:r>
              <a:rPr sz="260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600" spc="215" dirty="0">
                <a:solidFill>
                  <a:srgbClr val="FFFFFF"/>
                </a:solidFill>
                <a:latin typeface="Arial"/>
                <a:cs typeface="Arial"/>
              </a:rPr>
              <a:t>aware  </a:t>
            </a:r>
            <a:r>
              <a:rPr sz="2600" spc="170" dirty="0">
                <a:solidFill>
                  <a:srgbClr val="FFFFFF"/>
                </a:solidFill>
                <a:latin typeface="Arial"/>
                <a:cs typeface="Arial"/>
              </a:rPr>
              <a:t>of </a:t>
            </a:r>
            <a:r>
              <a:rPr sz="2600" spc="95" dirty="0">
                <a:solidFill>
                  <a:srgbClr val="FFFFFF"/>
                </a:solidFill>
                <a:latin typeface="Arial"/>
                <a:cs typeface="Arial"/>
              </a:rPr>
              <a:t>these </a:t>
            </a:r>
            <a:r>
              <a:rPr sz="2600" spc="120" dirty="0">
                <a:solidFill>
                  <a:srgbClr val="FFFFFF"/>
                </a:solidFill>
                <a:latin typeface="Arial"/>
                <a:cs typeface="Arial"/>
              </a:rPr>
              <a:t>special</a:t>
            </a:r>
            <a:r>
              <a:rPr sz="2600" spc="-28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600" spc="105" dirty="0">
                <a:solidFill>
                  <a:srgbClr val="FFFFFF"/>
                </a:solidFill>
                <a:latin typeface="Arial"/>
                <a:cs typeface="Arial"/>
              </a:rPr>
              <a:t>opportunities.</a:t>
            </a:r>
            <a:endParaRPr sz="2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465"/>
              </a:spcBef>
            </a:pPr>
            <a:r>
              <a:rPr sz="2100" spc="675" dirty="0">
                <a:solidFill>
                  <a:srgbClr val="8AD0D6"/>
                </a:solidFill>
                <a:latin typeface="Arial"/>
                <a:cs typeface="Arial"/>
              </a:rPr>
              <a:t>u</a:t>
            </a:r>
            <a:r>
              <a:rPr sz="2100" spc="260" dirty="0">
                <a:solidFill>
                  <a:srgbClr val="8AD0D6"/>
                </a:solidFill>
                <a:latin typeface="Arial"/>
                <a:cs typeface="Arial"/>
              </a:rPr>
              <a:t> </a:t>
            </a:r>
            <a:r>
              <a:rPr sz="2600" spc="60" dirty="0">
                <a:solidFill>
                  <a:srgbClr val="FFFFFF"/>
                </a:solidFill>
                <a:latin typeface="Arial"/>
                <a:cs typeface="Arial"/>
              </a:rPr>
              <a:t>Look</a:t>
            </a:r>
            <a:r>
              <a:rPr sz="260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600" spc="85" dirty="0">
                <a:solidFill>
                  <a:srgbClr val="FFFFFF"/>
                </a:solidFill>
                <a:latin typeface="Arial"/>
                <a:cs typeface="Arial"/>
              </a:rPr>
              <a:t>for</a:t>
            </a:r>
            <a:r>
              <a:rPr sz="26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600" spc="275" dirty="0">
                <a:solidFill>
                  <a:srgbClr val="FFFFFF"/>
                </a:solidFill>
                <a:latin typeface="Arial"/>
                <a:cs typeface="Arial"/>
              </a:rPr>
              <a:t>God</a:t>
            </a:r>
            <a:r>
              <a:rPr sz="260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600" spc="40" dirty="0">
                <a:solidFill>
                  <a:srgbClr val="FFFFFF"/>
                </a:solidFill>
                <a:latin typeface="Arial"/>
                <a:cs typeface="Arial"/>
              </a:rPr>
              <a:t>in</a:t>
            </a:r>
            <a:r>
              <a:rPr sz="26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600" spc="170" dirty="0">
                <a:solidFill>
                  <a:srgbClr val="FFFFFF"/>
                </a:solidFill>
                <a:latin typeface="Arial"/>
                <a:cs typeface="Arial"/>
              </a:rPr>
              <a:t>everyday</a:t>
            </a:r>
            <a:r>
              <a:rPr sz="26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600" spc="-15" dirty="0">
                <a:solidFill>
                  <a:srgbClr val="FFFFFF"/>
                </a:solidFill>
                <a:latin typeface="Arial"/>
                <a:cs typeface="Arial"/>
              </a:rPr>
              <a:t>stories.</a:t>
            </a:r>
            <a:endParaRPr sz="2600">
              <a:latin typeface="Arial"/>
              <a:cs typeface="Arial"/>
            </a:endParaRPr>
          </a:p>
          <a:p>
            <a:pPr marL="355600" marR="852169" indent="-342900">
              <a:lnSpc>
                <a:spcPts val="3100"/>
              </a:lnSpc>
              <a:spcBef>
                <a:spcPts val="1510"/>
              </a:spcBef>
            </a:pPr>
            <a:r>
              <a:rPr sz="2100" spc="675" dirty="0">
                <a:solidFill>
                  <a:srgbClr val="8AD0D6"/>
                </a:solidFill>
                <a:latin typeface="Arial"/>
                <a:cs typeface="Arial"/>
              </a:rPr>
              <a:t>u</a:t>
            </a:r>
            <a:r>
              <a:rPr sz="2100" spc="260" dirty="0">
                <a:solidFill>
                  <a:srgbClr val="8AD0D6"/>
                </a:solidFill>
                <a:latin typeface="Arial"/>
                <a:cs typeface="Arial"/>
              </a:rPr>
              <a:t> </a:t>
            </a:r>
            <a:r>
              <a:rPr sz="2600" spc="40" dirty="0">
                <a:solidFill>
                  <a:srgbClr val="FFFFFF"/>
                </a:solidFill>
                <a:latin typeface="Arial"/>
                <a:cs typeface="Arial"/>
              </a:rPr>
              <a:t>Explore</a:t>
            </a:r>
            <a:r>
              <a:rPr sz="26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600" spc="145" dirty="0">
                <a:solidFill>
                  <a:srgbClr val="FFFFFF"/>
                </a:solidFill>
                <a:latin typeface="Arial"/>
                <a:cs typeface="Arial"/>
              </a:rPr>
              <a:t>nature</a:t>
            </a:r>
            <a:r>
              <a:rPr sz="26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600" spc="265" dirty="0">
                <a:solidFill>
                  <a:srgbClr val="FFFFFF"/>
                </a:solidFill>
                <a:latin typeface="Arial"/>
                <a:cs typeface="Arial"/>
              </a:rPr>
              <a:t>and</a:t>
            </a:r>
            <a:r>
              <a:rPr sz="260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600" spc="285" dirty="0">
                <a:solidFill>
                  <a:srgbClr val="FFFFFF"/>
                </a:solidFill>
                <a:latin typeface="Arial"/>
                <a:cs typeface="Arial"/>
              </a:rPr>
              <a:t>be</a:t>
            </a:r>
            <a:r>
              <a:rPr sz="26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600" spc="80" dirty="0">
                <a:solidFill>
                  <a:srgbClr val="FFFFFF"/>
                </a:solidFill>
                <a:latin typeface="Arial"/>
                <a:cs typeface="Arial"/>
              </a:rPr>
              <a:t>filled</a:t>
            </a:r>
            <a:r>
              <a:rPr sz="26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600" spc="125" dirty="0">
                <a:solidFill>
                  <a:srgbClr val="FFFFFF"/>
                </a:solidFill>
                <a:latin typeface="Arial"/>
                <a:cs typeface="Arial"/>
              </a:rPr>
              <a:t>with  </a:t>
            </a:r>
            <a:r>
              <a:rPr sz="2600" spc="190" dirty="0">
                <a:solidFill>
                  <a:srgbClr val="FFFFFF"/>
                </a:solidFill>
                <a:latin typeface="Arial"/>
                <a:cs typeface="Arial"/>
              </a:rPr>
              <a:t>wonder </a:t>
            </a:r>
            <a:r>
              <a:rPr sz="2600" spc="240" dirty="0">
                <a:solidFill>
                  <a:srgbClr val="FFFFFF"/>
                </a:solidFill>
                <a:latin typeface="Arial"/>
                <a:cs typeface="Arial"/>
              </a:rPr>
              <a:t>at </a:t>
            </a:r>
            <a:r>
              <a:rPr sz="2600" spc="170" dirty="0">
                <a:solidFill>
                  <a:srgbClr val="FFFFFF"/>
                </a:solidFill>
                <a:latin typeface="Arial"/>
                <a:cs typeface="Arial"/>
              </a:rPr>
              <a:t>God’s</a:t>
            </a:r>
            <a:r>
              <a:rPr sz="2600" spc="-4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600" spc="150" dirty="0">
                <a:solidFill>
                  <a:srgbClr val="FFFFFF"/>
                </a:solidFill>
                <a:latin typeface="Arial"/>
                <a:cs typeface="Arial"/>
              </a:rPr>
              <a:t>creation.</a:t>
            </a:r>
            <a:endParaRPr sz="260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725487" y="205739"/>
            <a:ext cx="3188335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60" dirty="0">
                <a:latin typeface="Arial"/>
                <a:cs typeface="Arial"/>
              </a:rPr>
              <a:t>Photo</a:t>
            </a:r>
            <a:r>
              <a:rPr sz="1400" spc="-15" dirty="0">
                <a:latin typeface="Arial"/>
                <a:cs typeface="Arial"/>
              </a:rPr>
              <a:t> </a:t>
            </a:r>
            <a:r>
              <a:rPr sz="1400" spc="105" dirty="0">
                <a:latin typeface="Arial"/>
                <a:cs typeface="Arial"/>
              </a:rPr>
              <a:t>by</a:t>
            </a:r>
            <a:r>
              <a:rPr sz="1400" spc="-5" dirty="0">
                <a:latin typeface="Arial"/>
                <a:cs typeface="Arial"/>
              </a:rPr>
              <a:t> </a:t>
            </a:r>
            <a:r>
              <a:rPr sz="1400" spc="80" dirty="0">
                <a:latin typeface="Arial"/>
                <a:cs typeface="Arial"/>
              </a:rPr>
              <a:t>Logan</a:t>
            </a:r>
            <a:r>
              <a:rPr sz="1400" spc="-5" dirty="0">
                <a:latin typeface="Arial"/>
                <a:cs typeface="Arial"/>
              </a:rPr>
              <a:t> </a:t>
            </a:r>
            <a:r>
              <a:rPr sz="1400" spc="80" dirty="0">
                <a:latin typeface="Arial"/>
                <a:cs typeface="Arial"/>
              </a:rPr>
              <a:t>Weaver</a:t>
            </a:r>
            <a:r>
              <a:rPr sz="1400" dirty="0">
                <a:latin typeface="Arial"/>
                <a:cs typeface="Arial"/>
              </a:rPr>
              <a:t> </a:t>
            </a:r>
            <a:r>
              <a:rPr sz="1400" spc="100" dirty="0">
                <a:latin typeface="Arial"/>
                <a:cs typeface="Arial"/>
              </a:rPr>
              <a:t>on</a:t>
            </a:r>
            <a:r>
              <a:rPr sz="1400" spc="-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Unsplash</a:t>
            </a:r>
            <a:endParaRPr sz="14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88952" cy="68579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5667540" y="657859"/>
            <a:ext cx="4387215" cy="1418590"/>
          </a:xfrm>
          <a:prstGeom prst="rect">
            <a:avLst/>
          </a:prstGeom>
        </p:spPr>
        <p:txBody>
          <a:bodyPr vert="horz" wrap="square" lIns="0" tIns="92710" rIns="0" bIns="0" rtlCol="0">
            <a:spAutoFit/>
          </a:bodyPr>
          <a:lstStyle/>
          <a:p>
            <a:pPr marL="12700" marR="5080">
              <a:lnSpc>
                <a:spcPts val="5210"/>
              </a:lnSpc>
              <a:spcBef>
                <a:spcPts val="730"/>
              </a:spcBef>
            </a:pPr>
            <a:r>
              <a:rPr sz="4800" b="1" spc="155" dirty="0">
                <a:solidFill>
                  <a:srgbClr val="EBEBEB"/>
                </a:solidFill>
                <a:latin typeface="Arial"/>
                <a:cs typeface="Arial"/>
              </a:rPr>
              <a:t>Making </a:t>
            </a:r>
            <a:r>
              <a:rPr sz="4800" b="1" spc="-75" dirty="0">
                <a:solidFill>
                  <a:srgbClr val="EBEBEB"/>
                </a:solidFill>
                <a:latin typeface="Arial"/>
                <a:cs typeface="Arial"/>
              </a:rPr>
              <a:t>sense  </a:t>
            </a:r>
            <a:r>
              <a:rPr sz="4800" b="1" spc="-60" dirty="0">
                <a:solidFill>
                  <a:srgbClr val="EBEBEB"/>
                </a:solidFill>
                <a:latin typeface="Arial"/>
                <a:cs typeface="Arial"/>
              </a:rPr>
              <a:t>of life </a:t>
            </a:r>
            <a:r>
              <a:rPr sz="4800" b="1" spc="225" dirty="0">
                <a:solidFill>
                  <a:srgbClr val="EBEBEB"/>
                </a:solidFill>
                <a:latin typeface="Arial"/>
                <a:cs typeface="Arial"/>
              </a:rPr>
              <a:t>and</a:t>
            </a:r>
            <a:r>
              <a:rPr sz="4800" b="1" spc="50" dirty="0">
                <a:solidFill>
                  <a:srgbClr val="EBEBEB"/>
                </a:solidFill>
                <a:latin typeface="Arial"/>
                <a:cs typeface="Arial"/>
              </a:rPr>
              <a:t> </a:t>
            </a:r>
            <a:r>
              <a:rPr sz="4800" b="1" spc="-35" dirty="0">
                <a:solidFill>
                  <a:srgbClr val="EBEBEB"/>
                </a:solidFill>
                <a:latin typeface="Arial"/>
                <a:cs typeface="Arial"/>
              </a:rPr>
              <a:t>faith</a:t>
            </a:r>
            <a:endParaRPr sz="4800">
              <a:latin typeface="Arial"/>
              <a:cs typeface="Arial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vert="horz" wrap="square" lIns="0" tIns="1127505" rIns="0" bIns="0" rtlCol="0">
            <a:spAutoFit/>
          </a:bodyPr>
          <a:lstStyle/>
          <a:p>
            <a:pPr marL="5219700" marR="5080" indent="-342900">
              <a:lnSpc>
                <a:spcPct val="90200"/>
              </a:lnSpc>
              <a:spcBef>
                <a:spcPts val="430"/>
              </a:spcBef>
            </a:pPr>
            <a:r>
              <a:rPr spc="710" dirty="0">
                <a:solidFill>
                  <a:srgbClr val="8AD0D6"/>
                </a:solidFill>
              </a:rPr>
              <a:t>u </a:t>
            </a:r>
            <a:r>
              <a:rPr sz="2800" spc="105" dirty="0"/>
              <a:t>Help </a:t>
            </a:r>
            <a:r>
              <a:rPr sz="2800" spc="135" dirty="0"/>
              <a:t>children </a:t>
            </a:r>
            <a:r>
              <a:rPr sz="2800" spc="220" dirty="0"/>
              <a:t>to </a:t>
            </a:r>
            <a:r>
              <a:rPr sz="2800" spc="70" dirty="0"/>
              <a:t>see </a:t>
            </a:r>
            <a:r>
              <a:rPr sz="2800" spc="210" dirty="0"/>
              <a:t>that </a:t>
            </a:r>
            <a:r>
              <a:rPr sz="2800" spc="190" dirty="0"/>
              <a:t>the </a:t>
            </a:r>
            <a:r>
              <a:rPr sz="2800" spc="114" dirty="0"/>
              <a:t>“Big  </a:t>
            </a:r>
            <a:r>
              <a:rPr sz="2800" spc="85" dirty="0"/>
              <a:t>Picture </a:t>
            </a:r>
            <a:r>
              <a:rPr sz="2800" spc="185" dirty="0"/>
              <a:t>of </a:t>
            </a:r>
            <a:r>
              <a:rPr sz="2800" spc="105" dirty="0"/>
              <a:t>Everything” </a:t>
            </a:r>
            <a:r>
              <a:rPr sz="2800" spc="-190" dirty="0"/>
              <a:t>is </a:t>
            </a:r>
            <a:r>
              <a:rPr sz="2800" spc="210" dirty="0"/>
              <a:t>that </a:t>
            </a:r>
            <a:r>
              <a:rPr sz="2800" spc="295" dirty="0"/>
              <a:t>God</a:t>
            </a:r>
            <a:r>
              <a:rPr sz="2800" spc="-430" dirty="0"/>
              <a:t> </a:t>
            </a:r>
            <a:r>
              <a:rPr sz="2800" spc="-190" dirty="0"/>
              <a:t>is  </a:t>
            </a:r>
            <a:r>
              <a:rPr sz="2800" spc="155" dirty="0"/>
              <a:t>love </a:t>
            </a:r>
            <a:r>
              <a:rPr sz="2800" spc="285" dirty="0"/>
              <a:t>and </a:t>
            </a:r>
            <a:r>
              <a:rPr sz="2800" spc="-165" dirty="0"/>
              <a:t>His </a:t>
            </a:r>
            <a:r>
              <a:rPr sz="2800" spc="155" dirty="0"/>
              <a:t>love </a:t>
            </a:r>
            <a:r>
              <a:rPr sz="2800" spc="-190" dirty="0"/>
              <a:t>is </a:t>
            </a:r>
            <a:r>
              <a:rPr sz="2800" spc="190" dirty="0"/>
              <a:t>the </a:t>
            </a:r>
            <a:r>
              <a:rPr sz="2800" spc="85" dirty="0"/>
              <a:t>purest </a:t>
            </a:r>
            <a:r>
              <a:rPr sz="2800" spc="285" dirty="0"/>
              <a:t>and  </a:t>
            </a:r>
            <a:r>
              <a:rPr sz="2800" spc="105" dirty="0"/>
              <a:t>most </a:t>
            </a:r>
            <a:r>
              <a:rPr sz="2800" spc="204" dirty="0"/>
              <a:t>perfect </a:t>
            </a:r>
            <a:r>
              <a:rPr sz="2800" spc="155" dirty="0"/>
              <a:t>love </a:t>
            </a:r>
            <a:r>
              <a:rPr sz="2800" spc="40" dirty="0"/>
              <a:t>in </a:t>
            </a:r>
            <a:r>
              <a:rPr sz="2800" spc="190" dirty="0"/>
              <a:t>the</a:t>
            </a:r>
            <a:r>
              <a:rPr sz="2800" spc="-525" dirty="0"/>
              <a:t> </a:t>
            </a:r>
            <a:r>
              <a:rPr sz="2800" spc="50" dirty="0"/>
              <a:t>universe.</a:t>
            </a:r>
            <a:endParaRPr sz="2800"/>
          </a:p>
          <a:p>
            <a:pPr marL="5219700" marR="260350" indent="-342900">
              <a:lnSpc>
                <a:spcPct val="90500"/>
              </a:lnSpc>
              <a:spcBef>
                <a:spcPts val="940"/>
              </a:spcBef>
            </a:pPr>
            <a:r>
              <a:rPr spc="710" dirty="0">
                <a:solidFill>
                  <a:srgbClr val="8AD0D6"/>
                </a:solidFill>
              </a:rPr>
              <a:t>u </a:t>
            </a:r>
            <a:r>
              <a:rPr sz="2800" spc="210" dirty="0"/>
              <a:t>Make </a:t>
            </a:r>
            <a:r>
              <a:rPr sz="2800" spc="220" dirty="0"/>
              <a:t>them </a:t>
            </a:r>
            <a:r>
              <a:rPr sz="2800" spc="229" dirty="0"/>
              <a:t>aware </a:t>
            </a:r>
            <a:r>
              <a:rPr sz="2800" spc="210" dirty="0"/>
              <a:t>that </a:t>
            </a:r>
            <a:r>
              <a:rPr sz="2800" spc="295" dirty="0"/>
              <a:t>God </a:t>
            </a:r>
            <a:r>
              <a:rPr sz="2800" spc="-190" dirty="0"/>
              <a:t>is  </a:t>
            </a:r>
            <a:r>
              <a:rPr sz="2800" spc="125" dirty="0"/>
              <a:t>looking </a:t>
            </a:r>
            <a:r>
              <a:rPr sz="2800" spc="90" dirty="0"/>
              <a:t>for </a:t>
            </a:r>
            <a:r>
              <a:rPr sz="2800" spc="190" dirty="0"/>
              <a:t>the </a:t>
            </a:r>
            <a:r>
              <a:rPr sz="2800" spc="114" dirty="0"/>
              <a:t>best </a:t>
            </a:r>
            <a:r>
              <a:rPr sz="2800" spc="60" dirty="0"/>
              <a:t>possible</a:t>
            </a:r>
            <a:r>
              <a:rPr sz="2800" spc="-540" dirty="0"/>
              <a:t> </a:t>
            </a:r>
            <a:r>
              <a:rPr sz="2800" spc="105" dirty="0"/>
              <a:t>ways  </a:t>
            </a:r>
            <a:r>
              <a:rPr sz="2800" spc="220" dirty="0"/>
              <a:t>to </a:t>
            </a:r>
            <a:r>
              <a:rPr sz="2800" spc="100" dirty="0"/>
              <a:t>show </a:t>
            </a:r>
            <a:r>
              <a:rPr sz="2800" spc="-90" dirty="0"/>
              <a:t>us </a:t>
            </a:r>
            <a:r>
              <a:rPr sz="2800" spc="-165" dirty="0"/>
              <a:t>His </a:t>
            </a:r>
            <a:r>
              <a:rPr sz="2800" spc="125" dirty="0"/>
              <a:t>love, </a:t>
            </a:r>
            <a:r>
              <a:rPr sz="2800" spc="135" dirty="0"/>
              <a:t>every </a:t>
            </a:r>
            <a:r>
              <a:rPr sz="2800" spc="50" dirty="0"/>
              <a:t>single  </a:t>
            </a:r>
            <a:r>
              <a:rPr sz="2800" spc="240" dirty="0"/>
              <a:t>moment </a:t>
            </a:r>
            <a:r>
              <a:rPr sz="2800" spc="185" dirty="0"/>
              <a:t>of </a:t>
            </a:r>
            <a:r>
              <a:rPr sz="2800" spc="135" dirty="0"/>
              <a:t>every</a:t>
            </a:r>
            <a:r>
              <a:rPr sz="2800" spc="-515" dirty="0"/>
              <a:t> </a:t>
            </a:r>
            <a:r>
              <a:rPr sz="2800" spc="50" dirty="0"/>
              <a:t>single </a:t>
            </a:r>
            <a:r>
              <a:rPr sz="2800" spc="195" dirty="0"/>
              <a:t>day.</a:t>
            </a:r>
            <a:endParaRPr sz="2800"/>
          </a:p>
        </p:txBody>
      </p:sp>
      <p:sp>
        <p:nvSpPr>
          <p:cNvPr id="4" name="object 4"/>
          <p:cNvSpPr/>
          <p:nvPr/>
        </p:nvSpPr>
        <p:spPr>
          <a:xfrm>
            <a:off x="4628448" y="0"/>
            <a:ext cx="559435" cy="3709670"/>
          </a:xfrm>
          <a:custGeom>
            <a:avLst/>
            <a:gdLst/>
            <a:ahLst/>
            <a:cxnLst/>
            <a:rect l="l" t="t" r="r" b="b"/>
            <a:pathLst>
              <a:path w="559435" h="3709670">
                <a:moveTo>
                  <a:pt x="559398" y="0"/>
                </a:moveTo>
                <a:lnTo>
                  <a:pt x="85445" y="0"/>
                </a:lnTo>
                <a:lnTo>
                  <a:pt x="73558" y="161194"/>
                </a:lnTo>
                <a:lnTo>
                  <a:pt x="70695" y="204682"/>
                </a:lnTo>
                <a:lnTo>
                  <a:pt x="67867" y="249328"/>
                </a:lnTo>
                <a:lnTo>
                  <a:pt x="65074" y="295090"/>
                </a:lnTo>
                <a:lnTo>
                  <a:pt x="62318" y="341925"/>
                </a:lnTo>
                <a:lnTo>
                  <a:pt x="59600" y="389793"/>
                </a:lnTo>
                <a:lnTo>
                  <a:pt x="56923" y="438650"/>
                </a:lnTo>
                <a:lnTo>
                  <a:pt x="54183" y="490500"/>
                </a:lnTo>
                <a:lnTo>
                  <a:pt x="51696" y="539165"/>
                </a:lnTo>
                <a:lnTo>
                  <a:pt x="49148" y="590738"/>
                </a:lnTo>
                <a:lnTo>
                  <a:pt x="46647" y="643133"/>
                </a:lnTo>
                <a:lnTo>
                  <a:pt x="44193" y="696307"/>
                </a:lnTo>
                <a:lnTo>
                  <a:pt x="41789" y="750217"/>
                </a:lnTo>
                <a:lnTo>
                  <a:pt x="39435" y="804823"/>
                </a:lnTo>
                <a:lnTo>
                  <a:pt x="37134" y="860081"/>
                </a:lnTo>
                <a:lnTo>
                  <a:pt x="34886" y="915950"/>
                </a:lnTo>
                <a:lnTo>
                  <a:pt x="32694" y="972388"/>
                </a:lnTo>
                <a:lnTo>
                  <a:pt x="30559" y="1029351"/>
                </a:lnTo>
                <a:lnTo>
                  <a:pt x="28482" y="1086799"/>
                </a:lnTo>
                <a:lnTo>
                  <a:pt x="26465" y="1144690"/>
                </a:lnTo>
                <a:lnTo>
                  <a:pt x="24509" y="1202980"/>
                </a:lnTo>
                <a:lnTo>
                  <a:pt x="22616" y="1261628"/>
                </a:lnTo>
                <a:lnTo>
                  <a:pt x="20788" y="1320592"/>
                </a:lnTo>
                <a:lnTo>
                  <a:pt x="19025" y="1379830"/>
                </a:lnTo>
                <a:lnTo>
                  <a:pt x="17330" y="1439299"/>
                </a:lnTo>
                <a:lnTo>
                  <a:pt x="15704" y="1498958"/>
                </a:lnTo>
                <a:lnTo>
                  <a:pt x="14148" y="1558764"/>
                </a:lnTo>
                <a:lnTo>
                  <a:pt x="12665" y="1618675"/>
                </a:lnTo>
                <a:lnTo>
                  <a:pt x="11254" y="1678650"/>
                </a:lnTo>
                <a:lnTo>
                  <a:pt x="9919" y="1738645"/>
                </a:lnTo>
                <a:lnTo>
                  <a:pt x="8661" y="1798620"/>
                </a:lnTo>
                <a:lnTo>
                  <a:pt x="7480" y="1858531"/>
                </a:lnTo>
                <a:lnTo>
                  <a:pt x="6379" y="1918337"/>
                </a:lnTo>
                <a:lnTo>
                  <a:pt x="5360" y="1977995"/>
                </a:lnTo>
                <a:lnTo>
                  <a:pt x="4422" y="2037464"/>
                </a:lnTo>
                <a:lnTo>
                  <a:pt x="3569" y="2096701"/>
                </a:lnTo>
                <a:lnTo>
                  <a:pt x="2802" y="2155664"/>
                </a:lnTo>
                <a:lnTo>
                  <a:pt x="2122" y="2214311"/>
                </a:lnTo>
                <a:lnTo>
                  <a:pt x="1530" y="2272601"/>
                </a:lnTo>
                <a:lnTo>
                  <a:pt x="1029" y="2330490"/>
                </a:lnTo>
                <a:lnTo>
                  <a:pt x="619" y="2387937"/>
                </a:lnTo>
                <a:lnTo>
                  <a:pt x="303" y="2444899"/>
                </a:lnTo>
                <a:lnTo>
                  <a:pt x="81" y="2501335"/>
                </a:lnTo>
                <a:lnTo>
                  <a:pt x="0" y="2667063"/>
                </a:lnTo>
                <a:lnTo>
                  <a:pt x="172" y="2720972"/>
                </a:lnTo>
                <a:lnTo>
                  <a:pt x="447" y="2774143"/>
                </a:lnTo>
                <a:lnTo>
                  <a:pt x="825" y="2826536"/>
                </a:lnTo>
                <a:lnTo>
                  <a:pt x="1309" y="2878107"/>
                </a:lnTo>
                <a:lnTo>
                  <a:pt x="1900" y="2928815"/>
                </a:lnTo>
                <a:lnTo>
                  <a:pt x="2599" y="2978617"/>
                </a:lnTo>
                <a:lnTo>
                  <a:pt x="3408" y="3027472"/>
                </a:lnTo>
                <a:lnTo>
                  <a:pt x="4329" y="3075336"/>
                </a:lnTo>
                <a:lnTo>
                  <a:pt x="5363" y="3122169"/>
                </a:lnTo>
                <a:lnTo>
                  <a:pt x="6511" y="3167928"/>
                </a:lnTo>
                <a:lnTo>
                  <a:pt x="7774" y="3212571"/>
                </a:lnTo>
                <a:lnTo>
                  <a:pt x="9156" y="3256055"/>
                </a:lnTo>
                <a:lnTo>
                  <a:pt x="10656" y="3298340"/>
                </a:lnTo>
                <a:lnTo>
                  <a:pt x="12277" y="3339381"/>
                </a:lnTo>
                <a:lnTo>
                  <a:pt x="14020" y="3379138"/>
                </a:lnTo>
                <a:lnTo>
                  <a:pt x="15887" y="3417569"/>
                </a:lnTo>
                <a:lnTo>
                  <a:pt x="19997" y="3490281"/>
                </a:lnTo>
                <a:lnTo>
                  <a:pt x="24619" y="3557181"/>
                </a:lnTo>
                <a:lnTo>
                  <a:pt x="29766" y="3617932"/>
                </a:lnTo>
                <a:lnTo>
                  <a:pt x="35449" y="3672197"/>
                </a:lnTo>
                <a:lnTo>
                  <a:pt x="104650" y="3709642"/>
                </a:lnTo>
                <a:lnTo>
                  <a:pt x="111174" y="3510471"/>
                </a:lnTo>
                <a:lnTo>
                  <a:pt x="115834" y="3408563"/>
                </a:lnTo>
                <a:lnTo>
                  <a:pt x="120496" y="3304407"/>
                </a:lnTo>
                <a:lnTo>
                  <a:pt x="125457" y="3198776"/>
                </a:lnTo>
                <a:lnTo>
                  <a:pt x="131814" y="3092510"/>
                </a:lnTo>
                <a:lnTo>
                  <a:pt x="138409" y="2984390"/>
                </a:lnTo>
                <a:lnTo>
                  <a:pt x="145068" y="2874401"/>
                </a:lnTo>
                <a:lnTo>
                  <a:pt x="152557" y="2762980"/>
                </a:lnTo>
                <a:lnTo>
                  <a:pt x="161653" y="2650566"/>
                </a:lnTo>
                <a:lnTo>
                  <a:pt x="170243" y="2536612"/>
                </a:lnTo>
                <a:lnTo>
                  <a:pt x="180172" y="2421642"/>
                </a:lnTo>
                <a:lnTo>
                  <a:pt x="191081" y="2305627"/>
                </a:lnTo>
                <a:lnTo>
                  <a:pt x="201932" y="2189233"/>
                </a:lnTo>
                <a:lnTo>
                  <a:pt x="214415" y="2071472"/>
                </a:lnTo>
                <a:lnTo>
                  <a:pt x="226932" y="1952216"/>
                </a:lnTo>
                <a:lnTo>
                  <a:pt x="240276" y="1833775"/>
                </a:lnTo>
                <a:lnTo>
                  <a:pt x="254990" y="1713948"/>
                </a:lnTo>
                <a:lnTo>
                  <a:pt x="270713" y="1592703"/>
                </a:lnTo>
                <a:lnTo>
                  <a:pt x="286348" y="1471451"/>
                </a:lnTo>
                <a:lnTo>
                  <a:pt x="303584" y="1350328"/>
                </a:lnTo>
                <a:lnTo>
                  <a:pt x="322337" y="1227080"/>
                </a:lnTo>
                <a:lnTo>
                  <a:pt x="340910" y="1106065"/>
                </a:lnTo>
                <a:lnTo>
                  <a:pt x="361176" y="982940"/>
                </a:lnTo>
                <a:lnTo>
                  <a:pt x="382245" y="858754"/>
                </a:lnTo>
                <a:lnTo>
                  <a:pt x="403847" y="736861"/>
                </a:lnTo>
                <a:lnTo>
                  <a:pt x="427616" y="613644"/>
                </a:lnTo>
                <a:lnTo>
                  <a:pt x="452275" y="490500"/>
                </a:lnTo>
                <a:lnTo>
                  <a:pt x="476845" y="367348"/>
                </a:lnTo>
                <a:lnTo>
                  <a:pt x="503790" y="244762"/>
                </a:lnTo>
                <a:lnTo>
                  <a:pt x="531267" y="122220"/>
                </a:lnTo>
                <a:lnTo>
                  <a:pt x="559398" y="0"/>
                </a:lnTo>
                <a:close/>
              </a:path>
            </a:pathLst>
          </a:custGeom>
          <a:solidFill>
            <a:srgbClr val="FFFFFF">
              <a:alpha val="1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4271" y="8"/>
            <a:ext cx="4973089" cy="685792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0402823" y="0"/>
            <a:ext cx="765048" cy="120700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0442447" y="0"/>
            <a:ext cx="685800" cy="1143000"/>
          </a:xfrm>
          <a:custGeom>
            <a:avLst/>
            <a:gdLst/>
            <a:ahLst/>
            <a:cxnLst/>
            <a:rect l="l" t="t" r="r" b="b"/>
            <a:pathLst>
              <a:path w="685800" h="1143000">
                <a:moveTo>
                  <a:pt x="0" y="0"/>
                </a:moveTo>
                <a:lnTo>
                  <a:pt x="685800" y="0"/>
                </a:lnTo>
                <a:lnTo>
                  <a:pt x="685800" y="1143000"/>
                </a:lnTo>
                <a:lnTo>
                  <a:pt x="0" y="1143000"/>
                </a:lnTo>
                <a:lnTo>
                  <a:pt x="0" y="0"/>
                </a:lnTo>
                <a:close/>
              </a:path>
            </a:pathLst>
          </a:custGeom>
          <a:solidFill>
            <a:srgbClr val="B0151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1905928" y="6487667"/>
            <a:ext cx="2740660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60" dirty="0">
                <a:solidFill>
                  <a:srgbClr val="FFFFFF"/>
                </a:solidFill>
                <a:latin typeface="Arial"/>
                <a:cs typeface="Arial"/>
              </a:rPr>
              <a:t>Photo</a:t>
            </a:r>
            <a:r>
              <a:rPr sz="1400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spc="105" dirty="0">
                <a:solidFill>
                  <a:srgbClr val="FFFFFF"/>
                </a:solidFill>
                <a:latin typeface="Arial"/>
                <a:cs typeface="Arial"/>
              </a:rPr>
              <a:t>by</a:t>
            </a:r>
            <a:r>
              <a:rPr sz="14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spc="10" dirty="0">
                <a:solidFill>
                  <a:srgbClr val="FFFFFF"/>
                </a:solidFill>
                <a:latin typeface="Arial"/>
                <a:cs typeface="Arial"/>
              </a:rPr>
              <a:t>Pine</a:t>
            </a:r>
            <a:r>
              <a:rPr sz="140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spc="95" dirty="0">
                <a:solidFill>
                  <a:srgbClr val="FFFFFF"/>
                </a:solidFill>
                <a:latin typeface="Arial"/>
                <a:cs typeface="Arial"/>
              </a:rPr>
              <a:t>Watt</a:t>
            </a:r>
            <a:r>
              <a:rPr sz="14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spc="100" dirty="0">
                <a:solidFill>
                  <a:srgbClr val="FFFFFF"/>
                </a:solidFill>
                <a:latin typeface="Arial"/>
                <a:cs typeface="Arial"/>
              </a:rPr>
              <a:t>on</a:t>
            </a:r>
            <a:r>
              <a:rPr sz="14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Unsplash</a:t>
            </a:r>
            <a:endParaRPr sz="14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0437810" y="0"/>
            <a:ext cx="685800" cy="1143000"/>
          </a:xfrm>
          <a:custGeom>
            <a:avLst/>
            <a:gdLst/>
            <a:ahLst/>
            <a:cxnLst/>
            <a:rect l="l" t="t" r="r" b="b"/>
            <a:pathLst>
              <a:path w="685800" h="1143000">
                <a:moveTo>
                  <a:pt x="0" y="0"/>
                </a:moveTo>
                <a:lnTo>
                  <a:pt x="685800" y="0"/>
                </a:lnTo>
                <a:lnTo>
                  <a:pt x="685800" y="1143000"/>
                </a:lnTo>
                <a:lnTo>
                  <a:pt x="0" y="1143000"/>
                </a:lnTo>
                <a:lnTo>
                  <a:pt x="0" y="0"/>
                </a:lnTo>
                <a:close/>
              </a:path>
            </a:pathLst>
          </a:custGeom>
          <a:solidFill>
            <a:srgbClr val="B0151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0"/>
            <a:ext cx="12188952" cy="68579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727669" y="650747"/>
            <a:ext cx="4015104" cy="13665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4400" b="1" spc="135" dirty="0">
                <a:solidFill>
                  <a:srgbClr val="EBEBEB"/>
                </a:solidFill>
                <a:latin typeface="Arial"/>
                <a:cs typeface="Arial"/>
              </a:rPr>
              <a:t>Making </a:t>
            </a:r>
            <a:r>
              <a:rPr sz="4400" b="1" spc="-70" dirty="0">
                <a:solidFill>
                  <a:srgbClr val="EBEBEB"/>
                </a:solidFill>
                <a:latin typeface="Arial"/>
                <a:cs typeface="Arial"/>
              </a:rPr>
              <a:t>sense  </a:t>
            </a:r>
            <a:r>
              <a:rPr sz="4400" b="1" spc="-60" dirty="0">
                <a:solidFill>
                  <a:srgbClr val="EBEBEB"/>
                </a:solidFill>
                <a:latin typeface="Arial"/>
                <a:cs typeface="Arial"/>
              </a:rPr>
              <a:t>of life </a:t>
            </a:r>
            <a:r>
              <a:rPr sz="4400" b="1" spc="204" dirty="0">
                <a:solidFill>
                  <a:srgbClr val="EBEBEB"/>
                </a:solidFill>
                <a:latin typeface="Arial"/>
                <a:cs typeface="Arial"/>
              </a:rPr>
              <a:t>and</a:t>
            </a:r>
            <a:r>
              <a:rPr sz="4400" b="1" spc="40" dirty="0">
                <a:solidFill>
                  <a:srgbClr val="EBEBEB"/>
                </a:solidFill>
                <a:latin typeface="Arial"/>
                <a:cs typeface="Arial"/>
              </a:rPr>
              <a:t> </a:t>
            </a:r>
            <a:r>
              <a:rPr sz="4400" b="1" spc="-35" dirty="0">
                <a:solidFill>
                  <a:srgbClr val="EBEBEB"/>
                </a:solidFill>
                <a:latin typeface="Arial"/>
                <a:cs typeface="Arial"/>
              </a:rPr>
              <a:t>faith</a:t>
            </a:r>
            <a:endParaRPr sz="44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86031" y="2273300"/>
            <a:ext cx="6494780" cy="3576320"/>
          </a:xfrm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marL="355600" marR="241300" indent="-342900">
              <a:lnSpc>
                <a:spcPct val="100400"/>
              </a:lnSpc>
              <a:spcBef>
                <a:spcPts val="85"/>
              </a:spcBef>
              <a:tabLst>
                <a:tab pos="354965" algn="l"/>
              </a:tabLst>
            </a:pPr>
            <a:r>
              <a:rPr sz="1900" spc="610" dirty="0">
                <a:solidFill>
                  <a:srgbClr val="8AD0D6"/>
                </a:solidFill>
                <a:latin typeface="Arial"/>
                <a:cs typeface="Arial"/>
              </a:rPr>
              <a:t>u	</a:t>
            </a:r>
            <a:r>
              <a:rPr sz="2400" spc="-50" dirty="0">
                <a:solidFill>
                  <a:srgbClr val="FFFFFF"/>
                </a:solidFill>
                <a:latin typeface="Arial"/>
                <a:cs typeface="Arial"/>
              </a:rPr>
              <a:t>Discuss </a:t>
            </a:r>
            <a:r>
              <a:rPr sz="2400" spc="160" dirty="0">
                <a:solidFill>
                  <a:srgbClr val="FFFFFF"/>
                </a:solidFill>
                <a:latin typeface="Arial"/>
                <a:cs typeface="Arial"/>
              </a:rPr>
              <a:t>the </a:t>
            </a:r>
            <a:r>
              <a:rPr sz="2400" spc="35" dirty="0">
                <a:solidFill>
                  <a:srgbClr val="FFFFFF"/>
                </a:solidFill>
                <a:latin typeface="Arial"/>
                <a:cs typeface="Arial"/>
              </a:rPr>
              <a:t>spiritual </a:t>
            </a:r>
            <a:r>
              <a:rPr sz="2400" spc="110" dirty="0">
                <a:solidFill>
                  <a:srgbClr val="FFFFFF"/>
                </a:solidFill>
                <a:latin typeface="Arial"/>
                <a:cs typeface="Arial"/>
              </a:rPr>
              <a:t>aspects </a:t>
            </a:r>
            <a:r>
              <a:rPr sz="2400" spc="160" dirty="0">
                <a:solidFill>
                  <a:srgbClr val="FFFFFF"/>
                </a:solidFill>
                <a:latin typeface="Arial"/>
                <a:cs typeface="Arial"/>
              </a:rPr>
              <a:t>of </a:t>
            </a:r>
            <a:r>
              <a:rPr sz="2400" spc="45" dirty="0">
                <a:solidFill>
                  <a:srgbClr val="FFFFFF"/>
                </a:solidFill>
                <a:latin typeface="Arial"/>
                <a:cs typeface="Arial"/>
              </a:rPr>
              <a:t>life </a:t>
            </a:r>
            <a:r>
              <a:rPr sz="2400" spc="240" dirty="0">
                <a:solidFill>
                  <a:srgbClr val="FFFFFF"/>
                </a:solidFill>
                <a:latin typeface="Arial"/>
                <a:cs typeface="Arial"/>
              </a:rPr>
              <a:t>and  </a:t>
            </a:r>
            <a:r>
              <a:rPr sz="2400" spc="114" dirty="0">
                <a:solidFill>
                  <a:srgbClr val="FFFFFF"/>
                </a:solidFill>
                <a:latin typeface="Arial"/>
                <a:cs typeface="Arial"/>
              </a:rPr>
              <a:t>faith</a:t>
            </a:r>
            <a:r>
              <a:rPr sz="24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114" dirty="0">
                <a:solidFill>
                  <a:srgbClr val="FFFFFF"/>
                </a:solidFill>
                <a:latin typeface="Arial"/>
                <a:cs typeface="Arial"/>
              </a:rPr>
              <a:t>with</a:t>
            </a:r>
            <a:r>
              <a:rPr sz="240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90" dirty="0">
                <a:solidFill>
                  <a:srgbClr val="FFFFFF"/>
                </a:solidFill>
                <a:latin typeface="Arial"/>
                <a:cs typeface="Arial"/>
              </a:rPr>
              <a:t>your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114" dirty="0">
                <a:solidFill>
                  <a:srgbClr val="FFFFFF"/>
                </a:solidFill>
                <a:latin typeface="Arial"/>
                <a:cs typeface="Arial"/>
              </a:rPr>
              <a:t>children</a:t>
            </a:r>
            <a:r>
              <a:rPr sz="240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-15" dirty="0">
                <a:solidFill>
                  <a:srgbClr val="FFFFFF"/>
                </a:solidFill>
                <a:latin typeface="Arial"/>
                <a:cs typeface="Arial"/>
              </a:rPr>
              <a:t>so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175" dirty="0">
                <a:solidFill>
                  <a:srgbClr val="FFFFFF"/>
                </a:solidFill>
                <a:latin typeface="Arial"/>
                <a:cs typeface="Arial"/>
              </a:rPr>
              <a:t>that</a:t>
            </a:r>
            <a:r>
              <a:rPr sz="240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90" dirty="0">
                <a:solidFill>
                  <a:srgbClr val="FFFFFF"/>
                </a:solidFill>
                <a:latin typeface="Arial"/>
                <a:cs typeface="Arial"/>
              </a:rPr>
              <a:t>your</a:t>
            </a:r>
            <a:r>
              <a:rPr sz="240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114" dirty="0">
                <a:solidFill>
                  <a:srgbClr val="FFFFFF"/>
                </a:solidFill>
                <a:latin typeface="Arial"/>
                <a:cs typeface="Arial"/>
              </a:rPr>
              <a:t>faith  </a:t>
            </a:r>
            <a:r>
              <a:rPr sz="2400" spc="135" dirty="0">
                <a:solidFill>
                  <a:srgbClr val="FFFFFF"/>
                </a:solidFill>
                <a:latin typeface="Arial"/>
                <a:cs typeface="Arial"/>
              </a:rPr>
              <a:t>perspective </a:t>
            </a:r>
            <a:r>
              <a:rPr sz="2400" spc="100" dirty="0">
                <a:solidFill>
                  <a:srgbClr val="FFFFFF"/>
                </a:solidFill>
                <a:latin typeface="Arial"/>
                <a:cs typeface="Arial"/>
              </a:rPr>
              <a:t>makes </a:t>
            </a:r>
            <a:r>
              <a:rPr sz="2400" spc="5" dirty="0">
                <a:solidFill>
                  <a:srgbClr val="FFFFFF"/>
                </a:solidFill>
                <a:latin typeface="Arial"/>
                <a:cs typeface="Arial"/>
              </a:rPr>
              <a:t>sense </a:t>
            </a:r>
            <a:r>
              <a:rPr sz="2400" spc="185" dirty="0">
                <a:solidFill>
                  <a:srgbClr val="FFFFFF"/>
                </a:solidFill>
                <a:latin typeface="Arial"/>
                <a:cs typeface="Arial"/>
              </a:rPr>
              <a:t>to</a:t>
            </a:r>
            <a:r>
              <a:rPr sz="2400" spc="-2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145" dirty="0">
                <a:solidFill>
                  <a:srgbClr val="FFFFFF"/>
                </a:solidFill>
                <a:latin typeface="Arial"/>
                <a:cs typeface="Arial"/>
              </a:rPr>
              <a:t>them.</a:t>
            </a:r>
            <a:endParaRPr sz="24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035"/>
              </a:spcBef>
              <a:tabLst>
                <a:tab pos="354965" algn="l"/>
              </a:tabLst>
            </a:pPr>
            <a:r>
              <a:rPr sz="1900" spc="610" dirty="0">
                <a:solidFill>
                  <a:srgbClr val="8AD0D6"/>
                </a:solidFill>
                <a:latin typeface="Arial"/>
                <a:cs typeface="Arial"/>
              </a:rPr>
              <a:t>u	</a:t>
            </a:r>
            <a:r>
              <a:rPr sz="2400" spc="60" dirty="0">
                <a:solidFill>
                  <a:srgbClr val="FFFFFF"/>
                </a:solidFill>
                <a:latin typeface="Arial"/>
                <a:cs typeface="Arial"/>
              </a:rPr>
              <a:t>Look</a:t>
            </a:r>
            <a:r>
              <a:rPr sz="2400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80" dirty="0">
                <a:solidFill>
                  <a:srgbClr val="FFFFFF"/>
                </a:solidFill>
                <a:latin typeface="Arial"/>
                <a:cs typeface="Arial"/>
              </a:rPr>
              <a:t>for</a:t>
            </a:r>
            <a:r>
              <a:rPr sz="240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250" dirty="0">
                <a:solidFill>
                  <a:srgbClr val="FFFFFF"/>
                </a:solidFill>
                <a:latin typeface="Arial"/>
                <a:cs typeface="Arial"/>
              </a:rPr>
              <a:t>God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220" dirty="0">
                <a:solidFill>
                  <a:srgbClr val="FFFFFF"/>
                </a:solidFill>
                <a:latin typeface="Arial"/>
                <a:cs typeface="Arial"/>
              </a:rPr>
              <a:t>at</a:t>
            </a:r>
            <a:r>
              <a:rPr sz="24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105" dirty="0">
                <a:solidFill>
                  <a:srgbClr val="FFFFFF"/>
                </a:solidFill>
                <a:latin typeface="Arial"/>
                <a:cs typeface="Arial"/>
              </a:rPr>
              <a:t>work</a:t>
            </a:r>
            <a:r>
              <a:rPr sz="2400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30" dirty="0">
                <a:solidFill>
                  <a:srgbClr val="FFFFFF"/>
                </a:solidFill>
                <a:latin typeface="Arial"/>
                <a:cs typeface="Arial"/>
              </a:rPr>
              <a:t>in</a:t>
            </a:r>
            <a:r>
              <a:rPr sz="24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90" dirty="0">
                <a:solidFill>
                  <a:srgbClr val="FFFFFF"/>
                </a:solidFill>
                <a:latin typeface="Arial"/>
                <a:cs typeface="Arial"/>
              </a:rPr>
              <a:t>your</a:t>
            </a:r>
            <a:r>
              <a:rPr sz="240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-10" dirty="0">
                <a:solidFill>
                  <a:srgbClr val="FFFFFF"/>
                </a:solidFill>
                <a:latin typeface="Arial"/>
                <a:cs typeface="Arial"/>
              </a:rPr>
              <a:t>lives.</a:t>
            </a:r>
            <a:endParaRPr sz="2400">
              <a:latin typeface="Arial"/>
              <a:cs typeface="Arial"/>
            </a:endParaRPr>
          </a:p>
          <a:p>
            <a:pPr marL="355600" marR="441325">
              <a:lnSpc>
                <a:spcPts val="2780"/>
              </a:lnSpc>
              <a:spcBef>
                <a:spcPts val="200"/>
              </a:spcBef>
            </a:pPr>
            <a:r>
              <a:rPr sz="2400" spc="55" dirty="0">
                <a:solidFill>
                  <a:srgbClr val="FFFFFF"/>
                </a:solidFill>
                <a:latin typeface="Arial"/>
                <a:cs typeface="Arial"/>
              </a:rPr>
              <a:t>Regularly </a:t>
            </a:r>
            <a:r>
              <a:rPr sz="2400" spc="10" dirty="0">
                <a:solidFill>
                  <a:srgbClr val="FFFFFF"/>
                </a:solidFill>
                <a:latin typeface="Arial"/>
                <a:cs typeface="Arial"/>
              </a:rPr>
              <a:t>ask </a:t>
            </a:r>
            <a:r>
              <a:rPr sz="2400" spc="160" dirty="0">
                <a:solidFill>
                  <a:srgbClr val="FFFFFF"/>
                </a:solidFill>
                <a:latin typeface="Arial"/>
                <a:cs typeface="Arial"/>
              </a:rPr>
              <a:t>the </a:t>
            </a:r>
            <a:r>
              <a:rPr sz="2400" spc="90" dirty="0">
                <a:solidFill>
                  <a:srgbClr val="FFFFFF"/>
                </a:solidFill>
                <a:latin typeface="Arial"/>
                <a:cs typeface="Arial"/>
              </a:rPr>
              <a:t>question: </a:t>
            </a:r>
            <a:r>
              <a:rPr sz="2400" spc="155" dirty="0">
                <a:solidFill>
                  <a:srgbClr val="FFFFFF"/>
                </a:solidFill>
                <a:latin typeface="Arial"/>
                <a:cs typeface="Arial"/>
              </a:rPr>
              <a:t>“Where</a:t>
            </a:r>
            <a:r>
              <a:rPr sz="2400" spc="-3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185" dirty="0">
                <a:solidFill>
                  <a:srgbClr val="FFFFFF"/>
                </a:solidFill>
                <a:latin typeface="Arial"/>
                <a:cs typeface="Arial"/>
              </a:rPr>
              <a:t>did  </a:t>
            </a:r>
            <a:r>
              <a:rPr sz="2400" spc="145" dirty="0">
                <a:solidFill>
                  <a:srgbClr val="FFFFFF"/>
                </a:solidFill>
                <a:latin typeface="Arial"/>
                <a:cs typeface="Arial"/>
              </a:rPr>
              <a:t>you </a:t>
            </a:r>
            <a:r>
              <a:rPr sz="2400" spc="60" dirty="0">
                <a:solidFill>
                  <a:srgbClr val="FFFFFF"/>
                </a:solidFill>
                <a:latin typeface="Arial"/>
                <a:cs typeface="Arial"/>
              </a:rPr>
              <a:t>see </a:t>
            </a:r>
            <a:r>
              <a:rPr sz="2400" spc="250" dirty="0">
                <a:solidFill>
                  <a:srgbClr val="FFFFFF"/>
                </a:solidFill>
                <a:latin typeface="Arial"/>
                <a:cs typeface="Arial"/>
              </a:rPr>
              <a:t>God</a:t>
            </a:r>
            <a:r>
              <a:rPr sz="2400" spc="-2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215" dirty="0">
                <a:solidFill>
                  <a:srgbClr val="FFFFFF"/>
                </a:solidFill>
                <a:latin typeface="Arial"/>
                <a:cs typeface="Arial"/>
              </a:rPr>
              <a:t>today?”</a:t>
            </a:r>
            <a:endParaRPr sz="2400">
              <a:latin typeface="Arial"/>
              <a:cs typeface="Arial"/>
            </a:endParaRPr>
          </a:p>
          <a:p>
            <a:pPr marL="355600" marR="5080" indent="-342900">
              <a:lnSpc>
                <a:spcPct val="100400"/>
              </a:lnSpc>
              <a:spcBef>
                <a:spcPts val="944"/>
              </a:spcBef>
              <a:tabLst>
                <a:tab pos="354965" algn="l"/>
              </a:tabLst>
            </a:pPr>
            <a:r>
              <a:rPr sz="1900" spc="610" dirty="0">
                <a:solidFill>
                  <a:srgbClr val="8AD0D6"/>
                </a:solidFill>
                <a:latin typeface="Arial"/>
                <a:cs typeface="Arial"/>
              </a:rPr>
              <a:t>u	</a:t>
            </a:r>
            <a:r>
              <a:rPr sz="2400" spc="-165" dirty="0">
                <a:solidFill>
                  <a:srgbClr val="FFFFFF"/>
                </a:solidFill>
                <a:latin typeface="Arial"/>
                <a:cs typeface="Arial"/>
              </a:rPr>
              <a:t>This </a:t>
            </a:r>
            <a:r>
              <a:rPr sz="2400" spc="20" dirty="0">
                <a:solidFill>
                  <a:srgbClr val="FFFFFF"/>
                </a:solidFill>
                <a:latin typeface="Arial"/>
                <a:cs typeface="Arial"/>
              </a:rPr>
              <a:t>will </a:t>
            </a:r>
            <a:r>
              <a:rPr sz="2400" spc="145" dirty="0">
                <a:solidFill>
                  <a:srgbClr val="FFFFFF"/>
                </a:solidFill>
                <a:latin typeface="Arial"/>
                <a:cs typeface="Arial"/>
              </a:rPr>
              <a:t>help </a:t>
            </a:r>
            <a:r>
              <a:rPr sz="2400" spc="185" dirty="0">
                <a:solidFill>
                  <a:srgbClr val="FFFFFF"/>
                </a:solidFill>
                <a:latin typeface="Arial"/>
                <a:cs typeface="Arial"/>
              </a:rPr>
              <a:t>them </a:t>
            </a:r>
            <a:r>
              <a:rPr sz="2400" spc="260" dirty="0">
                <a:solidFill>
                  <a:srgbClr val="FFFFFF"/>
                </a:solidFill>
                <a:latin typeface="Arial"/>
                <a:cs typeface="Arial"/>
              </a:rPr>
              <a:t>become </a:t>
            </a:r>
            <a:r>
              <a:rPr sz="2400" spc="155" dirty="0">
                <a:solidFill>
                  <a:srgbClr val="FFFFFF"/>
                </a:solidFill>
                <a:latin typeface="Arial"/>
                <a:cs typeface="Arial"/>
              </a:rPr>
              <a:t>more </a:t>
            </a:r>
            <a:r>
              <a:rPr sz="2400" spc="200" dirty="0">
                <a:solidFill>
                  <a:srgbClr val="FFFFFF"/>
                </a:solidFill>
                <a:latin typeface="Arial"/>
                <a:cs typeface="Arial"/>
              </a:rPr>
              <a:t>aware  </a:t>
            </a:r>
            <a:r>
              <a:rPr sz="2400" spc="160" dirty="0">
                <a:solidFill>
                  <a:srgbClr val="FFFFFF"/>
                </a:solidFill>
                <a:latin typeface="Arial"/>
                <a:cs typeface="Arial"/>
              </a:rPr>
              <a:t>of</a:t>
            </a:r>
            <a:r>
              <a:rPr sz="2400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160" dirty="0">
                <a:solidFill>
                  <a:srgbClr val="FFFFFF"/>
                </a:solidFill>
                <a:latin typeface="Arial"/>
                <a:cs typeface="Arial"/>
              </a:rPr>
              <a:t>God’s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135" dirty="0">
                <a:solidFill>
                  <a:srgbClr val="FFFFFF"/>
                </a:solidFill>
                <a:latin typeface="Arial"/>
                <a:cs typeface="Arial"/>
              </a:rPr>
              <a:t>presence</a:t>
            </a:r>
            <a:r>
              <a:rPr sz="240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165" dirty="0">
                <a:solidFill>
                  <a:srgbClr val="FFFFFF"/>
                </a:solidFill>
                <a:latin typeface="Arial"/>
                <a:cs typeface="Arial"/>
              </a:rPr>
              <a:t>around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145" dirty="0">
                <a:solidFill>
                  <a:srgbClr val="FFFFFF"/>
                </a:solidFill>
                <a:latin typeface="Arial"/>
                <a:cs typeface="Arial"/>
              </a:rPr>
              <a:t>them,</a:t>
            </a:r>
            <a:r>
              <a:rPr sz="240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240" dirty="0">
                <a:solidFill>
                  <a:srgbClr val="FFFFFF"/>
                </a:solidFill>
                <a:latin typeface="Arial"/>
                <a:cs typeface="Arial"/>
              </a:rPr>
              <a:t>and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160" dirty="0">
                <a:solidFill>
                  <a:srgbClr val="FFFFFF"/>
                </a:solidFill>
                <a:latin typeface="Arial"/>
                <a:cs typeface="Arial"/>
              </a:rPr>
              <a:t>the  </a:t>
            </a:r>
            <a:r>
              <a:rPr sz="2400" spc="215" dirty="0">
                <a:solidFill>
                  <a:srgbClr val="FFFFFF"/>
                </a:solidFill>
                <a:latin typeface="Arial"/>
                <a:cs typeface="Arial"/>
              </a:rPr>
              <a:t>way </a:t>
            </a:r>
            <a:r>
              <a:rPr sz="2400" spc="35" dirty="0">
                <a:solidFill>
                  <a:srgbClr val="FFFFFF"/>
                </a:solidFill>
                <a:latin typeface="Arial"/>
                <a:cs typeface="Arial"/>
              </a:rPr>
              <a:t>in </a:t>
            </a:r>
            <a:r>
              <a:rPr sz="2400" spc="160" dirty="0">
                <a:solidFill>
                  <a:srgbClr val="FFFFFF"/>
                </a:solidFill>
                <a:latin typeface="Arial"/>
                <a:cs typeface="Arial"/>
              </a:rPr>
              <a:t>which </a:t>
            </a:r>
            <a:r>
              <a:rPr sz="2400" spc="60" dirty="0">
                <a:solidFill>
                  <a:srgbClr val="FFFFFF"/>
                </a:solidFill>
                <a:latin typeface="Arial"/>
                <a:cs typeface="Arial"/>
              </a:rPr>
              <a:t>He</a:t>
            </a:r>
            <a:r>
              <a:rPr sz="2400" spc="-4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25" dirty="0">
                <a:solidFill>
                  <a:srgbClr val="FFFFFF"/>
                </a:solidFill>
                <a:latin typeface="Arial"/>
                <a:cs typeface="Arial"/>
              </a:rPr>
              <a:t>works.</a:t>
            </a:r>
            <a:endParaRPr sz="2400">
              <a:latin typeface="Arial"/>
              <a:cs typeface="Aria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7015974" y="0"/>
            <a:ext cx="559435" cy="3709670"/>
          </a:xfrm>
          <a:custGeom>
            <a:avLst/>
            <a:gdLst/>
            <a:ahLst/>
            <a:cxnLst/>
            <a:rect l="l" t="t" r="r" b="b"/>
            <a:pathLst>
              <a:path w="559434" h="3709670">
                <a:moveTo>
                  <a:pt x="473952" y="0"/>
                </a:moveTo>
                <a:lnTo>
                  <a:pt x="0" y="0"/>
                </a:lnTo>
                <a:lnTo>
                  <a:pt x="28130" y="122219"/>
                </a:lnTo>
                <a:lnTo>
                  <a:pt x="55608" y="244762"/>
                </a:lnTo>
                <a:lnTo>
                  <a:pt x="82552" y="367348"/>
                </a:lnTo>
                <a:lnTo>
                  <a:pt x="107123" y="490500"/>
                </a:lnTo>
                <a:lnTo>
                  <a:pt x="131781" y="613644"/>
                </a:lnTo>
                <a:lnTo>
                  <a:pt x="155550" y="736861"/>
                </a:lnTo>
                <a:lnTo>
                  <a:pt x="177152" y="858754"/>
                </a:lnTo>
                <a:lnTo>
                  <a:pt x="198221" y="982940"/>
                </a:lnTo>
                <a:lnTo>
                  <a:pt x="218488" y="1106065"/>
                </a:lnTo>
                <a:lnTo>
                  <a:pt x="237060" y="1227080"/>
                </a:lnTo>
                <a:lnTo>
                  <a:pt x="255813" y="1350328"/>
                </a:lnTo>
                <a:lnTo>
                  <a:pt x="273050" y="1471451"/>
                </a:lnTo>
                <a:lnTo>
                  <a:pt x="288684" y="1592703"/>
                </a:lnTo>
                <a:lnTo>
                  <a:pt x="304407" y="1713948"/>
                </a:lnTo>
                <a:lnTo>
                  <a:pt x="319121" y="1833775"/>
                </a:lnTo>
                <a:lnTo>
                  <a:pt x="332465" y="1952216"/>
                </a:lnTo>
                <a:lnTo>
                  <a:pt x="344981" y="2071472"/>
                </a:lnTo>
                <a:lnTo>
                  <a:pt x="357465" y="2189233"/>
                </a:lnTo>
                <a:lnTo>
                  <a:pt x="368316" y="2305626"/>
                </a:lnTo>
                <a:lnTo>
                  <a:pt x="379224" y="2421642"/>
                </a:lnTo>
                <a:lnTo>
                  <a:pt x="389154" y="2536611"/>
                </a:lnTo>
                <a:lnTo>
                  <a:pt x="397744" y="2650566"/>
                </a:lnTo>
                <a:lnTo>
                  <a:pt x="406840" y="2762980"/>
                </a:lnTo>
                <a:lnTo>
                  <a:pt x="414329" y="2874401"/>
                </a:lnTo>
                <a:lnTo>
                  <a:pt x="420988" y="2984390"/>
                </a:lnTo>
                <a:lnTo>
                  <a:pt x="427583" y="3092509"/>
                </a:lnTo>
                <a:lnTo>
                  <a:pt x="433941" y="3198776"/>
                </a:lnTo>
                <a:lnTo>
                  <a:pt x="438901" y="3304406"/>
                </a:lnTo>
                <a:lnTo>
                  <a:pt x="443564" y="3408563"/>
                </a:lnTo>
                <a:lnTo>
                  <a:pt x="448223" y="3510471"/>
                </a:lnTo>
                <a:lnTo>
                  <a:pt x="454747" y="3709642"/>
                </a:lnTo>
                <a:lnTo>
                  <a:pt x="523948" y="3672197"/>
                </a:lnTo>
                <a:lnTo>
                  <a:pt x="526858" y="3645896"/>
                </a:lnTo>
                <a:lnTo>
                  <a:pt x="532271" y="3588346"/>
                </a:lnTo>
                <a:lnTo>
                  <a:pt x="537154" y="3524479"/>
                </a:lnTo>
                <a:lnTo>
                  <a:pt x="541519" y="3454630"/>
                </a:lnTo>
                <a:lnTo>
                  <a:pt x="545377" y="3379138"/>
                </a:lnTo>
                <a:lnTo>
                  <a:pt x="547120" y="3339381"/>
                </a:lnTo>
                <a:lnTo>
                  <a:pt x="548741" y="3298340"/>
                </a:lnTo>
                <a:lnTo>
                  <a:pt x="550241" y="3256055"/>
                </a:lnTo>
                <a:lnTo>
                  <a:pt x="551623" y="3212571"/>
                </a:lnTo>
                <a:lnTo>
                  <a:pt x="552887" y="3167928"/>
                </a:lnTo>
                <a:lnTo>
                  <a:pt x="554035" y="3122169"/>
                </a:lnTo>
                <a:lnTo>
                  <a:pt x="555068" y="3075336"/>
                </a:lnTo>
                <a:lnTo>
                  <a:pt x="555989" y="3027472"/>
                </a:lnTo>
                <a:lnTo>
                  <a:pt x="556798" y="2978617"/>
                </a:lnTo>
                <a:lnTo>
                  <a:pt x="557497" y="2928815"/>
                </a:lnTo>
                <a:lnTo>
                  <a:pt x="558123" y="2874401"/>
                </a:lnTo>
                <a:lnTo>
                  <a:pt x="558572" y="2826536"/>
                </a:lnTo>
                <a:lnTo>
                  <a:pt x="558951" y="2774143"/>
                </a:lnTo>
                <a:lnTo>
                  <a:pt x="559225" y="2720972"/>
                </a:lnTo>
                <a:lnTo>
                  <a:pt x="559398" y="2667063"/>
                </a:lnTo>
                <a:lnTo>
                  <a:pt x="559316" y="2501335"/>
                </a:lnTo>
                <a:lnTo>
                  <a:pt x="559095" y="2444899"/>
                </a:lnTo>
                <a:lnTo>
                  <a:pt x="558778" y="2387937"/>
                </a:lnTo>
                <a:lnTo>
                  <a:pt x="558368" y="2330490"/>
                </a:lnTo>
                <a:lnTo>
                  <a:pt x="557867" y="2272601"/>
                </a:lnTo>
                <a:lnTo>
                  <a:pt x="557276" y="2214311"/>
                </a:lnTo>
                <a:lnTo>
                  <a:pt x="556595" y="2155664"/>
                </a:lnTo>
                <a:lnTo>
                  <a:pt x="555828" y="2096701"/>
                </a:lnTo>
                <a:lnTo>
                  <a:pt x="554975" y="2037464"/>
                </a:lnTo>
                <a:lnTo>
                  <a:pt x="554038" y="1977995"/>
                </a:lnTo>
                <a:lnTo>
                  <a:pt x="553018" y="1918337"/>
                </a:lnTo>
                <a:lnTo>
                  <a:pt x="551917" y="1858531"/>
                </a:lnTo>
                <a:lnTo>
                  <a:pt x="550736" y="1798620"/>
                </a:lnTo>
                <a:lnTo>
                  <a:pt x="549478" y="1738645"/>
                </a:lnTo>
                <a:lnTo>
                  <a:pt x="548143" y="1678650"/>
                </a:lnTo>
                <a:lnTo>
                  <a:pt x="546733" y="1618675"/>
                </a:lnTo>
                <a:lnTo>
                  <a:pt x="545249" y="1558764"/>
                </a:lnTo>
                <a:lnTo>
                  <a:pt x="543693" y="1498958"/>
                </a:lnTo>
                <a:lnTo>
                  <a:pt x="542067" y="1439299"/>
                </a:lnTo>
                <a:lnTo>
                  <a:pt x="540372" y="1379830"/>
                </a:lnTo>
                <a:lnTo>
                  <a:pt x="538610" y="1320592"/>
                </a:lnTo>
                <a:lnTo>
                  <a:pt x="536781" y="1261628"/>
                </a:lnTo>
                <a:lnTo>
                  <a:pt x="534888" y="1202980"/>
                </a:lnTo>
                <a:lnTo>
                  <a:pt x="532933" y="1144690"/>
                </a:lnTo>
                <a:lnTo>
                  <a:pt x="530916" y="1086799"/>
                </a:lnTo>
                <a:lnTo>
                  <a:pt x="528839" y="1029351"/>
                </a:lnTo>
                <a:lnTo>
                  <a:pt x="526703" y="972388"/>
                </a:lnTo>
                <a:lnTo>
                  <a:pt x="524511" y="915950"/>
                </a:lnTo>
                <a:lnTo>
                  <a:pt x="522208" y="858754"/>
                </a:lnTo>
                <a:lnTo>
                  <a:pt x="519962" y="804823"/>
                </a:lnTo>
                <a:lnTo>
                  <a:pt x="517609" y="750217"/>
                </a:lnTo>
                <a:lnTo>
                  <a:pt x="515204" y="696307"/>
                </a:lnTo>
                <a:lnTo>
                  <a:pt x="512751" y="643133"/>
                </a:lnTo>
                <a:lnTo>
                  <a:pt x="510249" y="590738"/>
                </a:lnTo>
                <a:lnTo>
                  <a:pt x="507702" y="539165"/>
                </a:lnTo>
                <a:lnTo>
                  <a:pt x="505109" y="488455"/>
                </a:lnTo>
                <a:lnTo>
                  <a:pt x="502474" y="438650"/>
                </a:lnTo>
                <a:lnTo>
                  <a:pt x="499797" y="389793"/>
                </a:lnTo>
                <a:lnTo>
                  <a:pt x="497080" y="341925"/>
                </a:lnTo>
                <a:lnTo>
                  <a:pt x="494324" y="295090"/>
                </a:lnTo>
                <a:lnTo>
                  <a:pt x="491531" y="249328"/>
                </a:lnTo>
                <a:lnTo>
                  <a:pt x="488702" y="204682"/>
                </a:lnTo>
                <a:lnTo>
                  <a:pt x="485839" y="161194"/>
                </a:lnTo>
                <a:lnTo>
                  <a:pt x="473952" y="0"/>
                </a:lnTo>
                <a:close/>
              </a:path>
            </a:pathLst>
          </a:custGeom>
          <a:solidFill>
            <a:srgbClr val="FFFFFF">
              <a:alpha val="1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7229175" y="1"/>
            <a:ext cx="4962824" cy="685799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8447356" y="6256020"/>
            <a:ext cx="2591435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60" dirty="0">
                <a:solidFill>
                  <a:srgbClr val="FFFFFF"/>
                </a:solidFill>
                <a:latin typeface="Arial"/>
                <a:cs typeface="Arial"/>
              </a:rPr>
              <a:t>Photo </a:t>
            </a:r>
            <a:r>
              <a:rPr sz="1400" spc="105" dirty="0">
                <a:solidFill>
                  <a:srgbClr val="FFFFFF"/>
                </a:solidFill>
                <a:latin typeface="Arial"/>
                <a:cs typeface="Arial"/>
              </a:rPr>
              <a:t>by </a:t>
            </a:r>
            <a:r>
              <a:rPr sz="1400" spc="-35" dirty="0">
                <a:solidFill>
                  <a:srgbClr val="FFFFFF"/>
                </a:solidFill>
                <a:latin typeface="Arial"/>
                <a:cs typeface="Arial"/>
              </a:rPr>
              <a:t>Tyler </a:t>
            </a:r>
            <a:r>
              <a:rPr sz="1400" spc="-15" dirty="0">
                <a:solidFill>
                  <a:srgbClr val="FFFFFF"/>
                </a:solidFill>
                <a:latin typeface="Arial"/>
                <a:cs typeface="Arial"/>
              </a:rPr>
              <a:t>Nix </a:t>
            </a:r>
            <a:r>
              <a:rPr sz="1400" spc="100" dirty="0">
                <a:solidFill>
                  <a:srgbClr val="FFFFFF"/>
                </a:solidFill>
                <a:latin typeface="Arial"/>
                <a:cs typeface="Arial"/>
              </a:rPr>
              <a:t>on</a:t>
            </a:r>
            <a:r>
              <a:rPr sz="1400" spc="-1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Unsplash</a:t>
            </a:r>
            <a:endParaRPr sz="14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88952" cy="68579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5489690" y="246379"/>
            <a:ext cx="3399790" cy="1315085"/>
          </a:xfrm>
          <a:prstGeom prst="rect">
            <a:avLst/>
          </a:prstGeom>
        </p:spPr>
        <p:txBody>
          <a:bodyPr vert="horz" wrap="square" lIns="0" tIns="3810" rIns="0" bIns="0" rtlCol="0">
            <a:spAutoFit/>
          </a:bodyPr>
          <a:lstStyle/>
          <a:p>
            <a:pPr marL="12700" marR="5080">
              <a:lnSpc>
                <a:spcPct val="101400"/>
              </a:lnSpc>
              <a:spcBef>
                <a:spcPts val="30"/>
              </a:spcBef>
            </a:pPr>
            <a:r>
              <a:rPr sz="4200" b="1" spc="-145" dirty="0">
                <a:solidFill>
                  <a:srgbClr val="EBEBEB"/>
                </a:solidFill>
                <a:latin typeface="Arial"/>
                <a:cs typeface="Arial"/>
              </a:rPr>
              <a:t>Living  </a:t>
            </a:r>
            <a:r>
              <a:rPr sz="4200" b="1" spc="-200" dirty="0">
                <a:solidFill>
                  <a:srgbClr val="EBEBEB"/>
                </a:solidFill>
                <a:latin typeface="Arial"/>
                <a:cs typeface="Arial"/>
              </a:rPr>
              <a:t>t</a:t>
            </a:r>
            <a:r>
              <a:rPr sz="4200" b="1" spc="-245" dirty="0">
                <a:solidFill>
                  <a:srgbClr val="EBEBEB"/>
                </a:solidFill>
                <a:latin typeface="Arial"/>
                <a:cs typeface="Arial"/>
              </a:rPr>
              <a:t>r</a:t>
            </a:r>
            <a:r>
              <a:rPr sz="4200" b="1" spc="185" dirty="0">
                <a:solidFill>
                  <a:srgbClr val="EBEBEB"/>
                </a:solidFill>
                <a:latin typeface="Arial"/>
                <a:cs typeface="Arial"/>
              </a:rPr>
              <a:t>a</a:t>
            </a:r>
            <a:r>
              <a:rPr sz="4200" b="1" spc="210" dirty="0">
                <a:solidFill>
                  <a:srgbClr val="EBEBEB"/>
                </a:solidFill>
                <a:latin typeface="Arial"/>
                <a:cs typeface="Arial"/>
              </a:rPr>
              <a:t>n</a:t>
            </a:r>
            <a:r>
              <a:rPr sz="4200" b="1" spc="-40" dirty="0">
                <a:solidFill>
                  <a:srgbClr val="EBEBEB"/>
                </a:solidFill>
                <a:latin typeface="Arial"/>
                <a:cs typeface="Arial"/>
              </a:rPr>
              <a:t>spa</a:t>
            </a:r>
            <a:r>
              <a:rPr sz="4200" b="1" spc="-35" dirty="0">
                <a:solidFill>
                  <a:srgbClr val="EBEBEB"/>
                </a:solidFill>
                <a:latin typeface="Arial"/>
                <a:cs typeface="Arial"/>
              </a:rPr>
              <a:t>r</a:t>
            </a:r>
            <a:r>
              <a:rPr sz="4200" b="1" spc="345" dirty="0">
                <a:solidFill>
                  <a:srgbClr val="EBEBEB"/>
                </a:solidFill>
                <a:latin typeface="Arial"/>
                <a:cs typeface="Arial"/>
              </a:rPr>
              <a:t>e</a:t>
            </a:r>
            <a:r>
              <a:rPr sz="4200" b="1" spc="-45" dirty="0">
                <a:solidFill>
                  <a:srgbClr val="EBEBEB"/>
                </a:solidFill>
                <a:latin typeface="Arial"/>
                <a:cs typeface="Arial"/>
              </a:rPr>
              <a:t>n</a:t>
            </a:r>
            <a:r>
              <a:rPr sz="4200" b="1" spc="-165" dirty="0">
                <a:solidFill>
                  <a:srgbClr val="EBEBEB"/>
                </a:solidFill>
                <a:latin typeface="Arial"/>
                <a:cs typeface="Arial"/>
              </a:rPr>
              <a:t>t</a:t>
            </a:r>
            <a:r>
              <a:rPr sz="4200" b="1" spc="-135" dirty="0">
                <a:solidFill>
                  <a:srgbClr val="EBEBEB"/>
                </a:solidFill>
                <a:latin typeface="Arial"/>
                <a:cs typeface="Arial"/>
              </a:rPr>
              <a:t>l</a:t>
            </a:r>
            <a:r>
              <a:rPr sz="4200" b="1" spc="100" dirty="0">
                <a:solidFill>
                  <a:srgbClr val="EBEBEB"/>
                </a:solidFill>
                <a:latin typeface="Arial"/>
                <a:cs typeface="Arial"/>
              </a:rPr>
              <a:t>y</a:t>
            </a:r>
            <a:endParaRPr sz="4200"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4628448" y="0"/>
            <a:ext cx="559435" cy="3709670"/>
          </a:xfrm>
          <a:custGeom>
            <a:avLst/>
            <a:gdLst/>
            <a:ahLst/>
            <a:cxnLst/>
            <a:rect l="l" t="t" r="r" b="b"/>
            <a:pathLst>
              <a:path w="559435" h="3709670">
                <a:moveTo>
                  <a:pt x="559398" y="0"/>
                </a:moveTo>
                <a:lnTo>
                  <a:pt x="85445" y="0"/>
                </a:lnTo>
                <a:lnTo>
                  <a:pt x="73558" y="161194"/>
                </a:lnTo>
                <a:lnTo>
                  <a:pt x="70695" y="204682"/>
                </a:lnTo>
                <a:lnTo>
                  <a:pt x="67867" y="249328"/>
                </a:lnTo>
                <a:lnTo>
                  <a:pt x="65074" y="295090"/>
                </a:lnTo>
                <a:lnTo>
                  <a:pt x="62318" y="341925"/>
                </a:lnTo>
                <a:lnTo>
                  <a:pt x="59600" y="389793"/>
                </a:lnTo>
                <a:lnTo>
                  <a:pt x="56923" y="438650"/>
                </a:lnTo>
                <a:lnTo>
                  <a:pt x="54183" y="490500"/>
                </a:lnTo>
                <a:lnTo>
                  <a:pt x="51696" y="539165"/>
                </a:lnTo>
                <a:lnTo>
                  <a:pt x="49148" y="590738"/>
                </a:lnTo>
                <a:lnTo>
                  <a:pt x="46647" y="643133"/>
                </a:lnTo>
                <a:lnTo>
                  <a:pt x="44193" y="696307"/>
                </a:lnTo>
                <a:lnTo>
                  <a:pt x="41789" y="750217"/>
                </a:lnTo>
                <a:lnTo>
                  <a:pt x="39435" y="804823"/>
                </a:lnTo>
                <a:lnTo>
                  <a:pt x="37134" y="860081"/>
                </a:lnTo>
                <a:lnTo>
                  <a:pt x="34886" y="915950"/>
                </a:lnTo>
                <a:lnTo>
                  <a:pt x="32694" y="972388"/>
                </a:lnTo>
                <a:lnTo>
                  <a:pt x="30559" y="1029351"/>
                </a:lnTo>
                <a:lnTo>
                  <a:pt x="28482" y="1086799"/>
                </a:lnTo>
                <a:lnTo>
                  <a:pt x="26465" y="1144690"/>
                </a:lnTo>
                <a:lnTo>
                  <a:pt x="24509" y="1202980"/>
                </a:lnTo>
                <a:lnTo>
                  <a:pt x="22616" y="1261628"/>
                </a:lnTo>
                <a:lnTo>
                  <a:pt x="20788" y="1320592"/>
                </a:lnTo>
                <a:lnTo>
                  <a:pt x="19025" y="1379830"/>
                </a:lnTo>
                <a:lnTo>
                  <a:pt x="17330" y="1439299"/>
                </a:lnTo>
                <a:lnTo>
                  <a:pt x="15704" y="1498958"/>
                </a:lnTo>
                <a:lnTo>
                  <a:pt x="14148" y="1558764"/>
                </a:lnTo>
                <a:lnTo>
                  <a:pt x="12665" y="1618675"/>
                </a:lnTo>
                <a:lnTo>
                  <a:pt x="11254" y="1678650"/>
                </a:lnTo>
                <a:lnTo>
                  <a:pt x="9919" y="1738645"/>
                </a:lnTo>
                <a:lnTo>
                  <a:pt x="8661" y="1798620"/>
                </a:lnTo>
                <a:lnTo>
                  <a:pt x="7480" y="1858531"/>
                </a:lnTo>
                <a:lnTo>
                  <a:pt x="6379" y="1918337"/>
                </a:lnTo>
                <a:lnTo>
                  <a:pt x="5360" y="1977995"/>
                </a:lnTo>
                <a:lnTo>
                  <a:pt x="4422" y="2037464"/>
                </a:lnTo>
                <a:lnTo>
                  <a:pt x="3569" y="2096701"/>
                </a:lnTo>
                <a:lnTo>
                  <a:pt x="2802" y="2155664"/>
                </a:lnTo>
                <a:lnTo>
                  <a:pt x="2122" y="2214311"/>
                </a:lnTo>
                <a:lnTo>
                  <a:pt x="1530" y="2272601"/>
                </a:lnTo>
                <a:lnTo>
                  <a:pt x="1029" y="2330490"/>
                </a:lnTo>
                <a:lnTo>
                  <a:pt x="619" y="2387937"/>
                </a:lnTo>
                <a:lnTo>
                  <a:pt x="303" y="2444899"/>
                </a:lnTo>
                <a:lnTo>
                  <a:pt x="81" y="2501335"/>
                </a:lnTo>
                <a:lnTo>
                  <a:pt x="0" y="2667063"/>
                </a:lnTo>
                <a:lnTo>
                  <a:pt x="172" y="2720972"/>
                </a:lnTo>
                <a:lnTo>
                  <a:pt x="447" y="2774143"/>
                </a:lnTo>
                <a:lnTo>
                  <a:pt x="825" y="2826536"/>
                </a:lnTo>
                <a:lnTo>
                  <a:pt x="1309" y="2878107"/>
                </a:lnTo>
                <a:lnTo>
                  <a:pt x="1900" y="2928815"/>
                </a:lnTo>
                <a:lnTo>
                  <a:pt x="2599" y="2978617"/>
                </a:lnTo>
                <a:lnTo>
                  <a:pt x="3408" y="3027472"/>
                </a:lnTo>
                <a:lnTo>
                  <a:pt x="4329" y="3075336"/>
                </a:lnTo>
                <a:lnTo>
                  <a:pt x="5363" y="3122169"/>
                </a:lnTo>
                <a:lnTo>
                  <a:pt x="6511" y="3167928"/>
                </a:lnTo>
                <a:lnTo>
                  <a:pt x="7774" y="3212571"/>
                </a:lnTo>
                <a:lnTo>
                  <a:pt x="9156" y="3256055"/>
                </a:lnTo>
                <a:lnTo>
                  <a:pt x="10656" y="3298340"/>
                </a:lnTo>
                <a:lnTo>
                  <a:pt x="12277" y="3339381"/>
                </a:lnTo>
                <a:lnTo>
                  <a:pt x="14020" y="3379138"/>
                </a:lnTo>
                <a:lnTo>
                  <a:pt x="15887" y="3417569"/>
                </a:lnTo>
                <a:lnTo>
                  <a:pt x="19997" y="3490281"/>
                </a:lnTo>
                <a:lnTo>
                  <a:pt x="24619" y="3557181"/>
                </a:lnTo>
                <a:lnTo>
                  <a:pt x="29766" y="3617932"/>
                </a:lnTo>
                <a:lnTo>
                  <a:pt x="35449" y="3672197"/>
                </a:lnTo>
                <a:lnTo>
                  <a:pt x="104650" y="3709642"/>
                </a:lnTo>
                <a:lnTo>
                  <a:pt x="111174" y="3510471"/>
                </a:lnTo>
                <a:lnTo>
                  <a:pt x="115834" y="3408563"/>
                </a:lnTo>
                <a:lnTo>
                  <a:pt x="120496" y="3304407"/>
                </a:lnTo>
                <a:lnTo>
                  <a:pt x="125457" y="3198776"/>
                </a:lnTo>
                <a:lnTo>
                  <a:pt x="131814" y="3092510"/>
                </a:lnTo>
                <a:lnTo>
                  <a:pt x="138409" y="2984390"/>
                </a:lnTo>
                <a:lnTo>
                  <a:pt x="145068" y="2874401"/>
                </a:lnTo>
                <a:lnTo>
                  <a:pt x="152557" y="2762980"/>
                </a:lnTo>
                <a:lnTo>
                  <a:pt x="161653" y="2650566"/>
                </a:lnTo>
                <a:lnTo>
                  <a:pt x="170243" y="2536612"/>
                </a:lnTo>
                <a:lnTo>
                  <a:pt x="180172" y="2421642"/>
                </a:lnTo>
                <a:lnTo>
                  <a:pt x="191081" y="2305627"/>
                </a:lnTo>
                <a:lnTo>
                  <a:pt x="201932" y="2189233"/>
                </a:lnTo>
                <a:lnTo>
                  <a:pt x="214415" y="2071472"/>
                </a:lnTo>
                <a:lnTo>
                  <a:pt x="226932" y="1952216"/>
                </a:lnTo>
                <a:lnTo>
                  <a:pt x="240276" y="1833775"/>
                </a:lnTo>
                <a:lnTo>
                  <a:pt x="254990" y="1713948"/>
                </a:lnTo>
                <a:lnTo>
                  <a:pt x="270713" y="1592703"/>
                </a:lnTo>
                <a:lnTo>
                  <a:pt x="286348" y="1471451"/>
                </a:lnTo>
                <a:lnTo>
                  <a:pt x="303584" y="1350328"/>
                </a:lnTo>
                <a:lnTo>
                  <a:pt x="322337" y="1227080"/>
                </a:lnTo>
                <a:lnTo>
                  <a:pt x="340910" y="1106065"/>
                </a:lnTo>
                <a:lnTo>
                  <a:pt x="361176" y="982940"/>
                </a:lnTo>
                <a:lnTo>
                  <a:pt x="382245" y="858754"/>
                </a:lnTo>
                <a:lnTo>
                  <a:pt x="403847" y="736861"/>
                </a:lnTo>
                <a:lnTo>
                  <a:pt x="427616" y="613644"/>
                </a:lnTo>
                <a:lnTo>
                  <a:pt x="452275" y="490500"/>
                </a:lnTo>
                <a:lnTo>
                  <a:pt x="476845" y="367348"/>
                </a:lnTo>
                <a:lnTo>
                  <a:pt x="503790" y="244762"/>
                </a:lnTo>
                <a:lnTo>
                  <a:pt x="531267" y="122220"/>
                </a:lnTo>
                <a:lnTo>
                  <a:pt x="559398" y="0"/>
                </a:lnTo>
                <a:close/>
              </a:path>
            </a:pathLst>
          </a:custGeom>
          <a:solidFill>
            <a:srgbClr val="FFFFFF">
              <a:alpha val="1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0" y="0"/>
            <a:ext cx="4973089" cy="685634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0402823" y="0"/>
            <a:ext cx="765048" cy="120700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0442447" y="0"/>
            <a:ext cx="685800" cy="1143000"/>
          </a:xfrm>
          <a:custGeom>
            <a:avLst/>
            <a:gdLst/>
            <a:ahLst/>
            <a:cxnLst/>
            <a:rect l="l" t="t" r="r" b="b"/>
            <a:pathLst>
              <a:path w="685800" h="1143000">
                <a:moveTo>
                  <a:pt x="0" y="0"/>
                </a:moveTo>
                <a:lnTo>
                  <a:pt x="685800" y="0"/>
                </a:lnTo>
                <a:lnTo>
                  <a:pt x="685800" y="1143000"/>
                </a:lnTo>
                <a:lnTo>
                  <a:pt x="0" y="1143000"/>
                </a:lnTo>
                <a:lnTo>
                  <a:pt x="0" y="0"/>
                </a:lnTo>
                <a:close/>
              </a:path>
            </a:pathLst>
          </a:custGeom>
          <a:solidFill>
            <a:srgbClr val="B0151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5489690" y="1848611"/>
            <a:ext cx="5912485" cy="4368800"/>
          </a:xfrm>
          <a:prstGeom prst="rect">
            <a:avLst/>
          </a:prstGeom>
        </p:spPr>
        <p:txBody>
          <a:bodyPr vert="horz" wrap="square" lIns="0" tIns="44450" rIns="0" bIns="0" rtlCol="0">
            <a:spAutoFit/>
          </a:bodyPr>
          <a:lstStyle/>
          <a:p>
            <a:pPr marL="12700" marR="5080">
              <a:lnSpc>
                <a:spcPct val="89500"/>
              </a:lnSpc>
              <a:spcBef>
                <a:spcPts val="350"/>
              </a:spcBef>
            </a:pPr>
            <a:r>
              <a:rPr sz="2000" spc="80" dirty="0">
                <a:solidFill>
                  <a:srgbClr val="FFFFFF"/>
                </a:solidFill>
                <a:latin typeface="Arial"/>
                <a:cs typeface="Arial"/>
              </a:rPr>
              <a:t>Children </a:t>
            </a:r>
            <a:r>
              <a:rPr sz="2000" spc="185" dirty="0">
                <a:solidFill>
                  <a:srgbClr val="FFFFFF"/>
                </a:solidFill>
                <a:latin typeface="Arial"/>
                <a:cs typeface="Arial"/>
              </a:rPr>
              <a:t>need </a:t>
            </a:r>
            <a:r>
              <a:rPr sz="2000" spc="155" dirty="0">
                <a:solidFill>
                  <a:srgbClr val="FFFFFF"/>
                </a:solidFill>
                <a:latin typeface="Arial"/>
                <a:cs typeface="Arial"/>
              </a:rPr>
              <a:t>to </a:t>
            </a:r>
            <a:r>
              <a:rPr sz="2000" spc="45" dirty="0">
                <a:solidFill>
                  <a:srgbClr val="FFFFFF"/>
                </a:solidFill>
                <a:latin typeface="Arial"/>
                <a:cs typeface="Arial"/>
              </a:rPr>
              <a:t>see </a:t>
            </a:r>
            <a:r>
              <a:rPr sz="2000" spc="-65" dirty="0">
                <a:solidFill>
                  <a:srgbClr val="FFFFFF"/>
                </a:solidFill>
                <a:latin typeface="Arial"/>
                <a:cs typeface="Arial"/>
              </a:rPr>
              <a:t>us </a:t>
            </a:r>
            <a:r>
              <a:rPr sz="2000" spc="125" dirty="0">
                <a:solidFill>
                  <a:srgbClr val="FFFFFF"/>
                </a:solidFill>
                <a:latin typeface="Arial"/>
                <a:cs typeface="Arial"/>
              </a:rPr>
              <a:t>having </a:t>
            </a:r>
            <a:r>
              <a:rPr sz="2000" spc="250" dirty="0">
                <a:solidFill>
                  <a:srgbClr val="FFFFFF"/>
                </a:solidFill>
                <a:latin typeface="Arial"/>
                <a:cs typeface="Arial"/>
              </a:rPr>
              <a:t>a </a:t>
            </a:r>
            <a:r>
              <a:rPr sz="2000" spc="80" dirty="0">
                <a:solidFill>
                  <a:srgbClr val="FFFFFF"/>
                </a:solidFill>
                <a:latin typeface="Arial"/>
                <a:cs typeface="Arial"/>
              </a:rPr>
              <a:t>real </a:t>
            </a:r>
            <a:r>
              <a:rPr sz="2000" spc="204" dirty="0">
                <a:solidFill>
                  <a:srgbClr val="FFFFFF"/>
                </a:solidFill>
                <a:latin typeface="Arial"/>
                <a:cs typeface="Arial"/>
              </a:rPr>
              <a:t>and  </a:t>
            </a:r>
            <a:r>
              <a:rPr sz="2000" spc="130" dirty="0">
                <a:solidFill>
                  <a:srgbClr val="FFFFFF"/>
                </a:solidFill>
                <a:latin typeface="Arial"/>
                <a:cs typeface="Arial"/>
              </a:rPr>
              <a:t>imperfect</a:t>
            </a:r>
            <a:r>
              <a:rPr sz="2000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65" dirty="0">
                <a:solidFill>
                  <a:srgbClr val="FFFFFF"/>
                </a:solidFill>
                <a:latin typeface="Arial"/>
                <a:cs typeface="Arial"/>
              </a:rPr>
              <a:t>relationship</a:t>
            </a:r>
            <a:r>
              <a:rPr sz="20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95" dirty="0">
                <a:solidFill>
                  <a:srgbClr val="FFFFFF"/>
                </a:solidFill>
                <a:latin typeface="Arial"/>
                <a:cs typeface="Arial"/>
              </a:rPr>
              <a:t>with</a:t>
            </a:r>
            <a:r>
              <a:rPr sz="200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215" dirty="0">
                <a:solidFill>
                  <a:srgbClr val="FFFFFF"/>
                </a:solidFill>
                <a:latin typeface="Arial"/>
                <a:cs typeface="Arial"/>
              </a:rPr>
              <a:t>God</a:t>
            </a:r>
            <a:r>
              <a:rPr sz="20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-20" dirty="0">
                <a:solidFill>
                  <a:srgbClr val="FFFFFF"/>
                </a:solidFill>
                <a:latin typeface="Arial"/>
                <a:cs typeface="Arial"/>
              </a:rPr>
              <a:t>so</a:t>
            </a:r>
            <a:r>
              <a:rPr sz="200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120" dirty="0">
                <a:solidFill>
                  <a:srgbClr val="FFFFFF"/>
                </a:solidFill>
                <a:latin typeface="Arial"/>
                <a:cs typeface="Arial"/>
              </a:rPr>
              <a:t>they</a:t>
            </a:r>
            <a:r>
              <a:rPr sz="200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215" dirty="0">
                <a:solidFill>
                  <a:srgbClr val="FFFFFF"/>
                </a:solidFill>
                <a:latin typeface="Arial"/>
                <a:cs typeface="Arial"/>
              </a:rPr>
              <a:t>can</a:t>
            </a:r>
            <a:r>
              <a:rPr sz="200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45" dirty="0">
                <a:solidFill>
                  <a:srgbClr val="FFFFFF"/>
                </a:solidFill>
                <a:latin typeface="Arial"/>
                <a:cs typeface="Arial"/>
              </a:rPr>
              <a:t>see  </a:t>
            </a:r>
            <a:r>
              <a:rPr sz="2000" spc="175" dirty="0">
                <a:solidFill>
                  <a:srgbClr val="FFFFFF"/>
                </a:solidFill>
                <a:latin typeface="Arial"/>
                <a:cs typeface="Arial"/>
              </a:rPr>
              <a:t>how</a:t>
            </a:r>
            <a:r>
              <a:rPr sz="2000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35" dirty="0">
                <a:solidFill>
                  <a:srgbClr val="FFFFFF"/>
                </a:solidFill>
                <a:latin typeface="Arial"/>
                <a:cs typeface="Arial"/>
              </a:rPr>
              <a:t>it</a:t>
            </a:r>
            <a:r>
              <a:rPr sz="20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15" dirty="0">
                <a:solidFill>
                  <a:srgbClr val="FFFFFF"/>
                </a:solidFill>
                <a:latin typeface="Arial"/>
                <a:cs typeface="Arial"/>
              </a:rPr>
              <a:t>works.</a:t>
            </a:r>
            <a:r>
              <a:rPr sz="20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rgbClr val="FFFFFF"/>
                </a:solidFill>
                <a:latin typeface="Arial"/>
                <a:cs typeface="Arial"/>
              </a:rPr>
              <a:t>They </a:t>
            </a:r>
            <a:r>
              <a:rPr sz="2000" spc="185" dirty="0">
                <a:solidFill>
                  <a:srgbClr val="FFFFFF"/>
                </a:solidFill>
                <a:latin typeface="Arial"/>
                <a:cs typeface="Arial"/>
              </a:rPr>
              <a:t>need</a:t>
            </a:r>
            <a:r>
              <a:rPr sz="20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155" dirty="0">
                <a:solidFill>
                  <a:srgbClr val="FFFFFF"/>
                </a:solidFill>
                <a:latin typeface="Arial"/>
                <a:cs typeface="Arial"/>
              </a:rPr>
              <a:t>to</a:t>
            </a:r>
            <a:r>
              <a:rPr sz="200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45" dirty="0">
                <a:solidFill>
                  <a:srgbClr val="FFFFFF"/>
                </a:solidFill>
                <a:latin typeface="Arial"/>
                <a:cs typeface="Arial"/>
              </a:rPr>
              <a:t>see</a:t>
            </a:r>
            <a:r>
              <a:rPr sz="20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204" dirty="0">
                <a:solidFill>
                  <a:srgbClr val="FFFFFF"/>
                </a:solidFill>
                <a:latin typeface="Arial"/>
                <a:cs typeface="Arial"/>
              </a:rPr>
              <a:t>and</a:t>
            </a:r>
            <a:r>
              <a:rPr sz="200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120" dirty="0">
                <a:solidFill>
                  <a:srgbClr val="FFFFFF"/>
                </a:solidFill>
                <a:latin typeface="Arial"/>
                <a:cs typeface="Arial"/>
              </a:rPr>
              <a:t>hear</a:t>
            </a:r>
            <a:r>
              <a:rPr sz="2000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-45" dirty="0">
                <a:solidFill>
                  <a:srgbClr val="FFFFFF"/>
                </a:solidFill>
                <a:latin typeface="Arial"/>
                <a:cs typeface="Arial"/>
              </a:rPr>
              <a:t>us:</a:t>
            </a:r>
            <a:endParaRPr sz="20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795"/>
              </a:spcBef>
              <a:tabLst>
                <a:tab pos="354965" algn="l"/>
              </a:tabLst>
            </a:pPr>
            <a:r>
              <a:rPr sz="1600" spc="515" dirty="0">
                <a:solidFill>
                  <a:srgbClr val="8AD0D6"/>
                </a:solidFill>
                <a:latin typeface="Arial"/>
                <a:cs typeface="Arial"/>
              </a:rPr>
              <a:t>u	</a:t>
            </a:r>
            <a:r>
              <a:rPr sz="2000" spc="55" dirty="0">
                <a:solidFill>
                  <a:srgbClr val="FFFFFF"/>
                </a:solidFill>
                <a:latin typeface="Arial"/>
                <a:cs typeface="Arial"/>
              </a:rPr>
              <a:t>Praying</a:t>
            </a:r>
            <a:r>
              <a:rPr sz="20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180" dirty="0">
                <a:solidFill>
                  <a:srgbClr val="FFFFFF"/>
                </a:solidFill>
                <a:latin typeface="Arial"/>
                <a:cs typeface="Arial"/>
              </a:rPr>
              <a:t>about</a:t>
            </a:r>
            <a:r>
              <a:rPr sz="20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75" dirty="0">
                <a:solidFill>
                  <a:srgbClr val="FFFFFF"/>
                </a:solidFill>
                <a:latin typeface="Arial"/>
                <a:cs typeface="Arial"/>
              </a:rPr>
              <a:t>our</a:t>
            </a:r>
            <a:r>
              <a:rPr sz="20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95" dirty="0">
                <a:solidFill>
                  <a:srgbClr val="FFFFFF"/>
                </a:solidFill>
                <a:latin typeface="Arial"/>
                <a:cs typeface="Arial"/>
              </a:rPr>
              <a:t>every</a:t>
            </a:r>
            <a:r>
              <a:rPr sz="200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190" dirty="0">
                <a:solidFill>
                  <a:srgbClr val="FFFFFF"/>
                </a:solidFill>
                <a:latin typeface="Arial"/>
                <a:cs typeface="Arial"/>
              </a:rPr>
              <a:t>day</a:t>
            </a:r>
            <a:r>
              <a:rPr sz="2000" spc="-10" dirty="0">
                <a:solidFill>
                  <a:srgbClr val="FFFFFF"/>
                </a:solidFill>
                <a:latin typeface="Arial"/>
                <a:cs typeface="Arial"/>
              </a:rPr>
              <a:t> lives</a:t>
            </a:r>
            <a:endParaRPr sz="20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815"/>
              </a:spcBef>
              <a:tabLst>
                <a:tab pos="354965" algn="l"/>
              </a:tabLst>
            </a:pPr>
            <a:r>
              <a:rPr sz="1600" spc="515" dirty="0">
                <a:solidFill>
                  <a:srgbClr val="8AD0D6"/>
                </a:solidFill>
                <a:latin typeface="Arial"/>
                <a:cs typeface="Arial"/>
              </a:rPr>
              <a:t>u	</a:t>
            </a:r>
            <a:r>
              <a:rPr sz="2000" spc="25" dirty="0">
                <a:solidFill>
                  <a:srgbClr val="FFFFFF"/>
                </a:solidFill>
                <a:latin typeface="Arial"/>
                <a:cs typeface="Arial"/>
              </a:rPr>
              <a:t>Listening </a:t>
            </a:r>
            <a:r>
              <a:rPr sz="2000" spc="65" dirty="0">
                <a:solidFill>
                  <a:srgbClr val="FFFFFF"/>
                </a:solidFill>
                <a:latin typeface="Arial"/>
                <a:cs typeface="Arial"/>
              </a:rPr>
              <a:t>for </a:t>
            </a:r>
            <a:r>
              <a:rPr sz="2000" spc="135" dirty="0">
                <a:solidFill>
                  <a:srgbClr val="FFFFFF"/>
                </a:solidFill>
                <a:latin typeface="Arial"/>
                <a:cs typeface="Arial"/>
              </a:rPr>
              <a:t>God’s</a:t>
            </a:r>
            <a:r>
              <a:rPr sz="2000" spc="-1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170" dirty="0">
                <a:solidFill>
                  <a:srgbClr val="FFFFFF"/>
                </a:solidFill>
                <a:latin typeface="Arial"/>
                <a:cs typeface="Arial"/>
              </a:rPr>
              <a:t>guidance</a:t>
            </a:r>
            <a:endParaRPr sz="20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95"/>
              </a:spcBef>
              <a:tabLst>
                <a:tab pos="354965" algn="l"/>
              </a:tabLst>
            </a:pPr>
            <a:r>
              <a:rPr sz="1600" spc="515" dirty="0">
                <a:solidFill>
                  <a:srgbClr val="8AD0D6"/>
                </a:solidFill>
                <a:latin typeface="Arial"/>
                <a:cs typeface="Arial"/>
              </a:rPr>
              <a:t>u	</a:t>
            </a:r>
            <a:r>
              <a:rPr sz="2000" spc="35" dirty="0">
                <a:solidFill>
                  <a:srgbClr val="FFFFFF"/>
                </a:solidFill>
                <a:latin typeface="Arial"/>
                <a:cs typeface="Arial"/>
              </a:rPr>
              <a:t>Exploring </a:t>
            </a:r>
            <a:r>
              <a:rPr sz="2000" spc="75" dirty="0">
                <a:solidFill>
                  <a:srgbClr val="FFFFFF"/>
                </a:solidFill>
                <a:latin typeface="Arial"/>
                <a:cs typeface="Arial"/>
              </a:rPr>
              <a:t>our </a:t>
            </a:r>
            <a:r>
              <a:rPr sz="2000" spc="30" dirty="0">
                <a:solidFill>
                  <a:srgbClr val="FFFFFF"/>
                </a:solidFill>
                <a:latin typeface="Arial"/>
                <a:cs typeface="Arial"/>
              </a:rPr>
              <a:t>Bible </a:t>
            </a:r>
            <a:r>
              <a:rPr sz="2000" spc="25" dirty="0">
                <a:solidFill>
                  <a:srgbClr val="FFFFFF"/>
                </a:solidFill>
                <a:latin typeface="Arial"/>
                <a:cs typeface="Arial"/>
              </a:rPr>
              <a:t>in </a:t>
            </a:r>
            <a:r>
              <a:rPr sz="2000" spc="125" dirty="0">
                <a:solidFill>
                  <a:srgbClr val="FFFFFF"/>
                </a:solidFill>
                <a:latin typeface="Arial"/>
                <a:cs typeface="Arial"/>
              </a:rPr>
              <a:t>creative</a:t>
            </a:r>
            <a:r>
              <a:rPr sz="2000" spc="-2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75" dirty="0">
                <a:solidFill>
                  <a:srgbClr val="FFFFFF"/>
                </a:solidFill>
                <a:latin typeface="Arial"/>
                <a:cs typeface="Arial"/>
              </a:rPr>
              <a:t>ways</a:t>
            </a:r>
            <a:endParaRPr sz="20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790"/>
              </a:spcBef>
              <a:tabLst>
                <a:tab pos="354965" algn="l"/>
              </a:tabLst>
            </a:pPr>
            <a:r>
              <a:rPr sz="1600" spc="515" dirty="0">
                <a:solidFill>
                  <a:srgbClr val="8AD0D6"/>
                </a:solidFill>
                <a:latin typeface="Arial"/>
                <a:cs typeface="Arial"/>
              </a:rPr>
              <a:t>u	</a:t>
            </a:r>
            <a:r>
              <a:rPr sz="2000" spc="70" dirty="0">
                <a:solidFill>
                  <a:srgbClr val="FFFFFF"/>
                </a:solidFill>
                <a:latin typeface="Arial"/>
                <a:cs typeface="Arial"/>
              </a:rPr>
              <a:t>Looking</a:t>
            </a:r>
            <a:r>
              <a:rPr sz="20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65" dirty="0">
                <a:solidFill>
                  <a:srgbClr val="FFFFFF"/>
                </a:solidFill>
                <a:latin typeface="Arial"/>
                <a:cs typeface="Arial"/>
              </a:rPr>
              <a:t>for</a:t>
            </a:r>
            <a:r>
              <a:rPr sz="2000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135" dirty="0">
                <a:solidFill>
                  <a:srgbClr val="FFFFFF"/>
                </a:solidFill>
                <a:latin typeface="Arial"/>
                <a:cs typeface="Arial"/>
              </a:rPr>
              <a:t>God’s</a:t>
            </a:r>
            <a:r>
              <a:rPr sz="20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150" dirty="0">
                <a:solidFill>
                  <a:srgbClr val="FFFFFF"/>
                </a:solidFill>
                <a:latin typeface="Arial"/>
                <a:cs typeface="Arial"/>
              </a:rPr>
              <a:t>wonder</a:t>
            </a:r>
            <a:r>
              <a:rPr sz="2000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140" dirty="0">
                <a:solidFill>
                  <a:srgbClr val="FFFFFF"/>
                </a:solidFill>
                <a:latin typeface="Arial"/>
                <a:cs typeface="Arial"/>
              </a:rPr>
              <a:t>around</a:t>
            </a:r>
            <a:r>
              <a:rPr sz="20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-65" dirty="0">
                <a:solidFill>
                  <a:srgbClr val="FFFFFF"/>
                </a:solidFill>
                <a:latin typeface="Arial"/>
                <a:cs typeface="Arial"/>
              </a:rPr>
              <a:t>us</a:t>
            </a:r>
            <a:endParaRPr sz="20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700"/>
              </a:spcBef>
              <a:tabLst>
                <a:tab pos="354965" algn="l"/>
              </a:tabLst>
            </a:pPr>
            <a:r>
              <a:rPr sz="1600" spc="515" dirty="0">
                <a:solidFill>
                  <a:srgbClr val="8AD0D6"/>
                </a:solidFill>
                <a:latin typeface="Arial"/>
                <a:cs typeface="Arial"/>
              </a:rPr>
              <a:t>u	</a:t>
            </a:r>
            <a:r>
              <a:rPr sz="2000" spc="45" dirty="0">
                <a:solidFill>
                  <a:srgbClr val="FFFFFF"/>
                </a:solidFill>
                <a:latin typeface="Arial"/>
                <a:cs typeface="Arial"/>
              </a:rPr>
              <a:t>Thanking </a:t>
            </a:r>
            <a:r>
              <a:rPr sz="2000" spc="215" dirty="0">
                <a:solidFill>
                  <a:srgbClr val="FFFFFF"/>
                </a:solidFill>
                <a:latin typeface="Arial"/>
                <a:cs typeface="Arial"/>
              </a:rPr>
              <a:t>God </a:t>
            </a:r>
            <a:r>
              <a:rPr sz="2000" spc="65" dirty="0">
                <a:solidFill>
                  <a:srgbClr val="FFFFFF"/>
                </a:solidFill>
                <a:latin typeface="Arial"/>
                <a:cs typeface="Arial"/>
              </a:rPr>
              <a:t>for </a:t>
            </a:r>
            <a:r>
              <a:rPr sz="2000" spc="-120" dirty="0">
                <a:solidFill>
                  <a:srgbClr val="FFFFFF"/>
                </a:solidFill>
                <a:latin typeface="Arial"/>
                <a:cs typeface="Arial"/>
              </a:rPr>
              <a:t>His </a:t>
            </a:r>
            <a:r>
              <a:rPr sz="2000" spc="155" dirty="0">
                <a:solidFill>
                  <a:srgbClr val="FFFFFF"/>
                </a:solidFill>
                <a:latin typeface="Arial"/>
                <a:cs typeface="Arial"/>
              </a:rPr>
              <a:t>many</a:t>
            </a:r>
            <a:r>
              <a:rPr sz="2000" spc="-2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25" dirty="0">
                <a:solidFill>
                  <a:srgbClr val="FFFFFF"/>
                </a:solidFill>
                <a:latin typeface="Arial"/>
                <a:cs typeface="Arial"/>
              </a:rPr>
              <a:t>gifts</a:t>
            </a:r>
            <a:endParaRPr sz="20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815"/>
              </a:spcBef>
              <a:tabLst>
                <a:tab pos="354965" algn="l"/>
              </a:tabLst>
            </a:pPr>
            <a:r>
              <a:rPr sz="1600" spc="515" dirty="0">
                <a:solidFill>
                  <a:srgbClr val="8AD0D6"/>
                </a:solidFill>
                <a:latin typeface="Arial"/>
                <a:cs typeface="Arial"/>
              </a:rPr>
              <a:t>u	</a:t>
            </a:r>
            <a:r>
              <a:rPr sz="2000" spc="-15" dirty="0">
                <a:solidFill>
                  <a:srgbClr val="FFFFFF"/>
                </a:solidFill>
                <a:latin typeface="Arial"/>
                <a:cs typeface="Arial"/>
              </a:rPr>
              <a:t>Using</a:t>
            </a:r>
            <a:r>
              <a:rPr sz="20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75" dirty="0">
                <a:solidFill>
                  <a:srgbClr val="FFFFFF"/>
                </a:solidFill>
                <a:latin typeface="Arial"/>
                <a:cs typeface="Arial"/>
              </a:rPr>
              <a:t>our</a:t>
            </a:r>
            <a:r>
              <a:rPr sz="2000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25" dirty="0">
                <a:solidFill>
                  <a:srgbClr val="FFFFFF"/>
                </a:solidFill>
                <a:latin typeface="Arial"/>
                <a:cs typeface="Arial"/>
              </a:rPr>
              <a:t>gifts</a:t>
            </a:r>
            <a:r>
              <a:rPr sz="20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155" dirty="0">
                <a:solidFill>
                  <a:srgbClr val="FFFFFF"/>
                </a:solidFill>
                <a:latin typeface="Arial"/>
                <a:cs typeface="Arial"/>
              </a:rPr>
              <a:t>to</a:t>
            </a:r>
            <a:r>
              <a:rPr sz="20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85" dirty="0">
                <a:solidFill>
                  <a:srgbClr val="FFFFFF"/>
                </a:solidFill>
                <a:latin typeface="Arial"/>
                <a:cs typeface="Arial"/>
              </a:rPr>
              <a:t>strengthen</a:t>
            </a:r>
            <a:r>
              <a:rPr sz="200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75" dirty="0">
                <a:solidFill>
                  <a:srgbClr val="FFFFFF"/>
                </a:solidFill>
                <a:latin typeface="Arial"/>
                <a:cs typeface="Arial"/>
              </a:rPr>
              <a:t>our</a:t>
            </a:r>
            <a:r>
              <a:rPr sz="2000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130" dirty="0">
                <a:solidFill>
                  <a:srgbClr val="FFFFFF"/>
                </a:solidFill>
                <a:latin typeface="Arial"/>
                <a:cs typeface="Arial"/>
              </a:rPr>
              <a:t>local</a:t>
            </a:r>
            <a:r>
              <a:rPr sz="20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140" dirty="0">
                <a:solidFill>
                  <a:srgbClr val="FFFFFF"/>
                </a:solidFill>
                <a:latin typeface="Arial"/>
                <a:cs typeface="Arial"/>
              </a:rPr>
              <a:t>church</a:t>
            </a:r>
            <a:endParaRPr sz="2000">
              <a:latin typeface="Arial"/>
              <a:cs typeface="Arial"/>
            </a:endParaRPr>
          </a:p>
          <a:p>
            <a:pPr marL="355600" marR="80645" indent="-342900">
              <a:lnSpc>
                <a:spcPts val="2110"/>
              </a:lnSpc>
              <a:spcBef>
                <a:spcPts val="1105"/>
              </a:spcBef>
              <a:tabLst>
                <a:tab pos="354965" algn="l"/>
              </a:tabLst>
            </a:pPr>
            <a:r>
              <a:rPr sz="1600" spc="515" dirty="0">
                <a:solidFill>
                  <a:srgbClr val="8AD0D6"/>
                </a:solidFill>
                <a:latin typeface="Arial"/>
                <a:cs typeface="Arial"/>
              </a:rPr>
              <a:t>u	</a:t>
            </a:r>
            <a:r>
              <a:rPr sz="2000" spc="45" dirty="0">
                <a:solidFill>
                  <a:srgbClr val="FFFFFF"/>
                </a:solidFill>
                <a:latin typeface="Arial"/>
                <a:cs typeface="Arial"/>
              </a:rPr>
              <a:t>Joyfully</a:t>
            </a:r>
            <a:r>
              <a:rPr sz="20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95" dirty="0">
                <a:solidFill>
                  <a:srgbClr val="FFFFFF"/>
                </a:solidFill>
                <a:latin typeface="Arial"/>
                <a:cs typeface="Arial"/>
              </a:rPr>
              <a:t>giving</a:t>
            </a:r>
            <a:r>
              <a:rPr sz="20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195" dirty="0">
                <a:solidFill>
                  <a:srgbClr val="FFFFFF"/>
                </a:solidFill>
                <a:latin typeface="Arial"/>
                <a:cs typeface="Arial"/>
              </a:rPr>
              <a:t>back</a:t>
            </a:r>
            <a:r>
              <a:rPr sz="2000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155" dirty="0">
                <a:solidFill>
                  <a:srgbClr val="FFFFFF"/>
                </a:solidFill>
                <a:latin typeface="Arial"/>
                <a:cs typeface="Arial"/>
              </a:rPr>
              <a:t>to</a:t>
            </a:r>
            <a:r>
              <a:rPr sz="20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215" dirty="0">
                <a:solidFill>
                  <a:srgbClr val="FFFFFF"/>
                </a:solidFill>
                <a:latin typeface="Arial"/>
                <a:cs typeface="Arial"/>
              </a:rPr>
              <a:t>God</a:t>
            </a:r>
            <a:r>
              <a:rPr sz="200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204" dirty="0">
                <a:solidFill>
                  <a:srgbClr val="FFFFFF"/>
                </a:solidFill>
                <a:latin typeface="Arial"/>
                <a:cs typeface="Arial"/>
              </a:rPr>
              <a:t>and</a:t>
            </a:r>
            <a:r>
              <a:rPr sz="20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50" dirty="0">
                <a:solidFill>
                  <a:srgbClr val="FFFFFF"/>
                </a:solidFill>
                <a:latin typeface="Arial"/>
                <a:cs typeface="Arial"/>
              </a:rPr>
              <a:t>sharing</a:t>
            </a:r>
            <a:r>
              <a:rPr sz="20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95" dirty="0">
                <a:solidFill>
                  <a:srgbClr val="FFFFFF"/>
                </a:solidFill>
                <a:latin typeface="Arial"/>
                <a:cs typeface="Arial"/>
              </a:rPr>
              <a:t>with  </a:t>
            </a:r>
            <a:r>
              <a:rPr sz="2000" spc="50" dirty="0">
                <a:solidFill>
                  <a:srgbClr val="FFFFFF"/>
                </a:solidFill>
                <a:latin typeface="Arial"/>
                <a:cs typeface="Arial"/>
              </a:rPr>
              <a:t>others</a:t>
            </a:r>
            <a:endParaRPr sz="20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770"/>
              </a:spcBef>
              <a:tabLst>
                <a:tab pos="354965" algn="l"/>
              </a:tabLst>
            </a:pPr>
            <a:r>
              <a:rPr sz="1600" spc="515" dirty="0">
                <a:solidFill>
                  <a:srgbClr val="8AD0D6"/>
                </a:solidFill>
                <a:latin typeface="Arial"/>
                <a:cs typeface="Arial"/>
              </a:rPr>
              <a:t>u	</a:t>
            </a:r>
            <a:r>
              <a:rPr sz="2000" spc="25" dirty="0">
                <a:solidFill>
                  <a:srgbClr val="FFFFFF"/>
                </a:solidFill>
                <a:latin typeface="Arial"/>
                <a:cs typeface="Arial"/>
              </a:rPr>
              <a:t>Taking</a:t>
            </a:r>
            <a:r>
              <a:rPr sz="20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165" dirty="0">
                <a:solidFill>
                  <a:srgbClr val="FFFFFF"/>
                </a:solidFill>
                <a:latin typeface="Arial"/>
                <a:cs typeface="Arial"/>
              </a:rPr>
              <a:t>care</a:t>
            </a:r>
            <a:r>
              <a:rPr sz="2000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130" dirty="0">
                <a:solidFill>
                  <a:srgbClr val="FFFFFF"/>
                </a:solidFill>
                <a:latin typeface="Arial"/>
                <a:cs typeface="Arial"/>
              </a:rPr>
              <a:t>of</a:t>
            </a:r>
            <a:r>
              <a:rPr sz="20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135" dirty="0">
                <a:solidFill>
                  <a:srgbClr val="FFFFFF"/>
                </a:solidFill>
                <a:latin typeface="Arial"/>
                <a:cs typeface="Arial"/>
              </a:rPr>
              <a:t>God’s</a:t>
            </a:r>
            <a:r>
              <a:rPr sz="2000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114" dirty="0">
                <a:solidFill>
                  <a:srgbClr val="FFFFFF"/>
                </a:solidFill>
                <a:latin typeface="Arial"/>
                <a:cs typeface="Arial"/>
              </a:rPr>
              <a:t>creation,</a:t>
            </a:r>
            <a:r>
              <a:rPr sz="20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150" dirty="0">
                <a:solidFill>
                  <a:srgbClr val="FFFFFF"/>
                </a:solidFill>
                <a:latin typeface="Arial"/>
                <a:cs typeface="Arial"/>
              </a:rPr>
              <a:t>etc.</a:t>
            </a:r>
            <a:endParaRPr sz="200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934377" y="6429755"/>
            <a:ext cx="3047365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60" dirty="0">
                <a:solidFill>
                  <a:srgbClr val="FFFFFF"/>
                </a:solidFill>
                <a:latin typeface="Arial"/>
                <a:cs typeface="Arial"/>
              </a:rPr>
              <a:t>Photo</a:t>
            </a:r>
            <a:r>
              <a:rPr sz="1400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spc="105" dirty="0">
                <a:solidFill>
                  <a:srgbClr val="FFFFFF"/>
                </a:solidFill>
                <a:latin typeface="Arial"/>
                <a:cs typeface="Arial"/>
              </a:rPr>
              <a:t>by</a:t>
            </a:r>
            <a:r>
              <a:rPr sz="140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spc="114" dirty="0">
                <a:solidFill>
                  <a:srgbClr val="FFFFFF"/>
                </a:solidFill>
                <a:latin typeface="Arial"/>
                <a:cs typeface="Arial"/>
              </a:rPr>
              <a:t>Marc</a:t>
            </a:r>
            <a:r>
              <a:rPr sz="14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spc="35" dirty="0">
                <a:solidFill>
                  <a:srgbClr val="FFFFFF"/>
                </a:solidFill>
                <a:latin typeface="Arial"/>
                <a:cs typeface="Arial"/>
              </a:rPr>
              <a:t>Schulte</a:t>
            </a: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spc="100" dirty="0">
                <a:solidFill>
                  <a:srgbClr val="FFFFFF"/>
                </a:solidFill>
                <a:latin typeface="Arial"/>
                <a:cs typeface="Arial"/>
              </a:rPr>
              <a:t>on</a:t>
            </a:r>
            <a:r>
              <a:rPr sz="14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Unsplash</a:t>
            </a:r>
            <a:endParaRPr sz="14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0437810" y="0"/>
            <a:ext cx="685800" cy="1143000"/>
          </a:xfrm>
          <a:custGeom>
            <a:avLst/>
            <a:gdLst/>
            <a:ahLst/>
            <a:cxnLst/>
            <a:rect l="l" t="t" r="r" b="b"/>
            <a:pathLst>
              <a:path w="685800" h="1143000">
                <a:moveTo>
                  <a:pt x="0" y="0"/>
                </a:moveTo>
                <a:lnTo>
                  <a:pt x="685800" y="0"/>
                </a:lnTo>
                <a:lnTo>
                  <a:pt x="685800" y="1143000"/>
                </a:lnTo>
                <a:lnTo>
                  <a:pt x="0" y="1143000"/>
                </a:lnTo>
                <a:lnTo>
                  <a:pt x="0" y="0"/>
                </a:lnTo>
                <a:close/>
              </a:path>
            </a:pathLst>
          </a:custGeom>
          <a:solidFill>
            <a:srgbClr val="B0151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0"/>
            <a:ext cx="12188952" cy="68579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727669" y="648715"/>
            <a:ext cx="5748020" cy="665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200" b="1" spc="70" dirty="0">
                <a:solidFill>
                  <a:srgbClr val="EBEBEB"/>
                </a:solidFill>
                <a:latin typeface="Arial"/>
                <a:cs typeface="Arial"/>
              </a:rPr>
              <a:t>Modelling </a:t>
            </a:r>
            <a:r>
              <a:rPr sz="4200" b="1" spc="195" dirty="0">
                <a:solidFill>
                  <a:srgbClr val="EBEBEB"/>
                </a:solidFill>
                <a:latin typeface="Arial"/>
                <a:cs typeface="Arial"/>
              </a:rPr>
              <a:t>an</a:t>
            </a:r>
            <a:r>
              <a:rPr sz="4200" b="1" spc="-130" dirty="0">
                <a:solidFill>
                  <a:srgbClr val="EBEBEB"/>
                </a:solidFill>
                <a:latin typeface="Arial"/>
                <a:cs typeface="Arial"/>
              </a:rPr>
              <a:t> </a:t>
            </a:r>
            <a:r>
              <a:rPr sz="4200" b="1" spc="145" dirty="0">
                <a:solidFill>
                  <a:srgbClr val="EBEBEB"/>
                </a:solidFill>
                <a:latin typeface="Arial"/>
                <a:cs typeface="Arial"/>
              </a:rPr>
              <a:t>apology</a:t>
            </a:r>
            <a:endParaRPr sz="42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727670" y="1434084"/>
            <a:ext cx="5977255" cy="4789805"/>
          </a:xfrm>
          <a:prstGeom prst="rect">
            <a:avLst/>
          </a:prstGeom>
        </p:spPr>
        <p:txBody>
          <a:bodyPr vert="horz" wrap="square" lIns="0" tIns="40640" rIns="0" bIns="0" rtlCol="0">
            <a:spAutoFit/>
          </a:bodyPr>
          <a:lstStyle/>
          <a:p>
            <a:pPr marL="12700" marR="5080">
              <a:lnSpc>
                <a:spcPct val="90700"/>
              </a:lnSpc>
              <a:spcBef>
                <a:spcPts val="320"/>
              </a:spcBef>
              <a:tabLst>
                <a:tab pos="4116070" algn="l"/>
              </a:tabLst>
            </a:pPr>
            <a:r>
              <a:rPr sz="2000" spc="110" dirty="0">
                <a:solidFill>
                  <a:srgbClr val="FFFFFF"/>
                </a:solidFill>
                <a:latin typeface="Arial"/>
                <a:cs typeface="Arial"/>
              </a:rPr>
              <a:t>We</a:t>
            </a:r>
            <a:r>
              <a:rPr sz="2000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185" dirty="0">
                <a:solidFill>
                  <a:srgbClr val="FFFFFF"/>
                </a:solidFill>
                <a:latin typeface="Arial"/>
                <a:cs typeface="Arial"/>
              </a:rPr>
              <a:t>need</a:t>
            </a:r>
            <a:r>
              <a:rPr sz="200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155" dirty="0">
                <a:solidFill>
                  <a:srgbClr val="FFFFFF"/>
                </a:solidFill>
                <a:latin typeface="Arial"/>
                <a:cs typeface="Arial"/>
              </a:rPr>
              <a:t>to</a:t>
            </a:r>
            <a:r>
              <a:rPr sz="20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5" dirty="0">
                <a:solidFill>
                  <a:srgbClr val="FFFFFF"/>
                </a:solidFill>
                <a:latin typeface="Arial"/>
                <a:cs typeface="Arial"/>
              </a:rPr>
              <a:t>ask</a:t>
            </a:r>
            <a:r>
              <a:rPr sz="20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75" dirty="0">
                <a:solidFill>
                  <a:srgbClr val="FFFFFF"/>
                </a:solidFill>
                <a:latin typeface="Arial"/>
                <a:cs typeface="Arial"/>
              </a:rPr>
              <a:t>our</a:t>
            </a:r>
            <a:r>
              <a:rPr sz="2000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rgbClr val="FFFFFF"/>
                </a:solidFill>
                <a:latin typeface="Arial"/>
                <a:cs typeface="Arial"/>
              </a:rPr>
              <a:t>kids</a:t>
            </a:r>
            <a:r>
              <a:rPr sz="20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65" dirty="0">
                <a:solidFill>
                  <a:srgbClr val="FFFFFF"/>
                </a:solidFill>
                <a:latin typeface="Arial"/>
                <a:cs typeface="Arial"/>
              </a:rPr>
              <a:t>for</a:t>
            </a:r>
            <a:r>
              <a:rPr sz="2000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45" dirty="0">
                <a:solidFill>
                  <a:srgbClr val="FFFFFF"/>
                </a:solidFill>
                <a:latin typeface="Arial"/>
                <a:cs typeface="Arial"/>
              </a:rPr>
              <a:t>forgiveness</a:t>
            </a:r>
            <a:r>
              <a:rPr sz="20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155" dirty="0">
                <a:solidFill>
                  <a:srgbClr val="FFFFFF"/>
                </a:solidFill>
                <a:latin typeface="Arial"/>
                <a:cs typeface="Arial"/>
              </a:rPr>
              <a:t>when</a:t>
            </a:r>
            <a:r>
              <a:rPr sz="20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200" dirty="0">
                <a:solidFill>
                  <a:srgbClr val="FFFFFF"/>
                </a:solidFill>
                <a:latin typeface="Arial"/>
                <a:cs typeface="Arial"/>
              </a:rPr>
              <a:t>we  </a:t>
            </a:r>
            <a:r>
              <a:rPr sz="2000" spc="-15" dirty="0">
                <a:solidFill>
                  <a:srgbClr val="FFFFFF"/>
                </a:solidFill>
                <a:latin typeface="Arial"/>
                <a:cs typeface="Arial"/>
              </a:rPr>
              <a:t>mess </a:t>
            </a:r>
            <a:r>
              <a:rPr sz="2000" spc="175" dirty="0">
                <a:solidFill>
                  <a:srgbClr val="FFFFFF"/>
                </a:solidFill>
                <a:latin typeface="Arial"/>
                <a:cs typeface="Arial"/>
              </a:rPr>
              <a:t>up </a:t>
            </a:r>
            <a:r>
              <a:rPr sz="2000" spc="204" dirty="0">
                <a:solidFill>
                  <a:srgbClr val="FFFFFF"/>
                </a:solidFill>
                <a:latin typeface="Arial"/>
                <a:cs typeface="Arial"/>
              </a:rPr>
              <a:t>and </a:t>
            </a:r>
            <a:r>
              <a:rPr sz="2000" spc="65" dirty="0">
                <a:solidFill>
                  <a:srgbClr val="FFFFFF"/>
                </a:solidFill>
                <a:latin typeface="Arial"/>
                <a:cs typeface="Arial"/>
              </a:rPr>
              <a:t>hurt </a:t>
            </a:r>
            <a:r>
              <a:rPr sz="2000" spc="120" dirty="0">
                <a:solidFill>
                  <a:srgbClr val="FFFFFF"/>
                </a:solidFill>
                <a:latin typeface="Arial"/>
                <a:cs typeface="Arial"/>
              </a:rPr>
              <a:t>them. </a:t>
            </a:r>
            <a:r>
              <a:rPr sz="2000" spc="110" dirty="0">
                <a:solidFill>
                  <a:srgbClr val="FFFFFF"/>
                </a:solidFill>
                <a:latin typeface="Arial"/>
                <a:cs typeface="Arial"/>
              </a:rPr>
              <a:t>We </a:t>
            </a:r>
            <a:r>
              <a:rPr sz="2000" spc="185" dirty="0">
                <a:solidFill>
                  <a:srgbClr val="FFFFFF"/>
                </a:solidFill>
                <a:latin typeface="Arial"/>
                <a:cs typeface="Arial"/>
              </a:rPr>
              <a:t>need </a:t>
            </a:r>
            <a:r>
              <a:rPr sz="2000" spc="155" dirty="0">
                <a:solidFill>
                  <a:srgbClr val="FFFFFF"/>
                </a:solidFill>
                <a:latin typeface="Arial"/>
                <a:cs typeface="Arial"/>
              </a:rPr>
              <a:t>to </a:t>
            </a:r>
            <a:r>
              <a:rPr sz="2000" spc="160" dirty="0">
                <a:solidFill>
                  <a:srgbClr val="FFFFFF"/>
                </a:solidFill>
                <a:latin typeface="Arial"/>
                <a:cs typeface="Arial"/>
              </a:rPr>
              <a:t>model </a:t>
            </a:r>
            <a:r>
              <a:rPr sz="2000" spc="250" dirty="0">
                <a:solidFill>
                  <a:srgbClr val="FFFFFF"/>
                </a:solidFill>
                <a:latin typeface="Arial"/>
                <a:cs typeface="Arial"/>
              </a:rPr>
              <a:t>a  </a:t>
            </a:r>
            <a:r>
              <a:rPr sz="2000" spc="220" dirty="0">
                <a:solidFill>
                  <a:srgbClr val="FFFFFF"/>
                </a:solidFill>
                <a:latin typeface="Arial"/>
                <a:cs typeface="Arial"/>
              </a:rPr>
              <a:t>good</a:t>
            </a:r>
            <a:r>
              <a:rPr sz="200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55" dirty="0">
                <a:solidFill>
                  <a:srgbClr val="FFFFFF"/>
                </a:solidFill>
                <a:latin typeface="Arial"/>
                <a:cs typeface="Arial"/>
              </a:rPr>
              <a:t>process</a:t>
            </a:r>
            <a:r>
              <a:rPr sz="200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130" dirty="0">
                <a:solidFill>
                  <a:srgbClr val="FFFFFF"/>
                </a:solidFill>
                <a:latin typeface="Arial"/>
                <a:cs typeface="Arial"/>
              </a:rPr>
              <a:t>of</a:t>
            </a:r>
            <a:r>
              <a:rPr sz="20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140" dirty="0">
                <a:solidFill>
                  <a:srgbClr val="FFFFFF"/>
                </a:solidFill>
                <a:latin typeface="Arial"/>
                <a:cs typeface="Arial"/>
              </a:rPr>
              <a:t>apology,</a:t>
            </a:r>
            <a:r>
              <a:rPr sz="200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50" dirty="0">
                <a:solidFill>
                  <a:srgbClr val="FFFFFF"/>
                </a:solidFill>
                <a:latin typeface="Arial"/>
                <a:cs typeface="Arial"/>
              </a:rPr>
              <a:t>asking</a:t>
            </a:r>
            <a:r>
              <a:rPr sz="200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65" dirty="0">
                <a:solidFill>
                  <a:srgbClr val="FFFFFF"/>
                </a:solidFill>
                <a:latin typeface="Arial"/>
                <a:cs typeface="Arial"/>
              </a:rPr>
              <a:t>for</a:t>
            </a:r>
            <a:r>
              <a:rPr sz="200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40" dirty="0">
                <a:solidFill>
                  <a:srgbClr val="FFFFFF"/>
                </a:solidFill>
                <a:latin typeface="Arial"/>
                <a:cs typeface="Arial"/>
              </a:rPr>
              <a:t>forgiveness,  </a:t>
            </a:r>
            <a:r>
              <a:rPr sz="2000" spc="85" dirty="0">
                <a:solidFill>
                  <a:srgbClr val="FFFFFF"/>
                </a:solidFill>
                <a:latin typeface="Arial"/>
                <a:cs typeface="Arial"/>
              </a:rPr>
              <a:t>repairing </a:t>
            </a:r>
            <a:r>
              <a:rPr sz="2000" spc="75" dirty="0">
                <a:solidFill>
                  <a:srgbClr val="FFFFFF"/>
                </a:solidFill>
                <a:latin typeface="Arial"/>
                <a:cs typeface="Arial"/>
              </a:rPr>
              <a:t>well </a:t>
            </a:r>
            <a:r>
              <a:rPr sz="2000" spc="204" dirty="0">
                <a:solidFill>
                  <a:srgbClr val="FFFFFF"/>
                </a:solidFill>
                <a:latin typeface="Arial"/>
                <a:cs typeface="Arial"/>
              </a:rPr>
              <a:t>and</a:t>
            </a:r>
            <a:r>
              <a:rPr sz="2000" spc="-1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85" dirty="0">
                <a:solidFill>
                  <a:srgbClr val="FFFFFF"/>
                </a:solidFill>
                <a:latin typeface="Arial"/>
                <a:cs typeface="Arial"/>
              </a:rPr>
              <a:t>forgiving</a:t>
            </a:r>
            <a:r>
              <a:rPr sz="20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60" dirty="0">
                <a:solidFill>
                  <a:srgbClr val="FFFFFF"/>
                </a:solidFill>
                <a:latin typeface="Arial"/>
                <a:cs typeface="Arial"/>
              </a:rPr>
              <a:t>well.	</a:t>
            </a:r>
            <a:r>
              <a:rPr sz="2000" spc="55" dirty="0">
                <a:solidFill>
                  <a:srgbClr val="FFFFFF"/>
                </a:solidFill>
                <a:latin typeface="Arial"/>
                <a:cs typeface="Arial"/>
              </a:rPr>
              <a:t>Here </a:t>
            </a:r>
            <a:r>
              <a:rPr sz="2000" spc="-140" dirty="0">
                <a:solidFill>
                  <a:srgbClr val="FFFFFF"/>
                </a:solidFill>
                <a:latin typeface="Arial"/>
                <a:cs typeface="Arial"/>
              </a:rPr>
              <a:t>is </a:t>
            </a:r>
            <a:r>
              <a:rPr sz="2000" spc="165" dirty="0">
                <a:solidFill>
                  <a:srgbClr val="FFFFFF"/>
                </a:solidFill>
                <a:latin typeface="Arial"/>
                <a:cs typeface="Arial"/>
              </a:rPr>
              <a:t>one  </a:t>
            </a:r>
            <a:r>
              <a:rPr sz="2000" spc="130" dirty="0">
                <a:solidFill>
                  <a:srgbClr val="FFFFFF"/>
                </a:solidFill>
                <a:latin typeface="Arial"/>
                <a:cs typeface="Arial"/>
              </a:rPr>
              <a:t>model:</a:t>
            </a:r>
            <a:endParaRPr sz="20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700"/>
              </a:spcBef>
              <a:tabLst>
                <a:tab pos="354965" algn="l"/>
              </a:tabLst>
            </a:pPr>
            <a:r>
              <a:rPr sz="1600" spc="515" dirty="0">
                <a:solidFill>
                  <a:srgbClr val="8AD0D6"/>
                </a:solidFill>
                <a:latin typeface="Arial"/>
                <a:cs typeface="Arial"/>
              </a:rPr>
              <a:t>u	</a:t>
            </a:r>
            <a:r>
              <a:rPr sz="2000" spc="-105" dirty="0">
                <a:solidFill>
                  <a:srgbClr val="FFFFFF"/>
                </a:solidFill>
                <a:latin typeface="Arial"/>
                <a:cs typeface="Arial"/>
              </a:rPr>
              <a:t>I </a:t>
            </a:r>
            <a:r>
              <a:rPr sz="2000" spc="225" dirty="0">
                <a:solidFill>
                  <a:srgbClr val="FFFFFF"/>
                </a:solidFill>
                <a:latin typeface="Arial"/>
                <a:cs typeface="Arial"/>
              </a:rPr>
              <a:t>am</a:t>
            </a:r>
            <a:r>
              <a:rPr sz="2000" spc="8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-25" dirty="0">
                <a:solidFill>
                  <a:srgbClr val="FFFFFF"/>
                </a:solidFill>
                <a:latin typeface="Arial"/>
                <a:cs typeface="Arial"/>
              </a:rPr>
              <a:t>sorry</a:t>
            </a:r>
            <a:endParaRPr sz="20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790"/>
              </a:spcBef>
              <a:tabLst>
                <a:tab pos="354965" algn="l"/>
              </a:tabLst>
            </a:pPr>
            <a:r>
              <a:rPr sz="1600" spc="515" dirty="0">
                <a:solidFill>
                  <a:srgbClr val="8AD0D6"/>
                </a:solidFill>
                <a:latin typeface="Arial"/>
                <a:cs typeface="Arial"/>
              </a:rPr>
              <a:t>u	</a:t>
            </a:r>
            <a:r>
              <a:rPr sz="2000" spc="130" dirty="0">
                <a:solidFill>
                  <a:srgbClr val="FFFFFF"/>
                </a:solidFill>
                <a:latin typeface="Arial"/>
                <a:cs typeface="Arial"/>
              </a:rPr>
              <a:t>What </a:t>
            </a:r>
            <a:r>
              <a:rPr sz="2000" spc="-105" dirty="0">
                <a:solidFill>
                  <a:srgbClr val="FFFFFF"/>
                </a:solidFill>
                <a:latin typeface="Arial"/>
                <a:cs typeface="Arial"/>
              </a:rPr>
              <a:t>I </a:t>
            </a:r>
            <a:r>
              <a:rPr sz="2000" spc="155" dirty="0">
                <a:solidFill>
                  <a:srgbClr val="FFFFFF"/>
                </a:solidFill>
                <a:latin typeface="Arial"/>
                <a:cs typeface="Arial"/>
              </a:rPr>
              <a:t>did </a:t>
            </a:r>
            <a:r>
              <a:rPr sz="2000" spc="80" dirty="0">
                <a:solidFill>
                  <a:srgbClr val="FFFFFF"/>
                </a:solidFill>
                <a:latin typeface="Arial"/>
                <a:cs typeface="Arial"/>
              </a:rPr>
              <a:t>was</a:t>
            </a:r>
            <a:r>
              <a:rPr sz="2000" spc="-2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135" dirty="0">
                <a:solidFill>
                  <a:srgbClr val="FFFFFF"/>
                </a:solidFill>
                <a:latin typeface="Arial"/>
                <a:cs typeface="Arial"/>
              </a:rPr>
              <a:t>wrong</a:t>
            </a:r>
            <a:endParaRPr sz="2000">
              <a:latin typeface="Arial"/>
              <a:cs typeface="Arial"/>
            </a:endParaRPr>
          </a:p>
          <a:p>
            <a:pPr marL="355600" marR="450850" indent="-342900">
              <a:lnSpc>
                <a:spcPts val="2180"/>
              </a:lnSpc>
              <a:spcBef>
                <a:spcPts val="975"/>
              </a:spcBef>
              <a:tabLst>
                <a:tab pos="354965" algn="l"/>
              </a:tabLst>
            </a:pPr>
            <a:r>
              <a:rPr sz="1600" spc="515" dirty="0">
                <a:solidFill>
                  <a:srgbClr val="8AD0D6"/>
                </a:solidFill>
                <a:latin typeface="Arial"/>
                <a:cs typeface="Arial"/>
              </a:rPr>
              <a:t>u	</a:t>
            </a:r>
            <a:r>
              <a:rPr sz="2000" spc="130" dirty="0">
                <a:solidFill>
                  <a:srgbClr val="FFFFFF"/>
                </a:solidFill>
                <a:latin typeface="Arial"/>
                <a:cs typeface="Arial"/>
              </a:rPr>
              <a:t>What</a:t>
            </a:r>
            <a:r>
              <a:rPr sz="2000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-105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2000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155" dirty="0">
                <a:solidFill>
                  <a:srgbClr val="FFFFFF"/>
                </a:solidFill>
                <a:latin typeface="Arial"/>
                <a:cs typeface="Arial"/>
              </a:rPr>
              <a:t>did</a:t>
            </a:r>
            <a:r>
              <a:rPr sz="2000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65" dirty="0">
                <a:solidFill>
                  <a:srgbClr val="FFFFFF"/>
                </a:solidFill>
                <a:latin typeface="Arial"/>
                <a:cs typeface="Arial"/>
              </a:rPr>
              <a:t>hurt</a:t>
            </a:r>
            <a:r>
              <a:rPr sz="2000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90" dirty="0">
                <a:solidFill>
                  <a:srgbClr val="FFFFFF"/>
                </a:solidFill>
                <a:latin typeface="Arial"/>
                <a:cs typeface="Arial"/>
              </a:rPr>
              <a:t>you,</a:t>
            </a:r>
            <a:r>
              <a:rPr sz="2000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204" dirty="0">
                <a:solidFill>
                  <a:srgbClr val="FFFFFF"/>
                </a:solidFill>
                <a:latin typeface="Arial"/>
                <a:cs typeface="Arial"/>
              </a:rPr>
              <a:t>and</a:t>
            </a:r>
            <a:r>
              <a:rPr sz="2000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215" dirty="0">
                <a:solidFill>
                  <a:srgbClr val="FFFFFF"/>
                </a:solidFill>
                <a:latin typeface="Arial"/>
                <a:cs typeface="Arial"/>
              </a:rPr>
              <a:t>God</a:t>
            </a:r>
            <a:r>
              <a:rPr sz="20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80" dirty="0">
                <a:solidFill>
                  <a:srgbClr val="FFFFFF"/>
                </a:solidFill>
                <a:latin typeface="Arial"/>
                <a:cs typeface="Arial"/>
              </a:rPr>
              <a:t>felt</a:t>
            </a:r>
            <a:r>
              <a:rPr sz="2000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150" dirty="0">
                <a:solidFill>
                  <a:srgbClr val="FFFFFF"/>
                </a:solidFill>
                <a:latin typeface="Arial"/>
                <a:cs typeface="Arial"/>
              </a:rPr>
              <a:t>that</a:t>
            </a:r>
            <a:r>
              <a:rPr sz="2000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65" dirty="0">
                <a:solidFill>
                  <a:srgbClr val="FFFFFF"/>
                </a:solidFill>
                <a:latin typeface="Arial"/>
                <a:cs typeface="Arial"/>
              </a:rPr>
              <a:t>hurt  </a:t>
            </a:r>
            <a:r>
              <a:rPr sz="2000" spc="95" dirty="0">
                <a:solidFill>
                  <a:srgbClr val="FFFFFF"/>
                </a:solidFill>
                <a:latin typeface="Arial"/>
                <a:cs typeface="Arial"/>
              </a:rPr>
              <a:t>with</a:t>
            </a:r>
            <a:r>
              <a:rPr sz="20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120" dirty="0">
                <a:solidFill>
                  <a:srgbClr val="FFFFFF"/>
                </a:solidFill>
                <a:latin typeface="Arial"/>
                <a:cs typeface="Arial"/>
              </a:rPr>
              <a:t>you</a:t>
            </a:r>
            <a:endParaRPr sz="2000">
              <a:latin typeface="Arial"/>
              <a:cs typeface="Arial"/>
            </a:endParaRPr>
          </a:p>
          <a:p>
            <a:pPr marL="355600" marR="337820" indent="-342900">
              <a:lnSpc>
                <a:spcPts val="2090"/>
              </a:lnSpc>
              <a:spcBef>
                <a:spcPts val="1115"/>
              </a:spcBef>
              <a:tabLst>
                <a:tab pos="354965" algn="l"/>
              </a:tabLst>
            </a:pPr>
            <a:r>
              <a:rPr sz="1600" spc="515" dirty="0">
                <a:solidFill>
                  <a:srgbClr val="8AD0D6"/>
                </a:solidFill>
                <a:latin typeface="Arial"/>
                <a:cs typeface="Arial"/>
              </a:rPr>
              <a:t>u	</a:t>
            </a:r>
            <a:r>
              <a:rPr sz="2000" spc="-105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2000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110" dirty="0">
                <a:solidFill>
                  <a:srgbClr val="FFFFFF"/>
                </a:solidFill>
                <a:latin typeface="Arial"/>
                <a:cs typeface="Arial"/>
              </a:rPr>
              <a:t>love</a:t>
            </a:r>
            <a:r>
              <a:rPr sz="2000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120" dirty="0">
                <a:solidFill>
                  <a:srgbClr val="FFFFFF"/>
                </a:solidFill>
                <a:latin typeface="Arial"/>
                <a:cs typeface="Arial"/>
              </a:rPr>
              <a:t>you</a:t>
            </a:r>
            <a:r>
              <a:rPr sz="2000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204" dirty="0">
                <a:solidFill>
                  <a:srgbClr val="FFFFFF"/>
                </a:solidFill>
                <a:latin typeface="Arial"/>
                <a:cs typeface="Arial"/>
              </a:rPr>
              <a:t>and</a:t>
            </a:r>
            <a:r>
              <a:rPr sz="200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-105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2000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185" dirty="0">
                <a:solidFill>
                  <a:srgbClr val="FFFFFF"/>
                </a:solidFill>
                <a:latin typeface="Arial"/>
                <a:cs typeface="Arial"/>
              </a:rPr>
              <a:t>don’t</a:t>
            </a:r>
            <a:r>
              <a:rPr sz="2000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175" dirty="0">
                <a:solidFill>
                  <a:srgbClr val="FFFFFF"/>
                </a:solidFill>
                <a:latin typeface="Arial"/>
                <a:cs typeface="Arial"/>
              </a:rPr>
              <a:t>want</a:t>
            </a:r>
            <a:r>
              <a:rPr sz="20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155" dirty="0">
                <a:solidFill>
                  <a:srgbClr val="FFFFFF"/>
                </a:solidFill>
                <a:latin typeface="Arial"/>
                <a:cs typeface="Arial"/>
              </a:rPr>
              <a:t>to</a:t>
            </a:r>
            <a:r>
              <a:rPr sz="20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65" dirty="0">
                <a:solidFill>
                  <a:srgbClr val="FFFFFF"/>
                </a:solidFill>
                <a:latin typeface="Arial"/>
                <a:cs typeface="Arial"/>
              </a:rPr>
              <a:t>hurt</a:t>
            </a:r>
            <a:r>
              <a:rPr sz="2000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120" dirty="0">
                <a:solidFill>
                  <a:srgbClr val="FFFFFF"/>
                </a:solidFill>
                <a:latin typeface="Arial"/>
                <a:cs typeface="Arial"/>
              </a:rPr>
              <a:t>you</a:t>
            </a:r>
            <a:r>
              <a:rPr sz="2000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150" dirty="0">
                <a:solidFill>
                  <a:srgbClr val="FFFFFF"/>
                </a:solidFill>
                <a:latin typeface="Arial"/>
                <a:cs typeface="Arial"/>
              </a:rPr>
              <a:t>that  </a:t>
            </a:r>
            <a:r>
              <a:rPr sz="2000" spc="175" dirty="0">
                <a:solidFill>
                  <a:srgbClr val="FFFFFF"/>
                </a:solidFill>
                <a:latin typeface="Arial"/>
                <a:cs typeface="Arial"/>
              </a:rPr>
              <a:t>way</a:t>
            </a:r>
            <a:r>
              <a:rPr sz="20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155" dirty="0">
                <a:solidFill>
                  <a:srgbClr val="FFFFFF"/>
                </a:solidFill>
                <a:latin typeface="Arial"/>
                <a:cs typeface="Arial"/>
              </a:rPr>
              <a:t>again</a:t>
            </a:r>
            <a:endParaRPr sz="20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770"/>
              </a:spcBef>
              <a:tabLst>
                <a:tab pos="354965" algn="l"/>
              </a:tabLst>
            </a:pPr>
            <a:r>
              <a:rPr sz="1600" spc="515" dirty="0">
                <a:solidFill>
                  <a:srgbClr val="8AD0D6"/>
                </a:solidFill>
                <a:latin typeface="Arial"/>
                <a:cs typeface="Arial"/>
              </a:rPr>
              <a:t>u	</a:t>
            </a:r>
            <a:r>
              <a:rPr sz="2000" spc="70" dirty="0">
                <a:solidFill>
                  <a:srgbClr val="FFFFFF"/>
                </a:solidFill>
                <a:latin typeface="Arial"/>
                <a:cs typeface="Arial"/>
              </a:rPr>
              <a:t>Next</a:t>
            </a:r>
            <a:r>
              <a:rPr sz="2000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114" dirty="0">
                <a:solidFill>
                  <a:srgbClr val="FFFFFF"/>
                </a:solidFill>
                <a:latin typeface="Arial"/>
                <a:cs typeface="Arial"/>
              </a:rPr>
              <a:t>time</a:t>
            </a:r>
            <a:r>
              <a:rPr sz="20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-105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2000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175" dirty="0">
                <a:solidFill>
                  <a:srgbClr val="FFFFFF"/>
                </a:solidFill>
                <a:latin typeface="Arial"/>
                <a:cs typeface="Arial"/>
              </a:rPr>
              <a:t>want</a:t>
            </a:r>
            <a:r>
              <a:rPr sz="20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155" dirty="0">
                <a:solidFill>
                  <a:srgbClr val="FFFFFF"/>
                </a:solidFill>
                <a:latin typeface="Arial"/>
                <a:cs typeface="Arial"/>
              </a:rPr>
              <a:t>to</a:t>
            </a:r>
            <a:r>
              <a:rPr sz="200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225" dirty="0">
                <a:solidFill>
                  <a:srgbClr val="FFFFFF"/>
                </a:solidFill>
                <a:latin typeface="Arial"/>
                <a:cs typeface="Arial"/>
              </a:rPr>
              <a:t>do</a:t>
            </a:r>
            <a:r>
              <a:rPr sz="20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…</a:t>
            </a:r>
            <a:r>
              <a:rPr sz="20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90" dirty="0">
                <a:solidFill>
                  <a:srgbClr val="FFFFFF"/>
                </a:solidFill>
                <a:latin typeface="Arial"/>
                <a:cs typeface="Arial"/>
              </a:rPr>
              <a:t>instead</a:t>
            </a:r>
            <a:endParaRPr sz="20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720"/>
              </a:spcBef>
              <a:tabLst>
                <a:tab pos="354965" algn="l"/>
              </a:tabLst>
            </a:pPr>
            <a:r>
              <a:rPr sz="1600" spc="515" dirty="0">
                <a:solidFill>
                  <a:srgbClr val="8AD0D6"/>
                </a:solidFill>
                <a:latin typeface="Arial"/>
                <a:cs typeface="Arial"/>
              </a:rPr>
              <a:t>u	</a:t>
            </a:r>
            <a:r>
              <a:rPr sz="2000" spc="30" dirty="0">
                <a:solidFill>
                  <a:srgbClr val="FFFFFF"/>
                </a:solidFill>
                <a:latin typeface="Arial"/>
                <a:cs typeface="Arial"/>
              </a:rPr>
              <a:t>Please</a:t>
            </a:r>
            <a:r>
              <a:rPr sz="2000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95" dirty="0">
                <a:solidFill>
                  <a:srgbClr val="FFFFFF"/>
                </a:solidFill>
                <a:latin typeface="Arial"/>
                <a:cs typeface="Arial"/>
              </a:rPr>
              <a:t>forgive</a:t>
            </a:r>
            <a:r>
              <a:rPr sz="20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195" dirty="0">
                <a:solidFill>
                  <a:srgbClr val="FFFFFF"/>
                </a:solidFill>
                <a:latin typeface="Arial"/>
                <a:cs typeface="Arial"/>
              </a:rPr>
              <a:t>me</a:t>
            </a:r>
            <a:r>
              <a:rPr sz="20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155" dirty="0">
                <a:solidFill>
                  <a:srgbClr val="FFFFFF"/>
                </a:solidFill>
                <a:latin typeface="Arial"/>
                <a:cs typeface="Arial"/>
              </a:rPr>
              <a:t>when</a:t>
            </a:r>
            <a:r>
              <a:rPr sz="20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120" dirty="0">
                <a:solidFill>
                  <a:srgbClr val="FFFFFF"/>
                </a:solidFill>
                <a:latin typeface="Arial"/>
                <a:cs typeface="Arial"/>
              </a:rPr>
              <a:t>you</a:t>
            </a:r>
            <a:r>
              <a:rPr sz="20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120" dirty="0">
                <a:solidFill>
                  <a:srgbClr val="FFFFFF"/>
                </a:solidFill>
                <a:latin typeface="Arial"/>
                <a:cs typeface="Arial"/>
              </a:rPr>
              <a:t>are</a:t>
            </a:r>
            <a:r>
              <a:rPr sz="20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135" dirty="0">
                <a:solidFill>
                  <a:srgbClr val="FFFFFF"/>
                </a:solidFill>
                <a:latin typeface="Arial"/>
                <a:cs typeface="Arial"/>
              </a:rPr>
              <a:t>ready</a:t>
            </a:r>
            <a:endParaRPr sz="20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790"/>
              </a:spcBef>
              <a:tabLst>
                <a:tab pos="354965" algn="l"/>
              </a:tabLst>
            </a:pPr>
            <a:r>
              <a:rPr sz="1600" spc="515" dirty="0">
                <a:solidFill>
                  <a:srgbClr val="8AD0D6"/>
                </a:solidFill>
                <a:latin typeface="Arial"/>
                <a:cs typeface="Arial"/>
              </a:rPr>
              <a:t>u	</a:t>
            </a:r>
            <a:r>
              <a:rPr sz="2000" spc="130" dirty="0">
                <a:solidFill>
                  <a:srgbClr val="FFFFFF"/>
                </a:solidFill>
                <a:latin typeface="Arial"/>
                <a:cs typeface="Arial"/>
              </a:rPr>
              <a:t>What</a:t>
            </a:r>
            <a:r>
              <a:rPr sz="2000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215" dirty="0">
                <a:solidFill>
                  <a:srgbClr val="FFFFFF"/>
                </a:solidFill>
                <a:latin typeface="Arial"/>
                <a:cs typeface="Arial"/>
              </a:rPr>
              <a:t>can</a:t>
            </a:r>
            <a:r>
              <a:rPr sz="200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-105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20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225" dirty="0">
                <a:solidFill>
                  <a:srgbClr val="FFFFFF"/>
                </a:solidFill>
                <a:latin typeface="Arial"/>
                <a:cs typeface="Arial"/>
              </a:rPr>
              <a:t>do</a:t>
            </a:r>
            <a:r>
              <a:rPr sz="20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175" dirty="0">
                <a:solidFill>
                  <a:srgbClr val="FFFFFF"/>
                </a:solidFill>
                <a:latin typeface="Arial"/>
                <a:cs typeface="Arial"/>
              </a:rPr>
              <a:t>now</a:t>
            </a:r>
            <a:r>
              <a:rPr sz="20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155" dirty="0">
                <a:solidFill>
                  <a:srgbClr val="FFFFFF"/>
                </a:solidFill>
                <a:latin typeface="Arial"/>
                <a:cs typeface="Arial"/>
              </a:rPr>
              <a:t>to</a:t>
            </a:r>
            <a:r>
              <a:rPr sz="200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125" dirty="0">
                <a:solidFill>
                  <a:srgbClr val="FFFFFF"/>
                </a:solidFill>
                <a:latin typeface="Arial"/>
                <a:cs typeface="Arial"/>
              </a:rPr>
              <a:t>help</a:t>
            </a:r>
            <a:r>
              <a:rPr sz="2000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120" dirty="0">
                <a:solidFill>
                  <a:srgbClr val="FFFFFF"/>
                </a:solidFill>
                <a:latin typeface="Arial"/>
                <a:cs typeface="Arial"/>
              </a:rPr>
              <a:t>you</a:t>
            </a:r>
            <a:r>
              <a:rPr sz="20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95" dirty="0">
                <a:solidFill>
                  <a:srgbClr val="FFFFFF"/>
                </a:solidFill>
                <a:latin typeface="Arial"/>
                <a:cs typeface="Arial"/>
              </a:rPr>
              <a:t>feel</a:t>
            </a:r>
            <a:r>
              <a:rPr sz="20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120" dirty="0">
                <a:solidFill>
                  <a:srgbClr val="FFFFFF"/>
                </a:solidFill>
                <a:latin typeface="Arial"/>
                <a:cs typeface="Arial"/>
              </a:rPr>
              <a:t>better?</a:t>
            </a:r>
            <a:endParaRPr sz="2000">
              <a:latin typeface="Arial"/>
              <a:cs typeface="Aria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7015974" y="0"/>
            <a:ext cx="559435" cy="3709670"/>
          </a:xfrm>
          <a:custGeom>
            <a:avLst/>
            <a:gdLst/>
            <a:ahLst/>
            <a:cxnLst/>
            <a:rect l="l" t="t" r="r" b="b"/>
            <a:pathLst>
              <a:path w="559434" h="3709670">
                <a:moveTo>
                  <a:pt x="473952" y="0"/>
                </a:moveTo>
                <a:lnTo>
                  <a:pt x="0" y="0"/>
                </a:lnTo>
                <a:lnTo>
                  <a:pt x="28130" y="122219"/>
                </a:lnTo>
                <a:lnTo>
                  <a:pt x="55608" y="244762"/>
                </a:lnTo>
                <a:lnTo>
                  <a:pt x="82552" y="367348"/>
                </a:lnTo>
                <a:lnTo>
                  <a:pt x="107123" y="490500"/>
                </a:lnTo>
                <a:lnTo>
                  <a:pt x="131781" y="613644"/>
                </a:lnTo>
                <a:lnTo>
                  <a:pt x="155550" y="736861"/>
                </a:lnTo>
                <a:lnTo>
                  <a:pt x="177152" y="858754"/>
                </a:lnTo>
                <a:lnTo>
                  <a:pt x="198221" y="982940"/>
                </a:lnTo>
                <a:lnTo>
                  <a:pt x="218488" y="1106065"/>
                </a:lnTo>
                <a:lnTo>
                  <a:pt x="237060" y="1227080"/>
                </a:lnTo>
                <a:lnTo>
                  <a:pt x="255813" y="1350328"/>
                </a:lnTo>
                <a:lnTo>
                  <a:pt x="273050" y="1471451"/>
                </a:lnTo>
                <a:lnTo>
                  <a:pt x="288684" y="1592703"/>
                </a:lnTo>
                <a:lnTo>
                  <a:pt x="304407" y="1713948"/>
                </a:lnTo>
                <a:lnTo>
                  <a:pt x="319121" y="1833775"/>
                </a:lnTo>
                <a:lnTo>
                  <a:pt x="332465" y="1952216"/>
                </a:lnTo>
                <a:lnTo>
                  <a:pt x="344981" y="2071472"/>
                </a:lnTo>
                <a:lnTo>
                  <a:pt x="357465" y="2189233"/>
                </a:lnTo>
                <a:lnTo>
                  <a:pt x="368316" y="2305626"/>
                </a:lnTo>
                <a:lnTo>
                  <a:pt x="379224" y="2421642"/>
                </a:lnTo>
                <a:lnTo>
                  <a:pt x="389154" y="2536611"/>
                </a:lnTo>
                <a:lnTo>
                  <a:pt x="397744" y="2650566"/>
                </a:lnTo>
                <a:lnTo>
                  <a:pt x="406840" y="2762980"/>
                </a:lnTo>
                <a:lnTo>
                  <a:pt x="414329" y="2874401"/>
                </a:lnTo>
                <a:lnTo>
                  <a:pt x="420988" y="2984390"/>
                </a:lnTo>
                <a:lnTo>
                  <a:pt x="427583" y="3092509"/>
                </a:lnTo>
                <a:lnTo>
                  <a:pt x="433941" y="3198776"/>
                </a:lnTo>
                <a:lnTo>
                  <a:pt x="438901" y="3304406"/>
                </a:lnTo>
                <a:lnTo>
                  <a:pt x="443564" y="3408563"/>
                </a:lnTo>
                <a:lnTo>
                  <a:pt x="448223" y="3510471"/>
                </a:lnTo>
                <a:lnTo>
                  <a:pt x="454747" y="3709642"/>
                </a:lnTo>
                <a:lnTo>
                  <a:pt x="523948" y="3672197"/>
                </a:lnTo>
                <a:lnTo>
                  <a:pt x="526858" y="3645896"/>
                </a:lnTo>
                <a:lnTo>
                  <a:pt x="532271" y="3588346"/>
                </a:lnTo>
                <a:lnTo>
                  <a:pt x="537154" y="3524479"/>
                </a:lnTo>
                <a:lnTo>
                  <a:pt x="541519" y="3454630"/>
                </a:lnTo>
                <a:lnTo>
                  <a:pt x="545377" y="3379138"/>
                </a:lnTo>
                <a:lnTo>
                  <a:pt x="547120" y="3339381"/>
                </a:lnTo>
                <a:lnTo>
                  <a:pt x="548741" y="3298340"/>
                </a:lnTo>
                <a:lnTo>
                  <a:pt x="550241" y="3256055"/>
                </a:lnTo>
                <a:lnTo>
                  <a:pt x="551623" y="3212571"/>
                </a:lnTo>
                <a:lnTo>
                  <a:pt x="552887" y="3167928"/>
                </a:lnTo>
                <a:lnTo>
                  <a:pt x="554035" y="3122169"/>
                </a:lnTo>
                <a:lnTo>
                  <a:pt x="555068" y="3075336"/>
                </a:lnTo>
                <a:lnTo>
                  <a:pt x="555989" y="3027472"/>
                </a:lnTo>
                <a:lnTo>
                  <a:pt x="556798" y="2978617"/>
                </a:lnTo>
                <a:lnTo>
                  <a:pt x="557497" y="2928815"/>
                </a:lnTo>
                <a:lnTo>
                  <a:pt x="558123" y="2874401"/>
                </a:lnTo>
                <a:lnTo>
                  <a:pt x="558572" y="2826536"/>
                </a:lnTo>
                <a:lnTo>
                  <a:pt x="558951" y="2774143"/>
                </a:lnTo>
                <a:lnTo>
                  <a:pt x="559225" y="2720972"/>
                </a:lnTo>
                <a:lnTo>
                  <a:pt x="559398" y="2667063"/>
                </a:lnTo>
                <a:lnTo>
                  <a:pt x="559316" y="2501335"/>
                </a:lnTo>
                <a:lnTo>
                  <a:pt x="559095" y="2444899"/>
                </a:lnTo>
                <a:lnTo>
                  <a:pt x="558778" y="2387937"/>
                </a:lnTo>
                <a:lnTo>
                  <a:pt x="558368" y="2330490"/>
                </a:lnTo>
                <a:lnTo>
                  <a:pt x="557867" y="2272601"/>
                </a:lnTo>
                <a:lnTo>
                  <a:pt x="557276" y="2214311"/>
                </a:lnTo>
                <a:lnTo>
                  <a:pt x="556595" y="2155664"/>
                </a:lnTo>
                <a:lnTo>
                  <a:pt x="555828" y="2096701"/>
                </a:lnTo>
                <a:lnTo>
                  <a:pt x="554975" y="2037464"/>
                </a:lnTo>
                <a:lnTo>
                  <a:pt x="554038" y="1977995"/>
                </a:lnTo>
                <a:lnTo>
                  <a:pt x="553018" y="1918337"/>
                </a:lnTo>
                <a:lnTo>
                  <a:pt x="551917" y="1858531"/>
                </a:lnTo>
                <a:lnTo>
                  <a:pt x="550736" y="1798620"/>
                </a:lnTo>
                <a:lnTo>
                  <a:pt x="549478" y="1738645"/>
                </a:lnTo>
                <a:lnTo>
                  <a:pt x="548143" y="1678650"/>
                </a:lnTo>
                <a:lnTo>
                  <a:pt x="546733" y="1618675"/>
                </a:lnTo>
                <a:lnTo>
                  <a:pt x="545249" y="1558764"/>
                </a:lnTo>
                <a:lnTo>
                  <a:pt x="543693" y="1498958"/>
                </a:lnTo>
                <a:lnTo>
                  <a:pt x="542067" y="1439299"/>
                </a:lnTo>
                <a:lnTo>
                  <a:pt x="540372" y="1379830"/>
                </a:lnTo>
                <a:lnTo>
                  <a:pt x="538610" y="1320592"/>
                </a:lnTo>
                <a:lnTo>
                  <a:pt x="536781" y="1261628"/>
                </a:lnTo>
                <a:lnTo>
                  <a:pt x="534888" y="1202980"/>
                </a:lnTo>
                <a:lnTo>
                  <a:pt x="532933" y="1144690"/>
                </a:lnTo>
                <a:lnTo>
                  <a:pt x="530916" y="1086799"/>
                </a:lnTo>
                <a:lnTo>
                  <a:pt x="528839" y="1029351"/>
                </a:lnTo>
                <a:lnTo>
                  <a:pt x="526703" y="972388"/>
                </a:lnTo>
                <a:lnTo>
                  <a:pt x="524511" y="915950"/>
                </a:lnTo>
                <a:lnTo>
                  <a:pt x="522208" y="858754"/>
                </a:lnTo>
                <a:lnTo>
                  <a:pt x="519962" y="804823"/>
                </a:lnTo>
                <a:lnTo>
                  <a:pt x="517609" y="750217"/>
                </a:lnTo>
                <a:lnTo>
                  <a:pt x="515204" y="696307"/>
                </a:lnTo>
                <a:lnTo>
                  <a:pt x="512751" y="643133"/>
                </a:lnTo>
                <a:lnTo>
                  <a:pt x="510249" y="590738"/>
                </a:lnTo>
                <a:lnTo>
                  <a:pt x="507702" y="539165"/>
                </a:lnTo>
                <a:lnTo>
                  <a:pt x="505109" y="488455"/>
                </a:lnTo>
                <a:lnTo>
                  <a:pt x="502474" y="438650"/>
                </a:lnTo>
                <a:lnTo>
                  <a:pt x="499797" y="389793"/>
                </a:lnTo>
                <a:lnTo>
                  <a:pt x="497080" y="341925"/>
                </a:lnTo>
                <a:lnTo>
                  <a:pt x="494324" y="295090"/>
                </a:lnTo>
                <a:lnTo>
                  <a:pt x="491531" y="249328"/>
                </a:lnTo>
                <a:lnTo>
                  <a:pt x="488702" y="204682"/>
                </a:lnTo>
                <a:lnTo>
                  <a:pt x="485839" y="161194"/>
                </a:lnTo>
                <a:lnTo>
                  <a:pt x="473952" y="0"/>
                </a:lnTo>
                <a:close/>
              </a:path>
            </a:pathLst>
          </a:custGeom>
          <a:solidFill>
            <a:srgbClr val="FFFFFF">
              <a:alpha val="1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7229175" y="1"/>
            <a:ext cx="4962824" cy="685799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8421028" y="6429755"/>
            <a:ext cx="2753360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60" dirty="0">
                <a:solidFill>
                  <a:srgbClr val="FFFFFF"/>
                </a:solidFill>
                <a:latin typeface="Arial"/>
                <a:cs typeface="Arial"/>
              </a:rPr>
              <a:t>Photo </a:t>
            </a:r>
            <a:r>
              <a:rPr sz="1400" spc="105" dirty="0">
                <a:solidFill>
                  <a:srgbClr val="FFFFFF"/>
                </a:solidFill>
                <a:latin typeface="Arial"/>
                <a:cs typeface="Arial"/>
              </a:rPr>
              <a:t>by </a:t>
            </a:r>
            <a:r>
              <a:rPr sz="1400" spc="65" dirty="0">
                <a:solidFill>
                  <a:srgbClr val="FFFFFF"/>
                </a:solidFill>
                <a:latin typeface="Arial"/>
                <a:cs typeface="Arial"/>
              </a:rPr>
              <a:t>Mark </a:t>
            </a:r>
            <a:r>
              <a:rPr sz="1400" spc="-40" dirty="0">
                <a:solidFill>
                  <a:srgbClr val="FFFFFF"/>
                </a:solidFill>
                <a:latin typeface="Arial"/>
                <a:cs typeface="Arial"/>
              </a:rPr>
              <a:t>Tulin </a:t>
            </a:r>
            <a:r>
              <a:rPr sz="1400" spc="100" dirty="0">
                <a:solidFill>
                  <a:srgbClr val="FFFFFF"/>
                </a:solidFill>
                <a:latin typeface="Arial"/>
                <a:cs typeface="Arial"/>
              </a:rPr>
              <a:t>on</a:t>
            </a:r>
            <a:r>
              <a:rPr sz="1400" spc="-254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Unsplash</a:t>
            </a:r>
            <a:endParaRPr sz="14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0437810" y="0"/>
            <a:ext cx="685800" cy="1143000"/>
          </a:xfrm>
          <a:custGeom>
            <a:avLst/>
            <a:gdLst/>
            <a:ahLst/>
            <a:cxnLst/>
            <a:rect l="l" t="t" r="r" b="b"/>
            <a:pathLst>
              <a:path w="685800" h="1143000">
                <a:moveTo>
                  <a:pt x="0" y="0"/>
                </a:moveTo>
                <a:lnTo>
                  <a:pt x="685800" y="0"/>
                </a:lnTo>
                <a:lnTo>
                  <a:pt x="685800" y="1143000"/>
                </a:lnTo>
                <a:lnTo>
                  <a:pt x="0" y="1143000"/>
                </a:lnTo>
                <a:lnTo>
                  <a:pt x="0" y="0"/>
                </a:lnTo>
                <a:close/>
              </a:path>
            </a:pathLst>
          </a:custGeom>
          <a:solidFill>
            <a:srgbClr val="B0151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0"/>
            <a:ext cx="12188952" cy="68579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727669" y="654811"/>
            <a:ext cx="625221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b="1" spc="20" dirty="0">
                <a:solidFill>
                  <a:srgbClr val="EBEBEB"/>
                </a:solidFill>
                <a:latin typeface="Arial"/>
                <a:cs typeface="Arial"/>
              </a:rPr>
              <a:t>Helping </a:t>
            </a:r>
            <a:r>
              <a:rPr sz="3600" b="1" spc="-80" dirty="0">
                <a:solidFill>
                  <a:srgbClr val="EBEBEB"/>
                </a:solidFill>
                <a:latin typeface="Arial"/>
                <a:cs typeface="Arial"/>
              </a:rPr>
              <a:t>kids </a:t>
            </a:r>
            <a:r>
              <a:rPr sz="3600" b="1" spc="30" dirty="0">
                <a:solidFill>
                  <a:srgbClr val="EBEBEB"/>
                </a:solidFill>
                <a:latin typeface="Arial"/>
                <a:cs typeface="Arial"/>
              </a:rPr>
              <a:t>repair </a:t>
            </a:r>
            <a:r>
              <a:rPr sz="3600" b="1" spc="20" dirty="0">
                <a:solidFill>
                  <a:srgbClr val="EBEBEB"/>
                </a:solidFill>
                <a:latin typeface="Arial"/>
                <a:cs typeface="Arial"/>
              </a:rPr>
              <a:t>after</a:t>
            </a:r>
            <a:r>
              <a:rPr sz="3600" b="1" spc="35" dirty="0">
                <a:solidFill>
                  <a:srgbClr val="EBEBEB"/>
                </a:solidFill>
                <a:latin typeface="Arial"/>
                <a:cs typeface="Arial"/>
              </a:rPr>
              <a:t> </a:t>
            </a:r>
            <a:r>
              <a:rPr sz="3600" b="1" spc="-114" dirty="0">
                <a:solidFill>
                  <a:srgbClr val="EBEBEB"/>
                </a:solidFill>
                <a:latin typeface="Arial"/>
                <a:cs typeface="Arial"/>
              </a:rPr>
              <a:t>hurt</a:t>
            </a:r>
            <a:endParaRPr sz="36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92497" y="1334515"/>
            <a:ext cx="6535420" cy="5176520"/>
          </a:xfrm>
          <a:prstGeom prst="rect">
            <a:avLst/>
          </a:prstGeom>
        </p:spPr>
        <p:txBody>
          <a:bodyPr vert="horz" wrap="square" lIns="0" tIns="55244" rIns="0" bIns="0" rtlCol="0">
            <a:spAutoFit/>
          </a:bodyPr>
          <a:lstStyle/>
          <a:p>
            <a:pPr marL="355600" marR="92075" indent="-342900">
              <a:lnSpc>
                <a:spcPct val="88300"/>
              </a:lnSpc>
              <a:spcBef>
                <a:spcPts val="434"/>
              </a:spcBef>
              <a:tabLst>
                <a:tab pos="354965" algn="l"/>
              </a:tabLst>
            </a:pPr>
            <a:r>
              <a:rPr sz="1900" spc="610" dirty="0">
                <a:solidFill>
                  <a:srgbClr val="8AD0D6"/>
                </a:solidFill>
                <a:latin typeface="Arial"/>
                <a:cs typeface="Arial"/>
              </a:rPr>
              <a:t>u	</a:t>
            </a:r>
            <a:r>
              <a:rPr sz="2400" b="1" spc="5" dirty="0">
                <a:solidFill>
                  <a:srgbClr val="FFFFFF"/>
                </a:solidFill>
                <a:latin typeface="Arial"/>
                <a:cs typeface="Arial"/>
              </a:rPr>
              <a:t>When </a:t>
            </a:r>
            <a:r>
              <a:rPr sz="2400" b="1" spc="125" dirty="0">
                <a:solidFill>
                  <a:srgbClr val="FFFFFF"/>
                </a:solidFill>
                <a:latin typeface="Arial"/>
                <a:cs typeface="Arial"/>
              </a:rPr>
              <a:t>we </a:t>
            </a:r>
            <a:r>
              <a:rPr sz="2400" b="1" spc="105" dirty="0">
                <a:solidFill>
                  <a:srgbClr val="FFFFFF"/>
                </a:solidFill>
                <a:latin typeface="Arial"/>
                <a:cs typeface="Arial"/>
              </a:rPr>
              <a:t>have </a:t>
            </a:r>
            <a:r>
              <a:rPr sz="2400" b="1" spc="-80" dirty="0">
                <a:solidFill>
                  <a:srgbClr val="FFFFFF"/>
                </a:solidFill>
                <a:latin typeface="Arial"/>
                <a:cs typeface="Arial"/>
              </a:rPr>
              <a:t>hurt </a:t>
            </a:r>
            <a:r>
              <a:rPr sz="2400" b="1" spc="-45" dirty="0">
                <a:solidFill>
                  <a:srgbClr val="FFFFFF"/>
                </a:solidFill>
                <a:latin typeface="Arial"/>
                <a:cs typeface="Arial"/>
              </a:rPr>
              <a:t>our </a:t>
            </a:r>
            <a:r>
              <a:rPr sz="2400" b="1" spc="10" dirty="0">
                <a:solidFill>
                  <a:srgbClr val="FFFFFF"/>
                </a:solidFill>
                <a:latin typeface="Arial"/>
                <a:cs typeface="Arial"/>
              </a:rPr>
              <a:t>children </a:t>
            </a:r>
            <a:r>
              <a:rPr sz="2400" b="1" spc="-135" dirty="0">
                <a:solidFill>
                  <a:srgbClr val="FFFFFF"/>
                </a:solidFill>
                <a:latin typeface="Arial"/>
                <a:cs typeface="Arial"/>
              </a:rPr>
              <a:t>– </a:t>
            </a:r>
            <a:r>
              <a:rPr sz="2400" spc="245" dirty="0">
                <a:solidFill>
                  <a:srgbClr val="FFFFFF"/>
                </a:solidFill>
                <a:latin typeface="Arial"/>
                <a:cs typeface="Arial"/>
              </a:rPr>
              <a:t>we  </a:t>
            </a:r>
            <a:r>
              <a:rPr sz="2400" spc="220" dirty="0">
                <a:solidFill>
                  <a:srgbClr val="FFFFFF"/>
                </a:solidFill>
                <a:latin typeface="Arial"/>
                <a:cs typeface="Arial"/>
              </a:rPr>
              <a:t>need</a:t>
            </a:r>
            <a:r>
              <a:rPr sz="240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185" dirty="0">
                <a:solidFill>
                  <a:srgbClr val="FFFFFF"/>
                </a:solidFill>
                <a:latin typeface="Arial"/>
                <a:cs typeface="Arial"/>
              </a:rPr>
              <a:t>to</a:t>
            </a:r>
            <a:r>
              <a:rPr sz="240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25" dirty="0">
                <a:solidFill>
                  <a:srgbClr val="FFFFFF"/>
                </a:solidFill>
                <a:latin typeface="Arial"/>
                <a:cs typeface="Arial"/>
              </a:rPr>
              <a:t>use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30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2400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135" dirty="0">
                <a:solidFill>
                  <a:srgbClr val="FFFFFF"/>
                </a:solidFill>
                <a:latin typeface="Arial"/>
                <a:cs typeface="Arial"/>
              </a:rPr>
              <a:t>humble,</a:t>
            </a:r>
            <a:r>
              <a:rPr sz="240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95" dirty="0">
                <a:solidFill>
                  <a:srgbClr val="FFFFFF"/>
                </a:solidFill>
                <a:latin typeface="Arial"/>
                <a:cs typeface="Arial"/>
              </a:rPr>
              <a:t>honest</a:t>
            </a:r>
            <a:r>
              <a:rPr sz="24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240" dirty="0">
                <a:solidFill>
                  <a:srgbClr val="FFFFFF"/>
                </a:solidFill>
                <a:latin typeface="Arial"/>
                <a:cs typeface="Arial"/>
              </a:rPr>
              <a:t>and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105" dirty="0">
                <a:solidFill>
                  <a:srgbClr val="FFFFFF"/>
                </a:solidFill>
                <a:latin typeface="Arial"/>
                <a:cs typeface="Arial"/>
              </a:rPr>
              <a:t>loving  </a:t>
            </a:r>
            <a:r>
              <a:rPr sz="2400" spc="70" dirty="0">
                <a:solidFill>
                  <a:srgbClr val="FFFFFF"/>
                </a:solidFill>
                <a:latin typeface="Arial"/>
                <a:cs typeface="Arial"/>
              </a:rPr>
              <a:t>process </a:t>
            </a:r>
            <a:r>
              <a:rPr sz="2400" spc="160" dirty="0">
                <a:solidFill>
                  <a:srgbClr val="FFFFFF"/>
                </a:solidFill>
                <a:latin typeface="Arial"/>
                <a:cs typeface="Arial"/>
              </a:rPr>
              <a:t>of </a:t>
            </a:r>
            <a:r>
              <a:rPr sz="2400" spc="195" dirty="0">
                <a:solidFill>
                  <a:srgbClr val="FFFFFF"/>
                </a:solidFill>
                <a:latin typeface="Arial"/>
                <a:cs typeface="Arial"/>
              </a:rPr>
              <a:t>apology </a:t>
            </a:r>
            <a:r>
              <a:rPr sz="2400" spc="240" dirty="0">
                <a:solidFill>
                  <a:srgbClr val="FFFFFF"/>
                </a:solidFill>
                <a:latin typeface="Arial"/>
                <a:cs typeface="Arial"/>
              </a:rPr>
              <a:t>and</a:t>
            </a:r>
            <a:r>
              <a:rPr sz="2400" spc="-4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50" dirty="0">
                <a:solidFill>
                  <a:srgbClr val="FFFFFF"/>
                </a:solidFill>
                <a:latin typeface="Arial"/>
                <a:cs typeface="Arial"/>
              </a:rPr>
              <a:t>forgiveness.</a:t>
            </a:r>
            <a:endParaRPr sz="2400">
              <a:latin typeface="Arial"/>
              <a:cs typeface="Arial"/>
            </a:endParaRPr>
          </a:p>
          <a:p>
            <a:pPr marL="355600" marR="621665" indent="-342900">
              <a:lnSpc>
                <a:spcPts val="2590"/>
              </a:lnSpc>
              <a:spcBef>
                <a:spcPts val="1050"/>
              </a:spcBef>
              <a:tabLst>
                <a:tab pos="354965" algn="l"/>
              </a:tabLst>
            </a:pPr>
            <a:r>
              <a:rPr sz="1900" spc="610" dirty="0">
                <a:solidFill>
                  <a:srgbClr val="8AD0D6"/>
                </a:solidFill>
                <a:latin typeface="Arial"/>
                <a:cs typeface="Arial"/>
              </a:rPr>
              <a:t>u	</a:t>
            </a:r>
            <a:r>
              <a:rPr sz="2400" spc="125" dirty="0">
                <a:solidFill>
                  <a:srgbClr val="FFFFFF"/>
                </a:solidFill>
                <a:latin typeface="Arial"/>
                <a:cs typeface="Arial"/>
              </a:rPr>
              <a:t>We</a:t>
            </a:r>
            <a:r>
              <a:rPr sz="24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220" dirty="0">
                <a:solidFill>
                  <a:srgbClr val="FFFFFF"/>
                </a:solidFill>
                <a:latin typeface="Arial"/>
                <a:cs typeface="Arial"/>
              </a:rPr>
              <a:t>need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185" dirty="0">
                <a:solidFill>
                  <a:srgbClr val="FFFFFF"/>
                </a:solidFill>
                <a:latin typeface="Arial"/>
                <a:cs typeface="Arial"/>
              </a:rPr>
              <a:t>to</a:t>
            </a:r>
            <a:r>
              <a:rPr sz="240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170" dirty="0">
                <a:solidFill>
                  <a:srgbClr val="FFFFFF"/>
                </a:solidFill>
                <a:latin typeface="Arial"/>
                <a:cs typeface="Arial"/>
              </a:rPr>
              <a:t>comfort</a:t>
            </a:r>
            <a:r>
              <a:rPr sz="240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160" dirty="0">
                <a:solidFill>
                  <a:srgbClr val="FFFFFF"/>
                </a:solidFill>
                <a:latin typeface="Arial"/>
                <a:cs typeface="Arial"/>
              </a:rPr>
              <a:t>the</a:t>
            </a:r>
            <a:r>
              <a:rPr sz="24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165" dirty="0">
                <a:solidFill>
                  <a:srgbClr val="FFFFFF"/>
                </a:solidFill>
                <a:latin typeface="Arial"/>
                <a:cs typeface="Arial"/>
              </a:rPr>
              <a:t>pain</a:t>
            </a:r>
            <a:r>
              <a:rPr sz="24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175" dirty="0">
                <a:solidFill>
                  <a:srgbClr val="FFFFFF"/>
                </a:solidFill>
                <a:latin typeface="Arial"/>
                <a:cs typeface="Arial"/>
              </a:rPr>
              <a:t>that</a:t>
            </a:r>
            <a:r>
              <a:rPr sz="240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245" dirty="0">
                <a:solidFill>
                  <a:srgbClr val="FFFFFF"/>
                </a:solidFill>
                <a:latin typeface="Arial"/>
                <a:cs typeface="Arial"/>
              </a:rPr>
              <a:t>we  </a:t>
            </a:r>
            <a:r>
              <a:rPr sz="2400" spc="190" dirty="0">
                <a:solidFill>
                  <a:srgbClr val="FFFFFF"/>
                </a:solidFill>
                <a:latin typeface="Arial"/>
                <a:cs typeface="Arial"/>
              </a:rPr>
              <a:t>have </a:t>
            </a:r>
            <a:r>
              <a:rPr sz="2400" spc="170" dirty="0">
                <a:solidFill>
                  <a:srgbClr val="FFFFFF"/>
                </a:solidFill>
                <a:latin typeface="Arial"/>
                <a:cs typeface="Arial"/>
              </a:rPr>
              <a:t>caused</a:t>
            </a:r>
            <a:r>
              <a:rPr sz="2400" spc="-19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145" dirty="0">
                <a:solidFill>
                  <a:srgbClr val="FFFFFF"/>
                </a:solidFill>
                <a:latin typeface="Arial"/>
                <a:cs typeface="Arial"/>
              </a:rPr>
              <a:t>them.</a:t>
            </a:r>
            <a:endParaRPr sz="24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80"/>
              </a:spcBef>
              <a:tabLst>
                <a:tab pos="354965" algn="l"/>
              </a:tabLst>
            </a:pPr>
            <a:r>
              <a:rPr sz="1900" spc="610" dirty="0">
                <a:solidFill>
                  <a:srgbClr val="8AD0D6"/>
                </a:solidFill>
                <a:latin typeface="Arial"/>
                <a:cs typeface="Arial"/>
              </a:rPr>
              <a:t>u	</a:t>
            </a:r>
            <a:r>
              <a:rPr sz="2400" spc="125" dirty="0">
                <a:solidFill>
                  <a:srgbClr val="FFFFFF"/>
                </a:solidFill>
                <a:latin typeface="Arial"/>
                <a:cs typeface="Arial"/>
              </a:rPr>
              <a:t>We</a:t>
            </a:r>
            <a:r>
              <a:rPr sz="24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220" dirty="0">
                <a:solidFill>
                  <a:srgbClr val="FFFFFF"/>
                </a:solidFill>
                <a:latin typeface="Arial"/>
                <a:cs typeface="Arial"/>
              </a:rPr>
              <a:t>need</a:t>
            </a:r>
            <a:r>
              <a:rPr sz="240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185" dirty="0">
                <a:solidFill>
                  <a:srgbClr val="FFFFFF"/>
                </a:solidFill>
                <a:latin typeface="Arial"/>
                <a:cs typeface="Arial"/>
              </a:rPr>
              <a:t>to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110" dirty="0">
                <a:solidFill>
                  <a:srgbClr val="FFFFFF"/>
                </a:solidFill>
                <a:latin typeface="Arial"/>
                <a:cs typeface="Arial"/>
              </a:rPr>
              <a:t>support</a:t>
            </a:r>
            <a:r>
              <a:rPr sz="24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70" dirty="0">
                <a:solidFill>
                  <a:srgbClr val="FFFFFF"/>
                </a:solidFill>
                <a:latin typeface="Arial"/>
                <a:cs typeface="Arial"/>
              </a:rPr>
              <a:t>their</a:t>
            </a:r>
            <a:r>
              <a:rPr sz="24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114" dirty="0">
                <a:solidFill>
                  <a:srgbClr val="FFFFFF"/>
                </a:solidFill>
                <a:latin typeface="Arial"/>
                <a:cs typeface="Arial"/>
              </a:rPr>
              <a:t>healing.</a:t>
            </a:r>
            <a:endParaRPr sz="2400">
              <a:latin typeface="Arial"/>
              <a:cs typeface="Arial"/>
            </a:endParaRPr>
          </a:p>
          <a:p>
            <a:pPr marL="355600" marR="255904" indent="-342900">
              <a:lnSpc>
                <a:spcPct val="90400"/>
              </a:lnSpc>
              <a:spcBef>
                <a:spcPts val="1000"/>
              </a:spcBef>
              <a:tabLst>
                <a:tab pos="354965" algn="l"/>
              </a:tabLst>
            </a:pPr>
            <a:r>
              <a:rPr sz="1900" spc="610" dirty="0">
                <a:solidFill>
                  <a:srgbClr val="8AD0D6"/>
                </a:solidFill>
                <a:latin typeface="Arial"/>
                <a:cs typeface="Arial"/>
              </a:rPr>
              <a:t>u	</a:t>
            </a:r>
            <a:r>
              <a:rPr sz="2400" b="1" spc="5" dirty="0">
                <a:solidFill>
                  <a:srgbClr val="FFFFFF"/>
                </a:solidFill>
                <a:latin typeface="Arial"/>
                <a:cs typeface="Arial"/>
              </a:rPr>
              <a:t>When </a:t>
            </a:r>
            <a:r>
              <a:rPr sz="2400" b="1" spc="-45" dirty="0">
                <a:solidFill>
                  <a:srgbClr val="FFFFFF"/>
                </a:solidFill>
                <a:latin typeface="Arial"/>
                <a:cs typeface="Arial"/>
              </a:rPr>
              <a:t>our </a:t>
            </a:r>
            <a:r>
              <a:rPr sz="2400" b="1" spc="10" dirty="0">
                <a:solidFill>
                  <a:srgbClr val="FFFFFF"/>
                </a:solidFill>
                <a:latin typeface="Arial"/>
                <a:cs typeface="Arial"/>
              </a:rPr>
              <a:t>children </a:t>
            </a:r>
            <a:r>
              <a:rPr sz="2400" b="1" spc="105" dirty="0">
                <a:solidFill>
                  <a:srgbClr val="FFFFFF"/>
                </a:solidFill>
                <a:latin typeface="Arial"/>
                <a:cs typeface="Arial"/>
              </a:rPr>
              <a:t>have </a:t>
            </a:r>
            <a:r>
              <a:rPr sz="2400" b="1" spc="-80" dirty="0">
                <a:solidFill>
                  <a:srgbClr val="FFFFFF"/>
                </a:solidFill>
                <a:latin typeface="Arial"/>
                <a:cs typeface="Arial"/>
              </a:rPr>
              <a:t>hurt </a:t>
            </a:r>
            <a:r>
              <a:rPr sz="2400" b="1" spc="-50" dirty="0">
                <a:solidFill>
                  <a:srgbClr val="FFFFFF"/>
                </a:solidFill>
                <a:latin typeface="Arial"/>
                <a:cs typeface="Arial"/>
              </a:rPr>
              <a:t>others </a:t>
            </a:r>
            <a:r>
              <a:rPr sz="2400" b="1" spc="-135" dirty="0">
                <a:solidFill>
                  <a:srgbClr val="FFFFFF"/>
                </a:solidFill>
                <a:latin typeface="Arial"/>
                <a:cs typeface="Arial"/>
              </a:rPr>
              <a:t>– </a:t>
            </a:r>
            <a:r>
              <a:rPr sz="2400" spc="245" dirty="0">
                <a:solidFill>
                  <a:srgbClr val="FFFFFF"/>
                </a:solidFill>
                <a:latin typeface="Arial"/>
                <a:cs typeface="Arial"/>
              </a:rPr>
              <a:t>we  </a:t>
            </a:r>
            <a:r>
              <a:rPr sz="2400" spc="220" dirty="0">
                <a:solidFill>
                  <a:srgbClr val="FFFFFF"/>
                </a:solidFill>
                <a:latin typeface="Arial"/>
                <a:cs typeface="Arial"/>
              </a:rPr>
              <a:t>need </a:t>
            </a:r>
            <a:r>
              <a:rPr sz="2400" spc="185" dirty="0">
                <a:solidFill>
                  <a:srgbClr val="FFFFFF"/>
                </a:solidFill>
                <a:latin typeface="Arial"/>
                <a:cs typeface="Arial"/>
              </a:rPr>
              <a:t>to </a:t>
            </a:r>
            <a:r>
              <a:rPr sz="2400" spc="85" dirty="0">
                <a:solidFill>
                  <a:srgbClr val="FFFFFF"/>
                </a:solidFill>
                <a:latin typeface="Arial"/>
                <a:cs typeface="Arial"/>
              </a:rPr>
              <a:t>show </a:t>
            </a:r>
            <a:r>
              <a:rPr sz="2400" spc="185" dirty="0">
                <a:solidFill>
                  <a:srgbClr val="FFFFFF"/>
                </a:solidFill>
                <a:latin typeface="Arial"/>
                <a:cs typeface="Arial"/>
              </a:rPr>
              <a:t>them </a:t>
            </a:r>
            <a:r>
              <a:rPr sz="2400" spc="204" dirty="0">
                <a:solidFill>
                  <a:srgbClr val="FFFFFF"/>
                </a:solidFill>
                <a:latin typeface="Arial"/>
                <a:cs typeface="Arial"/>
              </a:rPr>
              <a:t>how </a:t>
            </a:r>
            <a:r>
              <a:rPr sz="2400" spc="185" dirty="0">
                <a:solidFill>
                  <a:srgbClr val="FFFFFF"/>
                </a:solidFill>
                <a:latin typeface="Arial"/>
                <a:cs typeface="Arial"/>
              </a:rPr>
              <a:t>to </a:t>
            </a:r>
            <a:r>
              <a:rPr sz="2400" spc="100" dirty="0">
                <a:solidFill>
                  <a:srgbClr val="FFFFFF"/>
                </a:solidFill>
                <a:latin typeface="Arial"/>
                <a:cs typeface="Arial"/>
              </a:rPr>
              <a:t>repair </a:t>
            </a:r>
            <a:r>
              <a:rPr sz="2400" spc="160" dirty="0">
                <a:solidFill>
                  <a:srgbClr val="FFFFFF"/>
                </a:solidFill>
                <a:latin typeface="Arial"/>
                <a:cs typeface="Arial"/>
              </a:rPr>
              <a:t>the  </a:t>
            </a:r>
            <a:r>
              <a:rPr sz="2400" spc="70" dirty="0">
                <a:solidFill>
                  <a:srgbClr val="FFFFFF"/>
                </a:solidFill>
                <a:latin typeface="Arial"/>
                <a:cs typeface="Arial"/>
              </a:rPr>
              <a:t>relationship.</a:t>
            </a:r>
            <a:endParaRPr sz="2400">
              <a:latin typeface="Arial"/>
              <a:cs typeface="Arial"/>
            </a:endParaRPr>
          </a:p>
          <a:p>
            <a:pPr marL="355600" marR="5080" indent="-342900">
              <a:lnSpc>
                <a:spcPct val="90200"/>
              </a:lnSpc>
              <a:spcBef>
                <a:spcPts val="1000"/>
              </a:spcBef>
              <a:tabLst>
                <a:tab pos="354965" algn="l"/>
              </a:tabLst>
            </a:pPr>
            <a:r>
              <a:rPr sz="1900" spc="610" dirty="0">
                <a:solidFill>
                  <a:srgbClr val="8AD0D6"/>
                </a:solidFill>
                <a:latin typeface="Arial"/>
                <a:cs typeface="Arial"/>
              </a:rPr>
              <a:t>u	</a:t>
            </a:r>
            <a:r>
              <a:rPr sz="2400" spc="-5" dirty="0">
                <a:solidFill>
                  <a:srgbClr val="FFFFFF"/>
                </a:solidFill>
                <a:latin typeface="Arial"/>
                <a:cs typeface="Arial"/>
              </a:rPr>
              <a:t>They </a:t>
            </a:r>
            <a:r>
              <a:rPr sz="2400" spc="220" dirty="0">
                <a:solidFill>
                  <a:srgbClr val="FFFFFF"/>
                </a:solidFill>
                <a:latin typeface="Arial"/>
                <a:cs typeface="Arial"/>
              </a:rPr>
              <a:t>need </a:t>
            </a:r>
            <a:r>
              <a:rPr sz="2400" spc="185" dirty="0">
                <a:solidFill>
                  <a:srgbClr val="FFFFFF"/>
                </a:solidFill>
                <a:latin typeface="Arial"/>
                <a:cs typeface="Arial"/>
              </a:rPr>
              <a:t>to </a:t>
            </a:r>
            <a:r>
              <a:rPr sz="2400" spc="15" dirty="0">
                <a:solidFill>
                  <a:srgbClr val="FFFFFF"/>
                </a:solidFill>
                <a:latin typeface="Arial"/>
                <a:cs typeface="Arial"/>
              </a:rPr>
              <a:t>listen </a:t>
            </a:r>
            <a:r>
              <a:rPr sz="2400" spc="185" dirty="0">
                <a:solidFill>
                  <a:srgbClr val="FFFFFF"/>
                </a:solidFill>
                <a:latin typeface="Arial"/>
                <a:cs typeface="Arial"/>
              </a:rPr>
              <a:t>to </a:t>
            </a:r>
            <a:r>
              <a:rPr sz="2400" spc="160" dirty="0">
                <a:solidFill>
                  <a:srgbClr val="FFFFFF"/>
                </a:solidFill>
                <a:latin typeface="Arial"/>
                <a:cs typeface="Arial"/>
              </a:rPr>
              <a:t>the </a:t>
            </a:r>
            <a:r>
              <a:rPr sz="2400" spc="165" dirty="0">
                <a:solidFill>
                  <a:srgbClr val="FFFFFF"/>
                </a:solidFill>
                <a:latin typeface="Arial"/>
                <a:cs typeface="Arial"/>
              </a:rPr>
              <a:t>pain </a:t>
            </a:r>
            <a:r>
              <a:rPr sz="2400" spc="160" dirty="0">
                <a:solidFill>
                  <a:srgbClr val="FFFFFF"/>
                </a:solidFill>
                <a:latin typeface="Arial"/>
                <a:cs typeface="Arial"/>
              </a:rPr>
              <a:t>of the  </a:t>
            </a:r>
            <a:r>
              <a:rPr sz="2400" spc="90" dirty="0">
                <a:solidFill>
                  <a:srgbClr val="FFFFFF"/>
                </a:solidFill>
                <a:latin typeface="Arial"/>
                <a:cs typeface="Arial"/>
              </a:rPr>
              <a:t>person </a:t>
            </a:r>
            <a:r>
              <a:rPr sz="2400" spc="140" dirty="0">
                <a:solidFill>
                  <a:srgbClr val="FFFFFF"/>
                </a:solidFill>
                <a:latin typeface="Arial"/>
                <a:cs typeface="Arial"/>
              </a:rPr>
              <a:t>they </a:t>
            </a:r>
            <a:r>
              <a:rPr sz="2400" spc="60" dirty="0">
                <a:solidFill>
                  <a:srgbClr val="FFFFFF"/>
                </a:solidFill>
                <a:latin typeface="Arial"/>
                <a:cs typeface="Arial"/>
              </a:rPr>
              <a:t>hurt, </a:t>
            </a:r>
            <a:r>
              <a:rPr sz="2400" spc="125" dirty="0">
                <a:solidFill>
                  <a:srgbClr val="FFFFFF"/>
                </a:solidFill>
                <a:latin typeface="Arial"/>
                <a:cs typeface="Arial"/>
              </a:rPr>
              <a:t>reflect </a:t>
            </a:r>
            <a:r>
              <a:rPr sz="2400" spc="180" dirty="0">
                <a:solidFill>
                  <a:srgbClr val="FFFFFF"/>
                </a:solidFill>
                <a:latin typeface="Arial"/>
                <a:cs typeface="Arial"/>
              </a:rPr>
              <a:t>on </a:t>
            </a:r>
            <a:r>
              <a:rPr sz="2400" spc="204" dirty="0">
                <a:solidFill>
                  <a:srgbClr val="FFFFFF"/>
                </a:solidFill>
                <a:latin typeface="Arial"/>
                <a:cs typeface="Arial"/>
              </a:rPr>
              <a:t>what  </a:t>
            </a:r>
            <a:r>
              <a:rPr sz="2400" spc="210" dirty="0">
                <a:solidFill>
                  <a:srgbClr val="FFFFFF"/>
                </a:solidFill>
                <a:latin typeface="Arial"/>
                <a:cs typeface="Arial"/>
              </a:rPr>
              <a:t>happened,</a:t>
            </a:r>
            <a:r>
              <a:rPr sz="2400" spc="-47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100" dirty="0">
                <a:solidFill>
                  <a:srgbClr val="FFFFFF"/>
                </a:solidFill>
                <a:latin typeface="Arial"/>
                <a:cs typeface="Arial"/>
              </a:rPr>
              <a:t>learn </a:t>
            </a:r>
            <a:r>
              <a:rPr sz="2400" spc="120" dirty="0">
                <a:solidFill>
                  <a:srgbClr val="FFFFFF"/>
                </a:solidFill>
                <a:latin typeface="Arial"/>
                <a:cs typeface="Arial"/>
              </a:rPr>
              <a:t>from </a:t>
            </a:r>
            <a:r>
              <a:rPr sz="2400" spc="160" dirty="0">
                <a:solidFill>
                  <a:srgbClr val="FFFFFF"/>
                </a:solidFill>
                <a:latin typeface="Arial"/>
                <a:cs typeface="Arial"/>
              </a:rPr>
              <a:t>the </a:t>
            </a:r>
            <a:r>
              <a:rPr sz="2400" spc="65" dirty="0">
                <a:solidFill>
                  <a:srgbClr val="FFFFFF"/>
                </a:solidFill>
                <a:latin typeface="Arial"/>
                <a:cs typeface="Arial"/>
              </a:rPr>
              <a:t>situation, </a:t>
            </a:r>
            <a:r>
              <a:rPr sz="2400" spc="190" dirty="0">
                <a:solidFill>
                  <a:srgbClr val="FFFFFF"/>
                </a:solidFill>
                <a:latin typeface="Arial"/>
                <a:cs typeface="Arial"/>
              </a:rPr>
              <a:t>make  </a:t>
            </a:r>
            <a:r>
              <a:rPr sz="2400" spc="300" dirty="0">
                <a:solidFill>
                  <a:srgbClr val="FFFFFF"/>
                </a:solidFill>
                <a:latin typeface="Arial"/>
                <a:cs typeface="Arial"/>
              </a:rPr>
              <a:t>a </a:t>
            </a:r>
            <a:r>
              <a:rPr sz="2400" spc="70" dirty="0">
                <a:solidFill>
                  <a:srgbClr val="FFFFFF"/>
                </a:solidFill>
                <a:latin typeface="Arial"/>
                <a:cs typeface="Arial"/>
              </a:rPr>
              <a:t>sincere </a:t>
            </a:r>
            <a:r>
              <a:rPr sz="2400" spc="195" dirty="0">
                <a:solidFill>
                  <a:srgbClr val="FFFFFF"/>
                </a:solidFill>
                <a:latin typeface="Arial"/>
                <a:cs typeface="Arial"/>
              </a:rPr>
              <a:t>apology </a:t>
            </a:r>
            <a:r>
              <a:rPr sz="2400" spc="240" dirty="0">
                <a:solidFill>
                  <a:srgbClr val="FFFFFF"/>
                </a:solidFill>
                <a:latin typeface="Arial"/>
                <a:cs typeface="Arial"/>
              </a:rPr>
              <a:t>and </a:t>
            </a:r>
            <a:r>
              <a:rPr sz="2400" spc="275" dirty="0">
                <a:solidFill>
                  <a:srgbClr val="FFFFFF"/>
                </a:solidFill>
                <a:latin typeface="Arial"/>
                <a:cs typeface="Arial"/>
              </a:rPr>
              <a:t>do </a:t>
            </a:r>
            <a:r>
              <a:rPr sz="2400" spc="130" dirty="0">
                <a:solidFill>
                  <a:srgbClr val="FFFFFF"/>
                </a:solidFill>
                <a:latin typeface="Arial"/>
                <a:cs typeface="Arial"/>
              </a:rPr>
              <a:t>acts </a:t>
            </a:r>
            <a:r>
              <a:rPr sz="2400" spc="160" dirty="0">
                <a:solidFill>
                  <a:srgbClr val="FFFFFF"/>
                </a:solidFill>
                <a:latin typeface="Arial"/>
                <a:cs typeface="Arial"/>
              </a:rPr>
              <a:t>of  </a:t>
            </a:r>
            <a:r>
              <a:rPr sz="2400" spc="80" dirty="0">
                <a:solidFill>
                  <a:srgbClr val="FFFFFF"/>
                </a:solidFill>
                <a:latin typeface="Arial"/>
                <a:cs typeface="Arial"/>
              </a:rPr>
              <a:t>restorative</a:t>
            </a:r>
            <a:r>
              <a:rPr sz="24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20" dirty="0">
                <a:solidFill>
                  <a:srgbClr val="FFFFFF"/>
                </a:solidFill>
                <a:latin typeface="Arial"/>
                <a:cs typeface="Arial"/>
              </a:rPr>
              <a:t>kindness.</a:t>
            </a:r>
            <a:endParaRPr sz="2400">
              <a:latin typeface="Arial"/>
              <a:cs typeface="Aria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7015974" y="0"/>
            <a:ext cx="559435" cy="3709670"/>
          </a:xfrm>
          <a:custGeom>
            <a:avLst/>
            <a:gdLst/>
            <a:ahLst/>
            <a:cxnLst/>
            <a:rect l="l" t="t" r="r" b="b"/>
            <a:pathLst>
              <a:path w="559434" h="3709670">
                <a:moveTo>
                  <a:pt x="473952" y="0"/>
                </a:moveTo>
                <a:lnTo>
                  <a:pt x="0" y="0"/>
                </a:lnTo>
                <a:lnTo>
                  <a:pt x="28130" y="122219"/>
                </a:lnTo>
                <a:lnTo>
                  <a:pt x="55608" y="244762"/>
                </a:lnTo>
                <a:lnTo>
                  <a:pt x="82552" y="367348"/>
                </a:lnTo>
                <a:lnTo>
                  <a:pt x="107123" y="490500"/>
                </a:lnTo>
                <a:lnTo>
                  <a:pt x="131781" y="613644"/>
                </a:lnTo>
                <a:lnTo>
                  <a:pt x="155550" y="736861"/>
                </a:lnTo>
                <a:lnTo>
                  <a:pt x="177152" y="858754"/>
                </a:lnTo>
                <a:lnTo>
                  <a:pt x="198221" y="982940"/>
                </a:lnTo>
                <a:lnTo>
                  <a:pt x="218488" y="1106065"/>
                </a:lnTo>
                <a:lnTo>
                  <a:pt x="237060" y="1227080"/>
                </a:lnTo>
                <a:lnTo>
                  <a:pt x="255813" y="1350328"/>
                </a:lnTo>
                <a:lnTo>
                  <a:pt x="273050" y="1471451"/>
                </a:lnTo>
                <a:lnTo>
                  <a:pt x="288684" y="1592703"/>
                </a:lnTo>
                <a:lnTo>
                  <a:pt x="304407" y="1713948"/>
                </a:lnTo>
                <a:lnTo>
                  <a:pt x="319121" y="1833775"/>
                </a:lnTo>
                <a:lnTo>
                  <a:pt x="332465" y="1952216"/>
                </a:lnTo>
                <a:lnTo>
                  <a:pt x="344981" y="2071472"/>
                </a:lnTo>
                <a:lnTo>
                  <a:pt x="357465" y="2189233"/>
                </a:lnTo>
                <a:lnTo>
                  <a:pt x="368316" y="2305626"/>
                </a:lnTo>
                <a:lnTo>
                  <a:pt x="379224" y="2421642"/>
                </a:lnTo>
                <a:lnTo>
                  <a:pt x="389154" y="2536611"/>
                </a:lnTo>
                <a:lnTo>
                  <a:pt x="397744" y="2650566"/>
                </a:lnTo>
                <a:lnTo>
                  <a:pt x="406840" y="2762980"/>
                </a:lnTo>
                <a:lnTo>
                  <a:pt x="414329" y="2874401"/>
                </a:lnTo>
                <a:lnTo>
                  <a:pt x="420988" y="2984390"/>
                </a:lnTo>
                <a:lnTo>
                  <a:pt x="427583" y="3092509"/>
                </a:lnTo>
                <a:lnTo>
                  <a:pt x="433941" y="3198776"/>
                </a:lnTo>
                <a:lnTo>
                  <a:pt x="438901" y="3304406"/>
                </a:lnTo>
                <a:lnTo>
                  <a:pt x="443564" y="3408563"/>
                </a:lnTo>
                <a:lnTo>
                  <a:pt x="448223" y="3510471"/>
                </a:lnTo>
                <a:lnTo>
                  <a:pt x="454747" y="3709642"/>
                </a:lnTo>
                <a:lnTo>
                  <a:pt x="523948" y="3672197"/>
                </a:lnTo>
                <a:lnTo>
                  <a:pt x="526858" y="3645896"/>
                </a:lnTo>
                <a:lnTo>
                  <a:pt x="532271" y="3588346"/>
                </a:lnTo>
                <a:lnTo>
                  <a:pt x="537154" y="3524479"/>
                </a:lnTo>
                <a:lnTo>
                  <a:pt x="541519" y="3454630"/>
                </a:lnTo>
                <a:lnTo>
                  <a:pt x="545377" y="3379138"/>
                </a:lnTo>
                <a:lnTo>
                  <a:pt x="547120" y="3339381"/>
                </a:lnTo>
                <a:lnTo>
                  <a:pt x="548741" y="3298340"/>
                </a:lnTo>
                <a:lnTo>
                  <a:pt x="550241" y="3256055"/>
                </a:lnTo>
                <a:lnTo>
                  <a:pt x="551623" y="3212571"/>
                </a:lnTo>
                <a:lnTo>
                  <a:pt x="552887" y="3167928"/>
                </a:lnTo>
                <a:lnTo>
                  <a:pt x="554035" y="3122169"/>
                </a:lnTo>
                <a:lnTo>
                  <a:pt x="555068" y="3075336"/>
                </a:lnTo>
                <a:lnTo>
                  <a:pt x="555989" y="3027472"/>
                </a:lnTo>
                <a:lnTo>
                  <a:pt x="556798" y="2978617"/>
                </a:lnTo>
                <a:lnTo>
                  <a:pt x="557497" y="2928815"/>
                </a:lnTo>
                <a:lnTo>
                  <a:pt x="558123" y="2874401"/>
                </a:lnTo>
                <a:lnTo>
                  <a:pt x="558572" y="2826536"/>
                </a:lnTo>
                <a:lnTo>
                  <a:pt x="558951" y="2774143"/>
                </a:lnTo>
                <a:lnTo>
                  <a:pt x="559225" y="2720972"/>
                </a:lnTo>
                <a:lnTo>
                  <a:pt x="559398" y="2667063"/>
                </a:lnTo>
                <a:lnTo>
                  <a:pt x="559316" y="2501335"/>
                </a:lnTo>
                <a:lnTo>
                  <a:pt x="559095" y="2444899"/>
                </a:lnTo>
                <a:lnTo>
                  <a:pt x="558778" y="2387937"/>
                </a:lnTo>
                <a:lnTo>
                  <a:pt x="558368" y="2330490"/>
                </a:lnTo>
                <a:lnTo>
                  <a:pt x="557867" y="2272601"/>
                </a:lnTo>
                <a:lnTo>
                  <a:pt x="557276" y="2214311"/>
                </a:lnTo>
                <a:lnTo>
                  <a:pt x="556595" y="2155664"/>
                </a:lnTo>
                <a:lnTo>
                  <a:pt x="555828" y="2096701"/>
                </a:lnTo>
                <a:lnTo>
                  <a:pt x="554975" y="2037464"/>
                </a:lnTo>
                <a:lnTo>
                  <a:pt x="554038" y="1977995"/>
                </a:lnTo>
                <a:lnTo>
                  <a:pt x="553018" y="1918337"/>
                </a:lnTo>
                <a:lnTo>
                  <a:pt x="551917" y="1858531"/>
                </a:lnTo>
                <a:lnTo>
                  <a:pt x="550736" y="1798620"/>
                </a:lnTo>
                <a:lnTo>
                  <a:pt x="549478" y="1738645"/>
                </a:lnTo>
                <a:lnTo>
                  <a:pt x="548143" y="1678650"/>
                </a:lnTo>
                <a:lnTo>
                  <a:pt x="546733" y="1618675"/>
                </a:lnTo>
                <a:lnTo>
                  <a:pt x="545249" y="1558764"/>
                </a:lnTo>
                <a:lnTo>
                  <a:pt x="543693" y="1498958"/>
                </a:lnTo>
                <a:lnTo>
                  <a:pt x="542067" y="1439299"/>
                </a:lnTo>
                <a:lnTo>
                  <a:pt x="540372" y="1379830"/>
                </a:lnTo>
                <a:lnTo>
                  <a:pt x="538610" y="1320592"/>
                </a:lnTo>
                <a:lnTo>
                  <a:pt x="536781" y="1261628"/>
                </a:lnTo>
                <a:lnTo>
                  <a:pt x="534888" y="1202980"/>
                </a:lnTo>
                <a:lnTo>
                  <a:pt x="532933" y="1144690"/>
                </a:lnTo>
                <a:lnTo>
                  <a:pt x="530916" y="1086799"/>
                </a:lnTo>
                <a:lnTo>
                  <a:pt x="528839" y="1029351"/>
                </a:lnTo>
                <a:lnTo>
                  <a:pt x="526703" y="972388"/>
                </a:lnTo>
                <a:lnTo>
                  <a:pt x="524511" y="915950"/>
                </a:lnTo>
                <a:lnTo>
                  <a:pt x="522208" y="858754"/>
                </a:lnTo>
                <a:lnTo>
                  <a:pt x="519962" y="804823"/>
                </a:lnTo>
                <a:lnTo>
                  <a:pt x="517609" y="750217"/>
                </a:lnTo>
                <a:lnTo>
                  <a:pt x="515204" y="696307"/>
                </a:lnTo>
                <a:lnTo>
                  <a:pt x="512751" y="643133"/>
                </a:lnTo>
                <a:lnTo>
                  <a:pt x="510249" y="590738"/>
                </a:lnTo>
                <a:lnTo>
                  <a:pt x="507702" y="539165"/>
                </a:lnTo>
                <a:lnTo>
                  <a:pt x="505109" y="488455"/>
                </a:lnTo>
                <a:lnTo>
                  <a:pt x="502474" y="438650"/>
                </a:lnTo>
                <a:lnTo>
                  <a:pt x="499797" y="389793"/>
                </a:lnTo>
                <a:lnTo>
                  <a:pt x="497080" y="341925"/>
                </a:lnTo>
                <a:lnTo>
                  <a:pt x="494324" y="295090"/>
                </a:lnTo>
                <a:lnTo>
                  <a:pt x="491531" y="249328"/>
                </a:lnTo>
                <a:lnTo>
                  <a:pt x="488702" y="204682"/>
                </a:lnTo>
                <a:lnTo>
                  <a:pt x="485839" y="161194"/>
                </a:lnTo>
                <a:lnTo>
                  <a:pt x="473952" y="0"/>
                </a:lnTo>
                <a:close/>
              </a:path>
            </a:pathLst>
          </a:custGeom>
          <a:solidFill>
            <a:srgbClr val="FFFFFF">
              <a:alpha val="1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7229175" y="1"/>
            <a:ext cx="4962824" cy="685799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8506753" y="199644"/>
            <a:ext cx="3321685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60" dirty="0">
                <a:solidFill>
                  <a:srgbClr val="FFFFFF"/>
                </a:solidFill>
                <a:latin typeface="Arial"/>
                <a:cs typeface="Arial"/>
              </a:rPr>
              <a:t>Photo </a:t>
            </a:r>
            <a:r>
              <a:rPr sz="1400" spc="105" dirty="0">
                <a:solidFill>
                  <a:srgbClr val="FFFFFF"/>
                </a:solidFill>
                <a:latin typeface="Arial"/>
                <a:cs typeface="Arial"/>
              </a:rPr>
              <a:t>by </a:t>
            </a:r>
            <a:r>
              <a:rPr sz="1400" spc="-15" dirty="0">
                <a:solidFill>
                  <a:srgbClr val="FFFFFF"/>
                </a:solidFill>
                <a:latin typeface="Arial"/>
                <a:cs typeface="Arial"/>
              </a:rPr>
              <a:t>Priscilla </a:t>
            </a:r>
            <a:r>
              <a:rPr sz="1400" spc="45" dirty="0">
                <a:solidFill>
                  <a:srgbClr val="FFFFFF"/>
                </a:solidFill>
                <a:latin typeface="Arial"/>
                <a:cs typeface="Arial"/>
              </a:rPr>
              <a:t>Du </a:t>
            </a: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Preez </a:t>
            </a:r>
            <a:r>
              <a:rPr sz="1400" spc="100" dirty="0">
                <a:solidFill>
                  <a:srgbClr val="FFFFFF"/>
                </a:solidFill>
                <a:latin typeface="Arial"/>
                <a:cs typeface="Arial"/>
              </a:rPr>
              <a:t>on</a:t>
            </a:r>
            <a:r>
              <a:rPr sz="1400" spc="-2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Unsplash</a:t>
            </a:r>
            <a:endParaRPr sz="14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88952" cy="68579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5306567" y="1029715"/>
            <a:ext cx="5489575" cy="665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200" b="1" spc="30" dirty="0">
                <a:solidFill>
                  <a:srgbClr val="EBEBEB"/>
                </a:solidFill>
                <a:latin typeface="Arial"/>
                <a:cs typeface="Arial"/>
              </a:rPr>
              <a:t>Correcting</a:t>
            </a:r>
            <a:r>
              <a:rPr sz="4200" b="1" spc="-45" dirty="0">
                <a:solidFill>
                  <a:srgbClr val="EBEBEB"/>
                </a:solidFill>
                <a:latin typeface="Arial"/>
                <a:cs typeface="Arial"/>
              </a:rPr>
              <a:t> </a:t>
            </a:r>
            <a:r>
              <a:rPr sz="4200" b="1" spc="-135" dirty="0">
                <a:solidFill>
                  <a:srgbClr val="EBEBEB"/>
                </a:solidFill>
                <a:latin typeface="Arial"/>
                <a:cs typeface="Arial"/>
              </a:rPr>
              <a:t>distortions</a:t>
            </a:r>
            <a:endParaRPr sz="4200"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4628448" y="0"/>
            <a:ext cx="559435" cy="3709670"/>
          </a:xfrm>
          <a:custGeom>
            <a:avLst/>
            <a:gdLst/>
            <a:ahLst/>
            <a:cxnLst/>
            <a:rect l="l" t="t" r="r" b="b"/>
            <a:pathLst>
              <a:path w="559435" h="3709670">
                <a:moveTo>
                  <a:pt x="559398" y="0"/>
                </a:moveTo>
                <a:lnTo>
                  <a:pt x="85445" y="0"/>
                </a:lnTo>
                <a:lnTo>
                  <a:pt x="73558" y="161194"/>
                </a:lnTo>
                <a:lnTo>
                  <a:pt x="70695" y="204682"/>
                </a:lnTo>
                <a:lnTo>
                  <a:pt x="67867" y="249328"/>
                </a:lnTo>
                <a:lnTo>
                  <a:pt x="65074" y="295090"/>
                </a:lnTo>
                <a:lnTo>
                  <a:pt x="62318" y="341925"/>
                </a:lnTo>
                <a:lnTo>
                  <a:pt x="59600" y="389793"/>
                </a:lnTo>
                <a:lnTo>
                  <a:pt x="56923" y="438650"/>
                </a:lnTo>
                <a:lnTo>
                  <a:pt x="54183" y="490500"/>
                </a:lnTo>
                <a:lnTo>
                  <a:pt x="51696" y="539165"/>
                </a:lnTo>
                <a:lnTo>
                  <a:pt x="49148" y="590738"/>
                </a:lnTo>
                <a:lnTo>
                  <a:pt x="46647" y="643133"/>
                </a:lnTo>
                <a:lnTo>
                  <a:pt x="44193" y="696307"/>
                </a:lnTo>
                <a:lnTo>
                  <a:pt x="41789" y="750217"/>
                </a:lnTo>
                <a:lnTo>
                  <a:pt x="39435" y="804823"/>
                </a:lnTo>
                <a:lnTo>
                  <a:pt x="37134" y="860081"/>
                </a:lnTo>
                <a:lnTo>
                  <a:pt x="34886" y="915950"/>
                </a:lnTo>
                <a:lnTo>
                  <a:pt x="32694" y="972388"/>
                </a:lnTo>
                <a:lnTo>
                  <a:pt x="30559" y="1029351"/>
                </a:lnTo>
                <a:lnTo>
                  <a:pt x="28482" y="1086799"/>
                </a:lnTo>
                <a:lnTo>
                  <a:pt x="26465" y="1144690"/>
                </a:lnTo>
                <a:lnTo>
                  <a:pt x="24509" y="1202980"/>
                </a:lnTo>
                <a:lnTo>
                  <a:pt x="22616" y="1261628"/>
                </a:lnTo>
                <a:lnTo>
                  <a:pt x="20788" y="1320592"/>
                </a:lnTo>
                <a:lnTo>
                  <a:pt x="19025" y="1379830"/>
                </a:lnTo>
                <a:lnTo>
                  <a:pt x="17330" y="1439299"/>
                </a:lnTo>
                <a:lnTo>
                  <a:pt x="15704" y="1498958"/>
                </a:lnTo>
                <a:lnTo>
                  <a:pt x="14148" y="1558764"/>
                </a:lnTo>
                <a:lnTo>
                  <a:pt x="12665" y="1618675"/>
                </a:lnTo>
                <a:lnTo>
                  <a:pt x="11254" y="1678650"/>
                </a:lnTo>
                <a:lnTo>
                  <a:pt x="9919" y="1738645"/>
                </a:lnTo>
                <a:lnTo>
                  <a:pt x="8661" y="1798620"/>
                </a:lnTo>
                <a:lnTo>
                  <a:pt x="7480" y="1858531"/>
                </a:lnTo>
                <a:lnTo>
                  <a:pt x="6379" y="1918337"/>
                </a:lnTo>
                <a:lnTo>
                  <a:pt x="5360" y="1977995"/>
                </a:lnTo>
                <a:lnTo>
                  <a:pt x="4422" y="2037464"/>
                </a:lnTo>
                <a:lnTo>
                  <a:pt x="3569" y="2096701"/>
                </a:lnTo>
                <a:lnTo>
                  <a:pt x="2802" y="2155664"/>
                </a:lnTo>
                <a:lnTo>
                  <a:pt x="2122" y="2214311"/>
                </a:lnTo>
                <a:lnTo>
                  <a:pt x="1530" y="2272601"/>
                </a:lnTo>
                <a:lnTo>
                  <a:pt x="1029" y="2330490"/>
                </a:lnTo>
                <a:lnTo>
                  <a:pt x="619" y="2387937"/>
                </a:lnTo>
                <a:lnTo>
                  <a:pt x="303" y="2444899"/>
                </a:lnTo>
                <a:lnTo>
                  <a:pt x="81" y="2501335"/>
                </a:lnTo>
                <a:lnTo>
                  <a:pt x="0" y="2667063"/>
                </a:lnTo>
                <a:lnTo>
                  <a:pt x="172" y="2720972"/>
                </a:lnTo>
                <a:lnTo>
                  <a:pt x="447" y="2774143"/>
                </a:lnTo>
                <a:lnTo>
                  <a:pt x="825" y="2826536"/>
                </a:lnTo>
                <a:lnTo>
                  <a:pt x="1309" y="2878107"/>
                </a:lnTo>
                <a:lnTo>
                  <a:pt x="1900" y="2928815"/>
                </a:lnTo>
                <a:lnTo>
                  <a:pt x="2599" y="2978617"/>
                </a:lnTo>
                <a:lnTo>
                  <a:pt x="3408" y="3027472"/>
                </a:lnTo>
                <a:lnTo>
                  <a:pt x="4329" y="3075336"/>
                </a:lnTo>
                <a:lnTo>
                  <a:pt x="5363" y="3122169"/>
                </a:lnTo>
                <a:lnTo>
                  <a:pt x="6511" y="3167928"/>
                </a:lnTo>
                <a:lnTo>
                  <a:pt x="7774" y="3212571"/>
                </a:lnTo>
                <a:lnTo>
                  <a:pt x="9156" y="3256055"/>
                </a:lnTo>
                <a:lnTo>
                  <a:pt x="10656" y="3298340"/>
                </a:lnTo>
                <a:lnTo>
                  <a:pt x="12277" y="3339381"/>
                </a:lnTo>
                <a:lnTo>
                  <a:pt x="14020" y="3379138"/>
                </a:lnTo>
                <a:lnTo>
                  <a:pt x="15887" y="3417569"/>
                </a:lnTo>
                <a:lnTo>
                  <a:pt x="19997" y="3490281"/>
                </a:lnTo>
                <a:lnTo>
                  <a:pt x="24619" y="3557181"/>
                </a:lnTo>
                <a:lnTo>
                  <a:pt x="29766" y="3617932"/>
                </a:lnTo>
                <a:lnTo>
                  <a:pt x="35449" y="3672197"/>
                </a:lnTo>
                <a:lnTo>
                  <a:pt x="104650" y="3709642"/>
                </a:lnTo>
                <a:lnTo>
                  <a:pt x="111174" y="3510471"/>
                </a:lnTo>
                <a:lnTo>
                  <a:pt x="115834" y="3408563"/>
                </a:lnTo>
                <a:lnTo>
                  <a:pt x="120496" y="3304407"/>
                </a:lnTo>
                <a:lnTo>
                  <a:pt x="125457" y="3198776"/>
                </a:lnTo>
                <a:lnTo>
                  <a:pt x="131814" y="3092510"/>
                </a:lnTo>
                <a:lnTo>
                  <a:pt x="138409" y="2984390"/>
                </a:lnTo>
                <a:lnTo>
                  <a:pt x="145068" y="2874401"/>
                </a:lnTo>
                <a:lnTo>
                  <a:pt x="152557" y="2762980"/>
                </a:lnTo>
                <a:lnTo>
                  <a:pt x="161653" y="2650566"/>
                </a:lnTo>
                <a:lnTo>
                  <a:pt x="170243" y="2536612"/>
                </a:lnTo>
                <a:lnTo>
                  <a:pt x="180172" y="2421642"/>
                </a:lnTo>
                <a:lnTo>
                  <a:pt x="191081" y="2305627"/>
                </a:lnTo>
                <a:lnTo>
                  <a:pt x="201932" y="2189233"/>
                </a:lnTo>
                <a:lnTo>
                  <a:pt x="214415" y="2071472"/>
                </a:lnTo>
                <a:lnTo>
                  <a:pt x="226932" y="1952216"/>
                </a:lnTo>
                <a:lnTo>
                  <a:pt x="240276" y="1833775"/>
                </a:lnTo>
                <a:lnTo>
                  <a:pt x="254990" y="1713948"/>
                </a:lnTo>
                <a:lnTo>
                  <a:pt x="270713" y="1592703"/>
                </a:lnTo>
                <a:lnTo>
                  <a:pt x="286348" y="1471451"/>
                </a:lnTo>
                <a:lnTo>
                  <a:pt x="303584" y="1350328"/>
                </a:lnTo>
                <a:lnTo>
                  <a:pt x="322337" y="1227080"/>
                </a:lnTo>
                <a:lnTo>
                  <a:pt x="340910" y="1106065"/>
                </a:lnTo>
                <a:lnTo>
                  <a:pt x="361176" y="982940"/>
                </a:lnTo>
                <a:lnTo>
                  <a:pt x="382245" y="858754"/>
                </a:lnTo>
                <a:lnTo>
                  <a:pt x="403847" y="736861"/>
                </a:lnTo>
                <a:lnTo>
                  <a:pt x="427616" y="613644"/>
                </a:lnTo>
                <a:lnTo>
                  <a:pt x="452275" y="490500"/>
                </a:lnTo>
                <a:lnTo>
                  <a:pt x="476845" y="367348"/>
                </a:lnTo>
                <a:lnTo>
                  <a:pt x="503790" y="244762"/>
                </a:lnTo>
                <a:lnTo>
                  <a:pt x="531267" y="122220"/>
                </a:lnTo>
                <a:lnTo>
                  <a:pt x="559398" y="0"/>
                </a:lnTo>
                <a:close/>
              </a:path>
            </a:pathLst>
          </a:custGeom>
          <a:solidFill>
            <a:srgbClr val="FFFFFF">
              <a:alpha val="1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0" y="0"/>
            <a:ext cx="4964871" cy="685641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0402823" y="0"/>
            <a:ext cx="765048" cy="120700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0442447" y="0"/>
            <a:ext cx="685800" cy="1143000"/>
          </a:xfrm>
          <a:custGeom>
            <a:avLst/>
            <a:gdLst/>
            <a:ahLst/>
            <a:cxnLst/>
            <a:rect l="l" t="t" r="r" b="b"/>
            <a:pathLst>
              <a:path w="685800" h="1143000">
                <a:moveTo>
                  <a:pt x="0" y="0"/>
                </a:moveTo>
                <a:lnTo>
                  <a:pt x="685800" y="0"/>
                </a:lnTo>
                <a:lnTo>
                  <a:pt x="685800" y="1143000"/>
                </a:lnTo>
                <a:lnTo>
                  <a:pt x="0" y="1143000"/>
                </a:lnTo>
                <a:lnTo>
                  <a:pt x="0" y="0"/>
                </a:lnTo>
                <a:close/>
              </a:path>
            </a:pathLst>
          </a:custGeom>
          <a:solidFill>
            <a:srgbClr val="B0151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5043611" y="1986788"/>
            <a:ext cx="6438900" cy="4518660"/>
          </a:xfrm>
          <a:prstGeom prst="rect">
            <a:avLst/>
          </a:prstGeom>
        </p:spPr>
        <p:txBody>
          <a:bodyPr vert="horz" wrap="square" lIns="0" tIns="55244" rIns="0" bIns="0" rtlCol="0">
            <a:spAutoFit/>
          </a:bodyPr>
          <a:lstStyle/>
          <a:p>
            <a:pPr marL="355600" marR="159385" indent="-342900">
              <a:lnSpc>
                <a:spcPct val="88300"/>
              </a:lnSpc>
              <a:spcBef>
                <a:spcPts val="434"/>
              </a:spcBef>
              <a:tabLst>
                <a:tab pos="354965" algn="l"/>
              </a:tabLst>
            </a:pPr>
            <a:r>
              <a:rPr sz="1900" spc="610" dirty="0">
                <a:solidFill>
                  <a:srgbClr val="8AD0D6"/>
                </a:solidFill>
                <a:latin typeface="Arial"/>
                <a:cs typeface="Arial"/>
              </a:rPr>
              <a:t>u	</a:t>
            </a:r>
            <a:r>
              <a:rPr sz="2400" b="1" spc="-55" dirty="0">
                <a:solidFill>
                  <a:srgbClr val="FFFFFF"/>
                </a:solidFill>
                <a:latin typeface="Arial"/>
                <a:cs typeface="Arial"/>
              </a:rPr>
              <a:t>Distant </a:t>
            </a:r>
            <a:r>
              <a:rPr sz="2400" b="1" spc="-25" dirty="0">
                <a:solidFill>
                  <a:srgbClr val="FFFFFF"/>
                </a:solidFill>
                <a:latin typeface="Arial"/>
                <a:cs typeface="Arial"/>
              </a:rPr>
              <a:t>Father </a:t>
            </a:r>
            <a:r>
              <a:rPr sz="2400" spc="-135" dirty="0">
                <a:solidFill>
                  <a:srgbClr val="FFFFFF"/>
                </a:solidFill>
                <a:latin typeface="Arial"/>
                <a:cs typeface="Arial"/>
              </a:rPr>
              <a:t>– </a:t>
            </a:r>
            <a:r>
              <a:rPr sz="2400" spc="60" dirty="0">
                <a:solidFill>
                  <a:srgbClr val="FFFFFF"/>
                </a:solidFill>
                <a:latin typeface="Arial"/>
                <a:cs typeface="Arial"/>
              </a:rPr>
              <a:t>busy </a:t>
            </a:r>
            <a:r>
              <a:rPr sz="2400" spc="110" dirty="0">
                <a:solidFill>
                  <a:srgbClr val="FFFFFF"/>
                </a:solidFill>
                <a:latin typeface="Arial"/>
                <a:cs typeface="Arial"/>
              </a:rPr>
              <a:t>working </a:t>
            </a:r>
            <a:r>
              <a:rPr sz="2400" spc="35" dirty="0">
                <a:solidFill>
                  <a:srgbClr val="FFFFFF"/>
                </a:solidFill>
                <a:latin typeface="Arial"/>
                <a:cs typeface="Arial"/>
              </a:rPr>
              <a:t>in </a:t>
            </a:r>
            <a:r>
              <a:rPr sz="2400" spc="30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2400" spc="-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100" dirty="0">
                <a:solidFill>
                  <a:srgbClr val="FFFFFF"/>
                </a:solidFill>
                <a:latin typeface="Arial"/>
                <a:cs typeface="Arial"/>
              </a:rPr>
              <a:t>distant  </a:t>
            </a:r>
            <a:r>
              <a:rPr sz="2400" spc="220" dirty="0">
                <a:solidFill>
                  <a:srgbClr val="FFFFFF"/>
                </a:solidFill>
                <a:latin typeface="Arial"/>
                <a:cs typeface="Arial"/>
              </a:rPr>
              <a:t>place </a:t>
            </a:r>
            <a:r>
              <a:rPr sz="2400" spc="240" dirty="0">
                <a:solidFill>
                  <a:srgbClr val="FFFFFF"/>
                </a:solidFill>
                <a:latin typeface="Arial"/>
                <a:cs typeface="Arial"/>
              </a:rPr>
              <a:t>and </a:t>
            </a:r>
            <a:r>
              <a:rPr sz="2400" spc="165" dirty="0">
                <a:solidFill>
                  <a:srgbClr val="FFFFFF"/>
                </a:solidFill>
                <a:latin typeface="Arial"/>
                <a:cs typeface="Arial"/>
              </a:rPr>
              <a:t>not </a:t>
            </a:r>
            <a:r>
              <a:rPr sz="2400" spc="65" dirty="0">
                <a:solidFill>
                  <a:srgbClr val="FFFFFF"/>
                </a:solidFill>
                <a:latin typeface="Arial"/>
                <a:cs typeface="Arial"/>
              </a:rPr>
              <a:t>really </a:t>
            </a:r>
            <a:r>
              <a:rPr sz="2400" spc="95" dirty="0">
                <a:solidFill>
                  <a:srgbClr val="FFFFFF"/>
                </a:solidFill>
                <a:latin typeface="Arial"/>
                <a:cs typeface="Arial"/>
              </a:rPr>
              <a:t>interested </a:t>
            </a:r>
            <a:r>
              <a:rPr sz="2400" spc="35" dirty="0">
                <a:solidFill>
                  <a:srgbClr val="FFFFFF"/>
                </a:solidFill>
                <a:latin typeface="Arial"/>
                <a:cs typeface="Arial"/>
              </a:rPr>
              <a:t>in  </a:t>
            </a:r>
            <a:r>
              <a:rPr sz="2400" spc="185" dirty="0">
                <a:solidFill>
                  <a:srgbClr val="FFFFFF"/>
                </a:solidFill>
                <a:latin typeface="Arial"/>
                <a:cs typeface="Arial"/>
              </a:rPr>
              <a:t>connecting </a:t>
            </a:r>
            <a:r>
              <a:rPr sz="2400" spc="114" dirty="0">
                <a:solidFill>
                  <a:srgbClr val="FFFFFF"/>
                </a:solidFill>
                <a:latin typeface="Arial"/>
                <a:cs typeface="Arial"/>
              </a:rPr>
              <a:t>with </a:t>
            </a:r>
            <a:r>
              <a:rPr sz="2400" spc="-145" dirty="0">
                <a:solidFill>
                  <a:srgbClr val="FFFFFF"/>
                </a:solidFill>
                <a:latin typeface="Arial"/>
                <a:cs typeface="Arial"/>
              </a:rPr>
              <a:t>His</a:t>
            </a:r>
            <a:r>
              <a:rPr sz="2400" spc="-3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114" dirty="0">
                <a:solidFill>
                  <a:srgbClr val="FFFFFF"/>
                </a:solidFill>
                <a:latin typeface="Arial"/>
                <a:cs typeface="Arial"/>
              </a:rPr>
              <a:t>children</a:t>
            </a:r>
            <a:endParaRPr sz="2400">
              <a:latin typeface="Arial"/>
              <a:cs typeface="Arial"/>
            </a:endParaRPr>
          </a:p>
          <a:p>
            <a:pPr marL="355600" marR="15875" indent="-342900">
              <a:lnSpc>
                <a:spcPts val="2620"/>
              </a:lnSpc>
              <a:spcBef>
                <a:spcPts val="1025"/>
              </a:spcBef>
              <a:tabLst>
                <a:tab pos="354965" algn="l"/>
              </a:tabLst>
            </a:pPr>
            <a:r>
              <a:rPr sz="1900" spc="610" dirty="0">
                <a:solidFill>
                  <a:srgbClr val="8AD0D6"/>
                </a:solidFill>
                <a:latin typeface="Arial"/>
                <a:cs typeface="Arial"/>
              </a:rPr>
              <a:t>u	</a:t>
            </a:r>
            <a:r>
              <a:rPr sz="2400" b="1" spc="15" dirty="0">
                <a:solidFill>
                  <a:srgbClr val="FFFFFF"/>
                </a:solidFill>
                <a:latin typeface="Arial"/>
                <a:cs typeface="Arial"/>
              </a:rPr>
              <a:t>Disappointed </a:t>
            </a:r>
            <a:r>
              <a:rPr sz="2400" b="1" spc="80" dirty="0">
                <a:solidFill>
                  <a:srgbClr val="FFFFFF"/>
                </a:solidFill>
                <a:latin typeface="Arial"/>
                <a:cs typeface="Arial"/>
              </a:rPr>
              <a:t>teacher </a:t>
            </a:r>
            <a:r>
              <a:rPr sz="2400" spc="-135" dirty="0">
                <a:solidFill>
                  <a:srgbClr val="FFFFFF"/>
                </a:solidFill>
                <a:latin typeface="Arial"/>
                <a:cs typeface="Arial"/>
              </a:rPr>
              <a:t>– </a:t>
            </a:r>
            <a:r>
              <a:rPr sz="2400" spc="100" dirty="0">
                <a:solidFill>
                  <a:srgbClr val="FFFFFF"/>
                </a:solidFill>
                <a:latin typeface="Arial"/>
                <a:cs typeface="Arial"/>
              </a:rPr>
              <a:t>always </a:t>
            </a:r>
            <a:r>
              <a:rPr sz="2400" spc="85" dirty="0">
                <a:solidFill>
                  <a:srgbClr val="FFFFFF"/>
                </a:solidFill>
                <a:latin typeface="Arial"/>
                <a:cs typeface="Arial"/>
              </a:rPr>
              <a:t>writing</a:t>
            </a:r>
            <a:r>
              <a:rPr sz="2400" spc="-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180" dirty="0">
                <a:solidFill>
                  <a:srgbClr val="FFFFFF"/>
                </a:solidFill>
                <a:latin typeface="Arial"/>
                <a:cs typeface="Arial"/>
              </a:rPr>
              <a:t>on  </a:t>
            </a:r>
            <a:r>
              <a:rPr sz="2400" spc="70" dirty="0">
                <a:solidFill>
                  <a:srgbClr val="FFFFFF"/>
                </a:solidFill>
                <a:latin typeface="Arial"/>
                <a:cs typeface="Arial"/>
              </a:rPr>
              <a:t>their </a:t>
            </a:r>
            <a:r>
              <a:rPr sz="2400" spc="125" dirty="0">
                <a:solidFill>
                  <a:srgbClr val="FFFFFF"/>
                </a:solidFill>
                <a:latin typeface="Arial"/>
                <a:cs typeface="Arial"/>
              </a:rPr>
              <a:t>report </a:t>
            </a:r>
            <a:r>
              <a:rPr sz="2400" spc="-135" dirty="0">
                <a:solidFill>
                  <a:srgbClr val="FFFFFF"/>
                </a:solidFill>
                <a:latin typeface="Arial"/>
                <a:cs typeface="Arial"/>
              </a:rPr>
              <a:t>– </a:t>
            </a:r>
            <a:r>
              <a:rPr sz="2400" spc="200" dirty="0">
                <a:solidFill>
                  <a:srgbClr val="FFFFFF"/>
                </a:solidFill>
                <a:latin typeface="Arial"/>
                <a:cs typeface="Arial"/>
              </a:rPr>
              <a:t>“Could </a:t>
            </a:r>
            <a:r>
              <a:rPr sz="2400" spc="275" dirty="0">
                <a:solidFill>
                  <a:srgbClr val="FFFFFF"/>
                </a:solidFill>
                <a:latin typeface="Arial"/>
                <a:cs typeface="Arial"/>
              </a:rPr>
              <a:t>do</a:t>
            </a:r>
            <a:r>
              <a:rPr sz="2400" spc="-29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185" dirty="0">
                <a:solidFill>
                  <a:srgbClr val="FFFFFF"/>
                </a:solidFill>
                <a:latin typeface="Arial"/>
                <a:cs typeface="Arial"/>
              </a:rPr>
              <a:t>better”</a:t>
            </a:r>
            <a:endParaRPr sz="2400">
              <a:latin typeface="Arial"/>
              <a:cs typeface="Arial"/>
            </a:endParaRPr>
          </a:p>
          <a:p>
            <a:pPr marL="355600" marR="24765" indent="-342900">
              <a:lnSpc>
                <a:spcPts val="2590"/>
              </a:lnSpc>
              <a:spcBef>
                <a:spcPts val="1000"/>
              </a:spcBef>
              <a:tabLst>
                <a:tab pos="354965" algn="l"/>
              </a:tabLst>
            </a:pPr>
            <a:r>
              <a:rPr sz="1900" spc="610" dirty="0">
                <a:solidFill>
                  <a:srgbClr val="8AD0D6"/>
                </a:solidFill>
                <a:latin typeface="Arial"/>
                <a:cs typeface="Arial"/>
              </a:rPr>
              <a:t>u	</a:t>
            </a:r>
            <a:r>
              <a:rPr sz="2400" b="1" spc="-25" dirty="0">
                <a:solidFill>
                  <a:srgbClr val="FFFFFF"/>
                </a:solidFill>
                <a:latin typeface="Arial"/>
                <a:cs typeface="Arial"/>
              </a:rPr>
              <a:t>Father </a:t>
            </a:r>
            <a:r>
              <a:rPr sz="2400" b="1" spc="-50" dirty="0">
                <a:solidFill>
                  <a:srgbClr val="FFFFFF"/>
                </a:solidFill>
                <a:latin typeface="Arial"/>
                <a:cs typeface="Arial"/>
              </a:rPr>
              <a:t>Christmas </a:t>
            </a:r>
            <a:r>
              <a:rPr sz="2400" spc="-135" dirty="0">
                <a:solidFill>
                  <a:srgbClr val="FFFFFF"/>
                </a:solidFill>
                <a:latin typeface="Arial"/>
                <a:cs typeface="Arial"/>
              </a:rPr>
              <a:t>– </a:t>
            </a:r>
            <a:r>
              <a:rPr sz="2400" spc="300" dirty="0">
                <a:solidFill>
                  <a:srgbClr val="FFFFFF"/>
                </a:solidFill>
                <a:latin typeface="Arial"/>
                <a:cs typeface="Arial"/>
              </a:rPr>
              <a:t>a </a:t>
            </a:r>
            <a:r>
              <a:rPr sz="2400" spc="125" dirty="0">
                <a:solidFill>
                  <a:srgbClr val="FFFFFF"/>
                </a:solidFill>
                <a:latin typeface="Arial"/>
                <a:cs typeface="Arial"/>
              </a:rPr>
              <a:t>big, </a:t>
            </a:r>
            <a:r>
              <a:rPr sz="2400" spc="30" dirty="0">
                <a:solidFill>
                  <a:srgbClr val="FFFFFF"/>
                </a:solidFill>
                <a:latin typeface="Arial"/>
                <a:cs typeface="Arial"/>
              </a:rPr>
              <a:t>jolly </a:t>
            </a:r>
            <a:r>
              <a:rPr sz="2400" spc="90" dirty="0">
                <a:solidFill>
                  <a:srgbClr val="FFFFFF"/>
                </a:solidFill>
                <a:latin typeface="Arial"/>
                <a:cs typeface="Arial"/>
              </a:rPr>
              <a:t>person</a:t>
            </a:r>
            <a:r>
              <a:rPr sz="2400" spc="-30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204" dirty="0">
                <a:solidFill>
                  <a:srgbClr val="FFFFFF"/>
                </a:solidFill>
                <a:latin typeface="Arial"/>
                <a:cs typeface="Arial"/>
              </a:rPr>
              <a:t>who  </a:t>
            </a:r>
            <a:r>
              <a:rPr sz="2400" spc="55" dirty="0">
                <a:solidFill>
                  <a:srgbClr val="FFFFFF"/>
                </a:solidFill>
                <a:latin typeface="Arial"/>
                <a:cs typeface="Arial"/>
              </a:rPr>
              <a:t>gives </a:t>
            </a:r>
            <a:r>
              <a:rPr sz="2400" spc="-75" dirty="0">
                <a:solidFill>
                  <a:srgbClr val="FFFFFF"/>
                </a:solidFill>
                <a:latin typeface="Arial"/>
                <a:cs typeface="Arial"/>
              </a:rPr>
              <a:t>us </a:t>
            </a:r>
            <a:r>
              <a:rPr sz="2400" spc="204" dirty="0">
                <a:solidFill>
                  <a:srgbClr val="FFFFFF"/>
                </a:solidFill>
                <a:latin typeface="Arial"/>
                <a:cs typeface="Arial"/>
              </a:rPr>
              <a:t>what </a:t>
            </a:r>
            <a:r>
              <a:rPr sz="2400" spc="240" dirty="0">
                <a:solidFill>
                  <a:srgbClr val="FFFFFF"/>
                </a:solidFill>
                <a:latin typeface="Arial"/>
                <a:cs typeface="Arial"/>
              </a:rPr>
              <a:t>we </a:t>
            </a:r>
            <a:r>
              <a:rPr sz="2400" spc="10" dirty="0">
                <a:solidFill>
                  <a:srgbClr val="FFFFFF"/>
                </a:solidFill>
                <a:latin typeface="Arial"/>
                <a:cs typeface="Arial"/>
              </a:rPr>
              <a:t>ask </a:t>
            </a:r>
            <a:r>
              <a:rPr sz="2400" spc="55" dirty="0">
                <a:solidFill>
                  <a:srgbClr val="FFFFFF"/>
                </a:solidFill>
                <a:latin typeface="Arial"/>
                <a:cs typeface="Arial"/>
              </a:rPr>
              <a:t>for, </a:t>
            </a:r>
            <a:r>
              <a:rPr sz="2400" spc="10" dirty="0">
                <a:solidFill>
                  <a:srgbClr val="FFFFFF"/>
                </a:solidFill>
                <a:latin typeface="Arial"/>
                <a:cs typeface="Arial"/>
              </a:rPr>
              <a:t>if </a:t>
            </a:r>
            <a:r>
              <a:rPr sz="2400" spc="185" dirty="0">
                <a:solidFill>
                  <a:srgbClr val="FFFFFF"/>
                </a:solidFill>
                <a:latin typeface="Arial"/>
                <a:cs typeface="Arial"/>
              </a:rPr>
              <a:t>we’re </a:t>
            </a:r>
            <a:r>
              <a:rPr sz="2400" spc="65" dirty="0">
                <a:solidFill>
                  <a:srgbClr val="FFFFFF"/>
                </a:solidFill>
                <a:latin typeface="Arial"/>
                <a:cs typeface="Arial"/>
              </a:rPr>
              <a:t>really  </a:t>
            </a:r>
            <a:r>
              <a:rPr sz="2400" spc="260" dirty="0">
                <a:solidFill>
                  <a:srgbClr val="FFFFFF"/>
                </a:solidFill>
                <a:latin typeface="Arial"/>
                <a:cs typeface="Arial"/>
              </a:rPr>
              <a:t>good</a:t>
            </a:r>
            <a:endParaRPr sz="2400">
              <a:latin typeface="Arial"/>
              <a:cs typeface="Arial"/>
            </a:endParaRPr>
          </a:p>
          <a:p>
            <a:pPr marL="355600" marR="5080" indent="-342900">
              <a:lnSpc>
                <a:spcPts val="2620"/>
              </a:lnSpc>
              <a:spcBef>
                <a:spcPts val="990"/>
              </a:spcBef>
              <a:tabLst>
                <a:tab pos="354965" algn="l"/>
              </a:tabLst>
            </a:pPr>
            <a:r>
              <a:rPr sz="1900" spc="610" dirty="0">
                <a:solidFill>
                  <a:srgbClr val="8AD0D6"/>
                </a:solidFill>
                <a:latin typeface="Arial"/>
                <a:cs typeface="Arial"/>
              </a:rPr>
              <a:t>u	</a:t>
            </a:r>
            <a:r>
              <a:rPr sz="2400" b="1" spc="40" dirty="0">
                <a:solidFill>
                  <a:srgbClr val="FFFFFF"/>
                </a:solidFill>
                <a:latin typeface="Arial"/>
                <a:cs typeface="Arial"/>
              </a:rPr>
              <a:t>Policeman </a:t>
            </a:r>
            <a:r>
              <a:rPr sz="2400" b="1" spc="20" dirty="0">
                <a:solidFill>
                  <a:srgbClr val="FFFFFF"/>
                </a:solidFill>
                <a:latin typeface="Arial"/>
                <a:cs typeface="Arial"/>
              </a:rPr>
              <a:t>on </a:t>
            </a:r>
            <a:r>
              <a:rPr sz="2400" b="1" spc="30" dirty="0">
                <a:solidFill>
                  <a:srgbClr val="FFFFFF"/>
                </a:solidFill>
                <a:latin typeface="Arial"/>
                <a:cs typeface="Arial"/>
              </a:rPr>
              <a:t>the </a:t>
            </a:r>
            <a:r>
              <a:rPr sz="2400" b="1" spc="15" dirty="0">
                <a:solidFill>
                  <a:srgbClr val="FFFFFF"/>
                </a:solidFill>
                <a:latin typeface="Arial"/>
                <a:cs typeface="Arial"/>
              </a:rPr>
              <a:t>corner </a:t>
            </a:r>
            <a:r>
              <a:rPr sz="2400" spc="-135" dirty="0">
                <a:solidFill>
                  <a:srgbClr val="FFFFFF"/>
                </a:solidFill>
                <a:latin typeface="Arial"/>
                <a:cs typeface="Arial"/>
              </a:rPr>
              <a:t>– </a:t>
            </a:r>
            <a:r>
              <a:rPr sz="2400" spc="105" dirty="0">
                <a:solidFill>
                  <a:srgbClr val="FFFFFF"/>
                </a:solidFill>
                <a:latin typeface="Arial"/>
                <a:cs typeface="Arial"/>
              </a:rPr>
              <a:t>looking </a:t>
            </a:r>
            <a:r>
              <a:rPr sz="2400" spc="165" dirty="0">
                <a:solidFill>
                  <a:srgbClr val="FFFFFF"/>
                </a:solidFill>
                <a:latin typeface="Arial"/>
                <a:cs typeface="Arial"/>
              </a:rPr>
              <a:t>out</a:t>
            </a:r>
            <a:r>
              <a:rPr sz="2400" spc="-114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80" dirty="0">
                <a:solidFill>
                  <a:srgbClr val="FFFFFF"/>
                </a:solidFill>
                <a:latin typeface="Arial"/>
                <a:cs typeface="Arial"/>
              </a:rPr>
              <a:t>for  </a:t>
            </a:r>
            <a:r>
              <a:rPr sz="2400" spc="114" dirty="0">
                <a:solidFill>
                  <a:srgbClr val="FFFFFF"/>
                </a:solidFill>
                <a:latin typeface="Arial"/>
                <a:cs typeface="Arial"/>
              </a:rPr>
              <a:t>everything</a:t>
            </a:r>
            <a:r>
              <a:rPr sz="2400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240" dirty="0">
                <a:solidFill>
                  <a:srgbClr val="FFFFFF"/>
                </a:solidFill>
                <a:latin typeface="Arial"/>
                <a:cs typeface="Arial"/>
              </a:rPr>
              <a:t>we</a:t>
            </a:r>
            <a:r>
              <a:rPr sz="240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145" dirty="0">
                <a:solidFill>
                  <a:srgbClr val="FFFFFF"/>
                </a:solidFill>
                <a:latin typeface="Arial"/>
                <a:cs typeface="Arial"/>
              </a:rPr>
              <a:t>might</a:t>
            </a:r>
            <a:r>
              <a:rPr sz="24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275" dirty="0">
                <a:solidFill>
                  <a:srgbClr val="FFFFFF"/>
                </a:solidFill>
                <a:latin typeface="Arial"/>
                <a:cs typeface="Arial"/>
              </a:rPr>
              <a:t>do</a:t>
            </a:r>
            <a:r>
              <a:rPr sz="240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160" dirty="0">
                <a:solidFill>
                  <a:srgbClr val="FFFFFF"/>
                </a:solidFill>
                <a:latin typeface="Arial"/>
                <a:cs typeface="Arial"/>
              </a:rPr>
              <a:t>wrong</a:t>
            </a:r>
            <a:endParaRPr sz="2400">
              <a:latin typeface="Arial"/>
              <a:cs typeface="Arial"/>
            </a:endParaRPr>
          </a:p>
          <a:p>
            <a:pPr marL="355600" marR="450850" indent="-342900">
              <a:lnSpc>
                <a:spcPts val="2590"/>
              </a:lnSpc>
              <a:spcBef>
                <a:spcPts val="1000"/>
              </a:spcBef>
              <a:tabLst>
                <a:tab pos="354965" algn="l"/>
              </a:tabLst>
            </a:pPr>
            <a:r>
              <a:rPr sz="1900" spc="610" dirty="0">
                <a:solidFill>
                  <a:srgbClr val="8AD0D6"/>
                </a:solidFill>
                <a:latin typeface="Arial"/>
                <a:cs typeface="Arial"/>
              </a:rPr>
              <a:t>u	</a:t>
            </a:r>
            <a:r>
              <a:rPr sz="2400" b="1" spc="35" dirty="0">
                <a:solidFill>
                  <a:srgbClr val="FFFFFF"/>
                </a:solidFill>
                <a:latin typeface="Arial"/>
                <a:cs typeface="Arial"/>
              </a:rPr>
              <a:t>Grumpy </a:t>
            </a:r>
            <a:r>
              <a:rPr sz="2400" b="1" spc="30" dirty="0">
                <a:solidFill>
                  <a:srgbClr val="FFFFFF"/>
                </a:solidFill>
                <a:latin typeface="Arial"/>
                <a:cs typeface="Arial"/>
              </a:rPr>
              <a:t>old </a:t>
            </a:r>
            <a:r>
              <a:rPr sz="2400" b="1" spc="110" dirty="0">
                <a:solidFill>
                  <a:srgbClr val="FFFFFF"/>
                </a:solidFill>
                <a:latin typeface="Arial"/>
                <a:cs typeface="Arial"/>
              </a:rPr>
              <a:t>man </a:t>
            </a:r>
            <a:r>
              <a:rPr sz="2400" spc="-135" dirty="0">
                <a:solidFill>
                  <a:srgbClr val="FFFFFF"/>
                </a:solidFill>
                <a:latin typeface="Arial"/>
                <a:cs typeface="Arial"/>
              </a:rPr>
              <a:t>– </a:t>
            </a:r>
            <a:r>
              <a:rPr sz="2400" spc="114" dirty="0">
                <a:solidFill>
                  <a:srgbClr val="FFFFFF"/>
                </a:solidFill>
                <a:latin typeface="Arial"/>
                <a:cs typeface="Arial"/>
              </a:rPr>
              <a:t>angry, </a:t>
            </a:r>
            <a:r>
              <a:rPr sz="2400" spc="70" dirty="0">
                <a:solidFill>
                  <a:srgbClr val="FFFFFF"/>
                </a:solidFill>
                <a:latin typeface="Arial"/>
                <a:cs typeface="Arial"/>
              </a:rPr>
              <a:t>irritable</a:t>
            </a:r>
            <a:r>
              <a:rPr sz="2400" spc="-204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240" dirty="0">
                <a:solidFill>
                  <a:srgbClr val="FFFFFF"/>
                </a:solidFill>
                <a:latin typeface="Arial"/>
                <a:cs typeface="Arial"/>
              </a:rPr>
              <a:t>and  </a:t>
            </a:r>
            <a:r>
              <a:rPr sz="2400" spc="35" dirty="0">
                <a:solidFill>
                  <a:srgbClr val="FFFFFF"/>
                </a:solidFill>
                <a:latin typeface="Arial"/>
                <a:cs typeface="Arial"/>
              </a:rPr>
              <a:t>easily</a:t>
            </a:r>
            <a:r>
              <a:rPr sz="24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195" dirty="0">
                <a:solidFill>
                  <a:srgbClr val="FFFFFF"/>
                </a:solidFill>
                <a:latin typeface="Arial"/>
                <a:cs typeface="Arial"/>
              </a:rPr>
              <a:t>offended</a:t>
            </a:r>
            <a:endParaRPr sz="240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614990" y="178307"/>
            <a:ext cx="3489960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60" dirty="0">
                <a:latin typeface="Arial"/>
                <a:cs typeface="Arial"/>
              </a:rPr>
              <a:t>Photo</a:t>
            </a:r>
            <a:r>
              <a:rPr sz="1400" spc="-15" dirty="0">
                <a:latin typeface="Arial"/>
                <a:cs typeface="Arial"/>
              </a:rPr>
              <a:t> </a:t>
            </a:r>
            <a:r>
              <a:rPr sz="1400" spc="105" dirty="0">
                <a:latin typeface="Arial"/>
                <a:cs typeface="Arial"/>
              </a:rPr>
              <a:t>by</a:t>
            </a:r>
            <a:r>
              <a:rPr sz="1400" spc="-5" dirty="0">
                <a:latin typeface="Arial"/>
                <a:cs typeface="Arial"/>
              </a:rPr>
              <a:t> </a:t>
            </a:r>
            <a:r>
              <a:rPr sz="1400" spc="30" dirty="0">
                <a:latin typeface="Arial"/>
                <a:cs typeface="Arial"/>
              </a:rPr>
              <a:t>Praveesh</a:t>
            </a:r>
            <a:r>
              <a:rPr sz="1400" spc="-10" dirty="0">
                <a:latin typeface="Arial"/>
                <a:cs typeface="Arial"/>
              </a:rPr>
              <a:t> </a:t>
            </a:r>
            <a:r>
              <a:rPr sz="1400" spc="55" dirty="0">
                <a:latin typeface="Arial"/>
                <a:cs typeface="Arial"/>
              </a:rPr>
              <a:t>Palakeel</a:t>
            </a:r>
            <a:r>
              <a:rPr sz="1400" spc="-10" dirty="0">
                <a:latin typeface="Arial"/>
                <a:cs typeface="Arial"/>
              </a:rPr>
              <a:t> </a:t>
            </a:r>
            <a:r>
              <a:rPr sz="1400" spc="100" dirty="0">
                <a:latin typeface="Arial"/>
                <a:cs typeface="Arial"/>
              </a:rPr>
              <a:t>on</a:t>
            </a:r>
            <a:r>
              <a:rPr sz="1400" spc="-1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Unsplash</a:t>
            </a:r>
            <a:endParaRPr sz="14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0437810" y="0"/>
            <a:ext cx="685800" cy="1143000"/>
          </a:xfrm>
          <a:custGeom>
            <a:avLst/>
            <a:gdLst/>
            <a:ahLst/>
            <a:cxnLst/>
            <a:rect l="l" t="t" r="r" b="b"/>
            <a:pathLst>
              <a:path w="685800" h="1143000">
                <a:moveTo>
                  <a:pt x="0" y="0"/>
                </a:moveTo>
                <a:lnTo>
                  <a:pt x="685800" y="0"/>
                </a:lnTo>
                <a:lnTo>
                  <a:pt x="685800" y="1143000"/>
                </a:lnTo>
                <a:lnTo>
                  <a:pt x="0" y="1143000"/>
                </a:lnTo>
                <a:lnTo>
                  <a:pt x="0" y="0"/>
                </a:lnTo>
                <a:close/>
              </a:path>
            </a:pathLst>
          </a:custGeom>
          <a:solidFill>
            <a:srgbClr val="B0151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0"/>
            <a:ext cx="12188952" cy="68579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663737" y="651763"/>
            <a:ext cx="4577080" cy="665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200" b="1" spc="-55" dirty="0">
                <a:solidFill>
                  <a:srgbClr val="EBEBEB"/>
                </a:solidFill>
                <a:latin typeface="Arial"/>
                <a:cs typeface="Arial"/>
              </a:rPr>
              <a:t>Adjusting </a:t>
            </a:r>
            <a:r>
              <a:rPr sz="4200" b="1" spc="55" dirty="0">
                <a:solidFill>
                  <a:srgbClr val="EBEBEB"/>
                </a:solidFill>
                <a:latin typeface="Arial"/>
                <a:cs typeface="Arial"/>
              </a:rPr>
              <a:t>the</a:t>
            </a:r>
            <a:r>
              <a:rPr sz="4200" b="1" spc="25" dirty="0">
                <a:solidFill>
                  <a:srgbClr val="EBEBEB"/>
                </a:solidFill>
                <a:latin typeface="Arial"/>
                <a:cs typeface="Arial"/>
              </a:rPr>
              <a:t> </a:t>
            </a:r>
            <a:r>
              <a:rPr sz="4200" b="1" spc="-85" dirty="0">
                <a:solidFill>
                  <a:srgbClr val="EBEBEB"/>
                </a:solidFill>
                <a:latin typeface="Arial"/>
                <a:cs typeface="Arial"/>
              </a:rPr>
              <a:t>lens</a:t>
            </a:r>
            <a:endParaRPr sz="42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06454" y="2048763"/>
            <a:ext cx="6734175" cy="4033520"/>
          </a:xfrm>
          <a:prstGeom prst="rect">
            <a:avLst/>
          </a:prstGeom>
        </p:spPr>
        <p:txBody>
          <a:bodyPr vert="horz" wrap="square" lIns="0" tIns="55879" rIns="0" bIns="0" rtlCol="0">
            <a:spAutoFit/>
          </a:bodyPr>
          <a:lstStyle/>
          <a:p>
            <a:pPr marL="355600" marR="5080" indent="-342900">
              <a:lnSpc>
                <a:spcPct val="89900"/>
              </a:lnSpc>
              <a:spcBef>
                <a:spcPts val="439"/>
              </a:spcBef>
            </a:pPr>
            <a:r>
              <a:rPr sz="2200" spc="710" dirty="0">
                <a:solidFill>
                  <a:srgbClr val="8AD0D6"/>
                </a:solidFill>
                <a:latin typeface="Arial"/>
                <a:cs typeface="Arial"/>
              </a:rPr>
              <a:t>u</a:t>
            </a:r>
            <a:r>
              <a:rPr sz="2200" spc="145" dirty="0">
                <a:solidFill>
                  <a:srgbClr val="8AD0D6"/>
                </a:solidFill>
                <a:latin typeface="Arial"/>
                <a:cs typeface="Arial"/>
              </a:rPr>
              <a:t> </a:t>
            </a:r>
            <a:r>
              <a:rPr sz="2800" spc="150" dirty="0">
                <a:solidFill>
                  <a:srgbClr val="FFFFFF"/>
                </a:solidFill>
                <a:latin typeface="Arial"/>
                <a:cs typeface="Arial"/>
              </a:rPr>
              <a:t>We</a:t>
            </a:r>
            <a:r>
              <a:rPr sz="280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spc="260" dirty="0">
                <a:solidFill>
                  <a:srgbClr val="FFFFFF"/>
                </a:solidFill>
                <a:latin typeface="Arial"/>
                <a:cs typeface="Arial"/>
              </a:rPr>
              <a:t>need</a:t>
            </a:r>
            <a:r>
              <a:rPr sz="28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spc="220" dirty="0">
                <a:solidFill>
                  <a:srgbClr val="FFFFFF"/>
                </a:solidFill>
                <a:latin typeface="Arial"/>
                <a:cs typeface="Arial"/>
              </a:rPr>
              <a:t>to</a:t>
            </a:r>
            <a:r>
              <a:rPr sz="280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spc="245" dirty="0">
                <a:solidFill>
                  <a:srgbClr val="FFFFFF"/>
                </a:solidFill>
                <a:latin typeface="Arial"/>
                <a:cs typeface="Arial"/>
              </a:rPr>
              <a:t>check</a:t>
            </a:r>
            <a:r>
              <a:rPr sz="2800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spc="170" dirty="0">
                <a:solidFill>
                  <a:srgbClr val="FFFFFF"/>
                </a:solidFill>
                <a:latin typeface="Arial"/>
                <a:cs typeface="Arial"/>
              </a:rPr>
              <a:t>whether</a:t>
            </a:r>
            <a:r>
              <a:rPr sz="28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spc="280" dirty="0">
                <a:solidFill>
                  <a:srgbClr val="FFFFFF"/>
                </a:solidFill>
                <a:latin typeface="Arial"/>
                <a:cs typeface="Arial"/>
              </a:rPr>
              <a:t>we</a:t>
            </a:r>
            <a:r>
              <a:rPr sz="280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spc="225" dirty="0">
                <a:solidFill>
                  <a:srgbClr val="FFFFFF"/>
                </a:solidFill>
                <a:latin typeface="Arial"/>
                <a:cs typeface="Arial"/>
              </a:rPr>
              <a:t>have  </a:t>
            </a:r>
            <a:r>
              <a:rPr sz="2800" spc="200" dirty="0">
                <a:solidFill>
                  <a:srgbClr val="FFFFFF"/>
                </a:solidFill>
                <a:latin typeface="Arial"/>
                <a:cs typeface="Arial"/>
              </a:rPr>
              <a:t>any </a:t>
            </a:r>
            <a:r>
              <a:rPr sz="2800" spc="140" dirty="0">
                <a:solidFill>
                  <a:srgbClr val="FFFFFF"/>
                </a:solidFill>
                <a:latin typeface="Arial"/>
                <a:cs typeface="Arial"/>
              </a:rPr>
              <a:t>misconceptions </a:t>
            </a:r>
            <a:r>
              <a:rPr sz="2800" spc="285" dirty="0">
                <a:solidFill>
                  <a:srgbClr val="FFFFFF"/>
                </a:solidFill>
                <a:latin typeface="Arial"/>
                <a:cs typeface="Arial"/>
              </a:rPr>
              <a:t>and </a:t>
            </a:r>
            <a:r>
              <a:rPr sz="2800" spc="125" dirty="0">
                <a:solidFill>
                  <a:srgbClr val="FFFFFF"/>
                </a:solidFill>
                <a:latin typeface="Arial"/>
                <a:cs typeface="Arial"/>
              </a:rPr>
              <a:t>distorted  </a:t>
            </a:r>
            <a:r>
              <a:rPr sz="2800" spc="114" dirty="0">
                <a:solidFill>
                  <a:srgbClr val="FFFFFF"/>
                </a:solidFill>
                <a:latin typeface="Arial"/>
                <a:cs typeface="Arial"/>
              </a:rPr>
              <a:t>ideas </a:t>
            </a:r>
            <a:r>
              <a:rPr sz="2800" spc="210" dirty="0">
                <a:solidFill>
                  <a:srgbClr val="FFFFFF"/>
                </a:solidFill>
                <a:latin typeface="Arial"/>
                <a:cs typeface="Arial"/>
              </a:rPr>
              <a:t>that </a:t>
            </a:r>
            <a:r>
              <a:rPr sz="2800" spc="180" dirty="0">
                <a:solidFill>
                  <a:srgbClr val="FFFFFF"/>
                </a:solidFill>
                <a:latin typeface="Arial"/>
                <a:cs typeface="Arial"/>
              </a:rPr>
              <a:t>prevent </a:t>
            </a:r>
            <a:r>
              <a:rPr sz="2800" spc="-90" dirty="0">
                <a:solidFill>
                  <a:srgbClr val="FFFFFF"/>
                </a:solidFill>
                <a:latin typeface="Arial"/>
                <a:cs typeface="Arial"/>
              </a:rPr>
              <a:t>us </a:t>
            </a:r>
            <a:r>
              <a:rPr sz="2800" spc="140" dirty="0">
                <a:solidFill>
                  <a:srgbClr val="FFFFFF"/>
                </a:solidFill>
                <a:latin typeface="Arial"/>
                <a:cs typeface="Arial"/>
              </a:rPr>
              <a:t>from </a:t>
            </a:r>
            <a:r>
              <a:rPr sz="2800" spc="160" dirty="0">
                <a:solidFill>
                  <a:srgbClr val="FFFFFF"/>
                </a:solidFill>
                <a:latin typeface="Arial"/>
                <a:cs typeface="Arial"/>
              </a:rPr>
              <a:t>helping  </a:t>
            </a:r>
            <a:r>
              <a:rPr sz="2800" spc="105" dirty="0">
                <a:solidFill>
                  <a:srgbClr val="FFFFFF"/>
                </a:solidFill>
                <a:latin typeface="Arial"/>
                <a:cs typeface="Arial"/>
              </a:rPr>
              <a:t>our </a:t>
            </a:r>
            <a:r>
              <a:rPr sz="2800" spc="135" dirty="0">
                <a:solidFill>
                  <a:srgbClr val="FFFFFF"/>
                </a:solidFill>
                <a:latin typeface="Arial"/>
                <a:cs typeface="Arial"/>
              </a:rPr>
              <a:t>children </a:t>
            </a:r>
            <a:r>
              <a:rPr sz="2800" spc="220" dirty="0">
                <a:solidFill>
                  <a:srgbClr val="FFFFFF"/>
                </a:solidFill>
                <a:latin typeface="Arial"/>
                <a:cs typeface="Arial"/>
              </a:rPr>
              <a:t>to </a:t>
            </a:r>
            <a:r>
              <a:rPr sz="2800" spc="225" dirty="0">
                <a:solidFill>
                  <a:srgbClr val="FFFFFF"/>
                </a:solidFill>
                <a:latin typeface="Arial"/>
                <a:cs typeface="Arial"/>
              </a:rPr>
              <a:t>have </a:t>
            </a:r>
            <a:r>
              <a:rPr sz="2800" spc="355" dirty="0">
                <a:solidFill>
                  <a:srgbClr val="FFFFFF"/>
                </a:solidFill>
                <a:latin typeface="Arial"/>
                <a:cs typeface="Arial"/>
              </a:rPr>
              <a:t>a </a:t>
            </a:r>
            <a:r>
              <a:rPr sz="2800" spc="145" dirty="0">
                <a:solidFill>
                  <a:srgbClr val="FFFFFF"/>
                </a:solidFill>
                <a:latin typeface="Arial"/>
                <a:cs typeface="Arial"/>
              </a:rPr>
              <a:t>clearer  </a:t>
            </a:r>
            <a:r>
              <a:rPr sz="2800" spc="165" dirty="0">
                <a:solidFill>
                  <a:srgbClr val="FFFFFF"/>
                </a:solidFill>
                <a:latin typeface="Arial"/>
                <a:cs typeface="Arial"/>
              </a:rPr>
              <a:t>picture </a:t>
            </a:r>
            <a:r>
              <a:rPr sz="2800" spc="185" dirty="0">
                <a:solidFill>
                  <a:srgbClr val="FFFFFF"/>
                </a:solidFill>
                <a:latin typeface="Arial"/>
                <a:cs typeface="Arial"/>
              </a:rPr>
              <a:t>of </a:t>
            </a:r>
            <a:r>
              <a:rPr sz="2800" spc="355" dirty="0">
                <a:solidFill>
                  <a:srgbClr val="FFFFFF"/>
                </a:solidFill>
                <a:latin typeface="Arial"/>
                <a:cs typeface="Arial"/>
              </a:rPr>
              <a:t>a </a:t>
            </a:r>
            <a:r>
              <a:rPr sz="2800" spc="135" dirty="0">
                <a:solidFill>
                  <a:srgbClr val="FFFFFF"/>
                </a:solidFill>
                <a:latin typeface="Arial"/>
                <a:cs typeface="Arial"/>
              </a:rPr>
              <a:t>totally </a:t>
            </a:r>
            <a:r>
              <a:rPr sz="2800" spc="125" dirty="0">
                <a:solidFill>
                  <a:srgbClr val="FFFFFF"/>
                </a:solidFill>
                <a:latin typeface="Arial"/>
                <a:cs typeface="Arial"/>
              </a:rPr>
              <a:t>loving </a:t>
            </a:r>
            <a:r>
              <a:rPr sz="2800" spc="285" dirty="0">
                <a:solidFill>
                  <a:srgbClr val="FFFFFF"/>
                </a:solidFill>
                <a:latin typeface="Arial"/>
                <a:cs typeface="Arial"/>
              </a:rPr>
              <a:t>and  </a:t>
            </a:r>
            <a:r>
              <a:rPr sz="2800" spc="125" dirty="0">
                <a:solidFill>
                  <a:srgbClr val="FFFFFF"/>
                </a:solidFill>
                <a:latin typeface="Arial"/>
                <a:cs typeface="Arial"/>
              </a:rPr>
              <a:t>gracious</a:t>
            </a:r>
            <a:r>
              <a:rPr sz="28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spc="220" dirty="0">
                <a:solidFill>
                  <a:srgbClr val="FFFFFF"/>
                </a:solidFill>
                <a:latin typeface="Arial"/>
                <a:cs typeface="Arial"/>
              </a:rPr>
              <a:t>God.</a:t>
            </a:r>
            <a:endParaRPr sz="2800">
              <a:latin typeface="Arial"/>
              <a:cs typeface="Arial"/>
            </a:endParaRPr>
          </a:p>
          <a:p>
            <a:pPr marL="355600" marR="165735" indent="-342900">
              <a:lnSpc>
                <a:spcPct val="90200"/>
              </a:lnSpc>
              <a:spcBef>
                <a:spcPts val="975"/>
              </a:spcBef>
            </a:pPr>
            <a:r>
              <a:rPr sz="2200" spc="710" dirty="0">
                <a:solidFill>
                  <a:srgbClr val="8AD0D6"/>
                </a:solidFill>
                <a:latin typeface="Arial"/>
                <a:cs typeface="Arial"/>
              </a:rPr>
              <a:t>u</a:t>
            </a:r>
            <a:r>
              <a:rPr sz="2200" spc="145" dirty="0">
                <a:solidFill>
                  <a:srgbClr val="8AD0D6"/>
                </a:solidFill>
                <a:latin typeface="Arial"/>
                <a:cs typeface="Arial"/>
              </a:rPr>
              <a:t> </a:t>
            </a:r>
            <a:r>
              <a:rPr sz="2800" spc="114" dirty="0">
                <a:solidFill>
                  <a:srgbClr val="FFFFFF"/>
                </a:solidFill>
                <a:latin typeface="Arial"/>
                <a:cs typeface="Arial"/>
              </a:rPr>
              <a:t>Children</a:t>
            </a:r>
            <a:r>
              <a:rPr sz="280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spc="260" dirty="0">
                <a:solidFill>
                  <a:srgbClr val="FFFFFF"/>
                </a:solidFill>
                <a:latin typeface="Arial"/>
                <a:cs typeface="Arial"/>
              </a:rPr>
              <a:t>need</a:t>
            </a:r>
            <a:r>
              <a:rPr sz="28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spc="220" dirty="0">
                <a:solidFill>
                  <a:srgbClr val="FFFFFF"/>
                </a:solidFill>
                <a:latin typeface="Arial"/>
                <a:cs typeface="Arial"/>
              </a:rPr>
              <a:t>to</a:t>
            </a:r>
            <a:r>
              <a:rPr sz="280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spc="225" dirty="0">
                <a:solidFill>
                  <a:srgbClr val="FFFFFF"/>
                </a:solidFill>
                <a:latin typeface="Arial"/>
                <a:cs typeface="Arial"/>
              </a:rPr>
              <a:t>develop</a:t>
            </a:r>
            <a:r>
              <a:rPr sz="28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spc="355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280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spc="160" dirty="0">
                <a:solidFill>
                  <a:srgbClr val="FFFFFF"/>
                </a:solidFill>
                <a:latin typeface="Arial"/>
                <a:cs typeface="Arial"/>
              </a:rPr>
              <a:t>healthy  </a:t>
            </a:r>
            <a:r>
              <a:rPr sz="2800" spc="145" dirty="0">
                <a:solidFill>
                  <a:srgbClr val="FFFFFF"/>
                </a:solidFill>
                <a:latin typeface="Arial"/>
                <a:cs typeface="Arial"/>
              </a:rPr>
              <a:t>understanding </a:t>
            </a:r>
            <a:r>
              <a:rPr sz="2800" spc="185" dirty="0">
                <a:solidFill>
                  <a:srgbClr val="FFFFFF"/>
                </a:solidFill>
                <a:latin typeface="Arial"/>
                <a:cs typeface="Arial"/>
              </a:rPr>
              <a:t>of </a:t>
            </a:r>
            <a:r>
              <a:rPr sz="2800" spc="240" dirty="0">
                <a:solidFill>
                  <a:srgbClr val="FFFFFF"/>
                </a:solidFill>
                <a:latin typeface="Arial"/>
                <a:cs typeface="Arial"/>
              </a:rPr>
              <a:t>who </a:t>
            </a:r>
            <a:r>
              <a:rPr sz="2800" spc="295" dirty="0">
                <a:solidFill>
                  <a:srgbClr val="FFFFFF"/>
                </a:solidFill>
                <a:latin typeface="Arial"/>
                <a:cs typeface="Arial"/>
              </a:rPr>
              <a:t>God </a:t>
            </a:r>
            <a:r>
              <a:rPr sz="2800" spc="-130" dirty="0">
                <a:solidFill>
                  <a:srgbClr val="FFFFFF"/>
                </a:solidFill>
                <a:latin typeface="Arial"/>
                <a:cs typeface="Arial"/>
              </a:rPr>
              <a:t>is, </a:t>
            </a:r>
            <a:r>
              <a:rPr sz="2800" spc="285" dirty="0">
                <a:solidFill>
                  <a:srgbClr val="FFFFFF"/>
                </a:solidFill>
                <a:latin typeface="Arial"/>
                <a:cs typeface="Arial"/>
              </a:rPr>
              <a:t>and  </a:t>
            </a:r>
            <a:r>
              <a:rPr sz="2800" spc="-165" dirty="0">
                <a:solidFill>
                  <a:srgbClr val="FFFFFF"/>
                </a:solidFill>
                <a:latin typeface="Arial"/>
                <a:cs typeface="Arial"/>
              </a:rPr>
              <a:t>His </a:t>
            </a:r>
            <a:r>
              <a:rPr sz="2800" spc="125" dirty="0">
                <a:solidFill>
                  <a:srgbClr val="FFFFFF"/>
                </a:solidFill>
                <a:latin typeface="Arial"/>
                <a:cs typeface="Arial"/>
              </a:rPr>
              <a:t>loving </a:t>
            </a:r>
            <a:r>
              <a:rPr sz="2800" spc="90" dirty="0">
                <a:solidFill>
                  <a:srgbClr val="FFFFFF"/>
                </a:solidFill>
                <a:latin typeface="Arial"/>
                <a:cs typeface="Arial"/>
              </a:rPr>
              <a:t>relationship </a:t>
            </a:r>
            <a:r>
              <a:rPr sz="2800" spc="135" dirty="0">
                <a:solidFill>
                  <a:srgbClr val="FFFFFF"/>
                </a:solidFill>
                <a:latin typeface="Arial"/>
                <a:cs typeface="Arial"/>
              </a:rPr>
              <a:t>with </a:t>
            </a:r>
            <a:r>
              <a:rPr sz="2800" spc="75" dirty="0">
                <a:solidFill>
                  <a:srgbClr val="FFFFFF"/>
                </a:solidFill>
                <a:latin typeface="Arial"/>
                <a:cs typeface="Arial"/>
              </a:rPr>
              <a:t>all </a:t>
            </a:r>
            <a:r>
              <a:rPr sz="2800" spc="-165" dirty="0">
                <a:solidFill>
                  <a:srgbClr val="FFFFFF"/>
                </a:solidFill>
                <a:latin typeface="Arial"/>
                <a:cs typeface="Arial"/>
              </a:rPr>
              <a:t>His  </a:t>
            </a:r>
            <a:r>
              <a:rPr sz="2800" spc="135" dirty="0">
                <a:solidFill>
                  <a:srgbClr val="FFFFFF"/>
                </a:solidFill>
                <a:latin typeface="Arial"/>
                <a:cs typeface="Arial"/>
              </a:rPr>
              <a:t>children </a:t>
            </a:r>
            <a:r>
              <a:rPr sz="2800" spc="40" dirty="0">
                <a:solidFill>
                  <a:srgbClr val="FFFFFF"/>
                </a:solidFill>
                <a:latin typeface="Arial"/>
                <a:cs typeface="Arial"/>
              </a:rPr>
              <a:t>in </a:t>
            </a:r>
            <a:r>
              <a:rPr sz="2800" spc="190" dirty="0">
                <a:solidFill>
                  <a:srgbClr val="FFFFFF"/>
                </a:solidFill>
                <a:latin typeface="Arial"/>
                <a:cs typeface="Arial"/>
              </a:rPr>
              <a:t>the</a:t>
            </a:r>
            <a:r>
              <a:rPr sz="2800" spc="-19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spc="125" dirty="0">
                <a:solidFill>
                  <a:srgbClr val="FFFFFF"/>
                </a:solidFill>
                <a:latin typeface="Arial"/>
                <a:cs typeface="Arial"/>
              </a:rPr>
              <a:t>world.</a:t>
            </a:r>
            <a:endParaRPr sz="2800">
              <a:latin typeface="Arial"/>
              <a:cs typeface="Aria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7015974" y="0"/>
            <a:ext cx="559435" cy="3709670"/>
          </a:xfrm>
          <a:custGeom>
            <a:avLst/>
            <a:gdLst/>
            <a:ahLst/>
            <a:cxnLst/>
            <a:rect l="l" t="t" r="r" b="b"/>
            <a:pathLst>
              <a:path w="559434" h="3709670">
                <a:moveTo>
                  <a:pt x="473952" y="0"/>
                </a:moveTo>
                <a:lnTo>
                  <a:pt x="0" y="0"/>
                </a:lnTo>
                <a:lnTo>
                  <a:pt x="28130" y="122219"/>
                </a:lnTo>
                <a:lnTo>
                  <a:pt x="55608" y="244762"/>
                </a:lnTo>
                <a:lnTo>
                  <a:pt x="82552" y="367348"/>
                </a:lnTo>
                <a:lnTo>
                  <a:pt x="107123" y="490500"/>
                </a:lnTo>
                <a:lnTo>
                  <a:pt x="131781" y="613644"/>
                </a:lnTo>
                <a:lnTo>
                  <a:pt x="155550" y="736861"/>
                </a:lnTo>
                <a:lnTo>
                  <a:pt x="177152" y="858754"/>
                </a:lnTo>
                <a:lnTo>
                  <a:pt x="198221" y="982940"/>
                </a:lnTo>
                <a:lnTo>
                  <a:pt x="218488" y="1106065"/>
                </a:lnTo>
                <a:lnTo>
                  <a:pt x="237060" y="1227080"/>
                </a:lnTo>
                <a:lnTo>
                  <a:pt x="255813" y="1350328"/>
                </a:lnTo>
                <a:lnTo>
                  <a:pt x="273050" y="1471451"/>
                </a:lnTo>
                <a:lnTo>
                  <a:pt x="288684" y="1592703"/>
                </a:lnTo>
                <a:lnTo>
                  <a:pt x="304407" y="1713948"/>
                </a:lnTo>
                <a:lnTo>
                  <a:pt x="319121" y="1833775"/>
                </a:lnTo>
                <a:lnTo>
                  <a:pt x="332465" y="1952216"/>
                </a:lnTo>
                <a:lnTo>
                  <a:pt x="344981" y="2071472"/>
                </a:lnTo>
                <a:lnTo>
                  <a:pt x="357465" y="2189233"/>
                </a:lnTo>
                <a:lnTo>
                  <a:pt x="368316" y="2305626"/>
                </a:lnTo>
                <a:lnTo>
                  <a:pt x="379224" y="2421642"/>
                </a:lnTo>
                <a:lnTo>
                  <a:pt x="389154" y="2536611"/>
                </a:lnTo>
                <a:lnTo>
                  <a:pt x="397744" y="2650566"/>
                </a:lnTo>
                <a:lnTo>
                  <a:pt x="406840" y="2762980"/>
                </a:lnTo>
                <a:lnTo>
                  <a:pt x="414329" y="2874401"/>
                </a:lnTo>
                <a:lnTo>
                  <a:pt x="420988" y="2984390"/>
                </a:lnTo>
                <a:lnTo>
                  <a:pt x="427583" y="3092509"/>
                </a:lnTo>
                <a:lnTo>
                  <a:pt x="433941" y="3198776"/>
                </a:lnTo>
                <a:lnTo>
                  <a:pt x="438901" y="3304406"/>
                </a:lnTo>
                <a:lnTo>
                  <a:pt x="443564" y="3408563"/>
                </a:lnTo>
                <a:lnTo>
                  <a:pt x="448223" y="3510471"/>
                </a:lnTo>
                <a:lnTo>
                  <a:pt x="454747" y="3709642"/>
                </a:lnTo>
                <a:lnTo>
                  <a:pt x="523948" y="3672197"/>
                </a:lnTo>
                <a:lnTo>
                  <a:pt x="526858" y="3645896"/>
                </a:lnTo>
                <a:lnTo>
                  <a:pt x="532271" y="3588346"/>
                </a:lnTo>
                <a:lnTo>
                  <a:pt x="537154" y="3524479"/>
                </a:lnTo>
                <a:lnTo>
                  <a:pt x="541519" y="3454630"/>
                </a:lnTo>
                <a:lnTo>
                  <a:pt x="545377" y="3379138"/>
                </a:lnTo>
                <a:lnTo>
                  <a:pt x="547120" y="3339381"/>
                </a:lnTo>
                <a:lnTo>
                  <a:pt x="548741" y="3298340"/>
                </a:lnTo>
                <a:lnTo>
                  <a:pt x="550241" y="3256055"/>
                </a:lnTo>
                <a:lnTo>
                  <a:pt x="551623" y="3212571"/>
                </a:lnTo>
                <a:lnTo>
                  <a:pt x="552887" y="3167928"/>
                </a:lnTo>
                <a:lnTo>
                  <a:pt x="554035" y="3122169"/>
                </a:lnTo>
                <a:lnTo>
                  <a:pt x="555068" y="3075336"/>
                </a:lnTo>
                <a:lnTo>
                  <a:pt x="555989" y="3027472"/>
                </a:lnTo>
                <a:lnTo>
                  <a:pt x="556798" y="2978617"/>
                </a:lnTo>
                <a:lnTo>
                  <a:pt x="557497" y="2928815"/>
                </a:lnTo>
                <a:lnTo>
                  <a:pt x="558123" y="2874401"/>
                </a:lnTo>
                <a:lnTo>
                  <a:pt x="558572" y="2826536"/>
                </a:lnTo>
                <a:lnTo>
                  <a:pt x="558951" y="2774143"/>
                </a:lnTo>
                <a:lnTo>
                  <a:pt x="559225" y="2720972"/>
                </a:lnTo>
                <a:lnTo>
                  <a:pt x="559398" y="2667063"/>
                </a:lnTo>
                <a:lnTo>
                  <a:pt x="559316" y="2501335"/>
                </a:lnTo>
                <a:lnTo>
                  <a:pt x="559095" y="2444899"/>
                </a:lnTo>
                <a:lnTo>
                  <a:pt x="558778" y="2387937"/>
                </a:lnTo>
                <a:lnTo>
                  <a:pt x="558368" y="2330490"/>
                </a:lnTo>
                <a:lnTo>
                  <a:pt x="557867" y="2272601"/>
                </a:lnTo>
                <a:lnTo>
                  <a:pt x="557276" y="2214311"/>
                </a:lnTo>
                <a:lnTo>
                  <a:pt x="556595" y="2155664"/>
                </a:lnTo>
                <a:lnTo>
                  <a:pt x="555828" y="2096701"/>
                </a:lnTo>
                <a:lnTo>
                  <a:pt x="554975" y="2037464"/>
                </a:lnTo>
                <a:lnTo>
                  <a:pt x="554038" y="1977995"/>
                </a:lnTo>
                <a:lnTo>
                  <a:pt x="553018" y="1918337"/>
                </a:lnTo>
                <a:lnTo>
                  <a:pt x="551917" y="1858531"/>
                </a:lnTo>
                <a:lnTo>
                  <a:pt x="550736" y="1798620"/>
                </a:lnTo>
                <a:lnTo>
                  <a:pt x="549478" y="1738645"/>
                </a:lnTo>
                <a:lnTo>
                  <a:pt x="548143" y="1678650"/>
                </a:lnTo>
                <a:lnTo>
                  <a:pt x="546733" y="1618675"/>
                </a:lnTo>
                <a:lnTo>
                  <a:pt x="545249" y="1558764"/>
                </a:lnTo>
                <a:lnTo>
                  <a:pt x="543693" y="1498958"/>
                </a:lnTo>
                <a:lnTo>
                  <a:pt x="542067" y="1439299"/>
                </a:lnTo>
                <a:lnTo>
                  <a:pt x="540372" y="1379830"/>
                </a:lnTo>
                <a:lnTo>
                  <a:pt x="538610" y="1320592"/>
                </a:lnTo>
                <a:lnTo>
                  <a:pt x="536781" y="1261628"/>
                </a:lnTo>
                <a:lnTo>
                  <a:pt x="534888" y="1202980"/>
                </a:lnTo>
                <a:lnTo>
                  <a:pt x="532933" y="1144690"/>
                </a:lnTo>
                <a:lnTo>
                  <a:pt x="530916" y="1086799"/>
                </a:lnTo>
                <a:lnTo>
                  <a:pt x="528839" y="1029351"/>
                </a:lnTo>
                <a:lnTo>
                  <a:pt x="526703" y="972388"/>
                </a:lnTo>
                <a:lnTo>
                  <a:pt x="524511" y="915950"/>
                </a:lnTo>
                <a:lnTo>
                  <a:pt x="522208" y="858754"/>
                </a:lnTo>
                <a:lnTo>
                  <a:pt x="519962" y="804823"/>
                </a:lnTo>
                <a:lnTo>
                  <a:pt x="517609" y="750217"/>
                </a:lnTo>
                <a:lnTo>
                  <a:pt x="515204" y="696307"/>
                </a:lnTo>
                <a:lnTo>
                  <a:pt x="512751" y="643133"/>
                </a:lnTo>
                <a:lnTo>
                  <a:pt x="510249" y="590738"/>
                </a:lnTo>
                <a:lnTo>
                  <a:pt x="507702" y="539165"/>
                </a:lnTo>
                <a:lnTo>
                  <a:pt x="505109" y="488455"/>
                </a:lnTo>
                <a:lnTo>
                  <a:pt x="502474" y="438650"/>
                </a:lnTo>
                <a:lnTo>
                  <a:pt x="499797" y="389793"/>
                </a:lnTo>
                <a:lnTo>
                  <a:pt x="497080" y="341925"/>
                </a:lnTo>
                <a:lnTo>
                  <a:pt x="494324" y="295090"/>
                </a:lnTo>
                <a:lnTo>
                  <a:pt x="491531" y="249328"/>
                </a:lnTo>
                <a:lnTo>
                  <a:pt x="488702" y="204682"/>
                </a:lnTo>
                <a:lnTo>
                  <a:pt x="485839" y="161194"/>
                </a:lnTo>
                <a:lnTo>
                  <a:pt x="473952" y="0"/>
                </a:lnTo>
                <a:close/>
              </a:path>
            </a:pathLst>
          </a:custGeom>
          <a:solidFill>
            <a:srgbClr val="FFFFFF">
              <a:alpha val="1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7228775" y="0"/>
            <a:ext cx="4963225" cy="685786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8545809" y="6268211"/>
            <a:ext cx="2863215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60" dirty="0">
                <a:solidFill>
                  <a:srgbClr val="FFFFFF"/>
                </a:solidFill>
                <a:latin typeface="Arial"/>
                <a:cs typeface="Arial"/>
              </a:rPr>
              <a:t>Photo </a:t>
            </a:r>
            <a:r>
              <a:rPr sz="1400" spc="105" dirty="0">
                <a:solidFill>
                  <a:srgbClr val="FFFFFF"/>
                </a:solidFill>
                <a:latin typeface="Arial"/>
                <a:cs typeface="Arial"/>
              </a:rPr>
              <a:t>by </a:t>
            </a:r>
            <a:r>
              <a:rPr sz="1400" spc="15" dirty="0">
                <a:solidFill>
                  <a:srgbClr val="FFFFFF"/>
                </a:solidFill>
                <a:latin typeface="Arial"/>
                <a:cs typeface="Arial"/>
              </a:rPr>
              <a:t>Luke </a:t>
            </a:r>
            <a:r>
              <a:rPr sz="1400" spc="20" dirty="0">
                <a:solidFill>
                  <a:srgbClr val="FFFFFF"/>
                </a:solidFill>
                <a:latin typeface="Arial"/>
                <a:cs typeface="Arial"/>
              </a:rPr>
              <a:t>Porter </a:t>
            </a:r>
            <a:r>
              <a:rPr sz="1400" spc="100" dirty="0">
                <a:solidFill>
                  <a:srgbClr val="FFFFFF"/>
                </a:solidFill>
                <a:latin typeface="Arial"/>
                <a:cs typeface="Arial"/>
              </a:rPr>
              <a:t>on</a:t>
            </a:r>
            <a:r>
              <a:rPr sz="1400" spc="-229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Unsplash</a:t>
            </a:r>
            <a:endParaRPr sz="14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0437810" y="0"/>
            <a:ext cx="685800" cy="1143000"/>
          </a:xfrm>
          <a:custGeom>
            <a:avLst/>
            <a:gdLst/>
            <a:ahLst/>
            <a:cxnLst/>
            <a:rect l="l" t="t" r="r" b="b"/>
            <a:pathLst>
              <a:path w="685800" h="1143000">
                <a:moveTo>
                  <a:pt x="0" y="0"/>
                </a:moveTo>
                <a:lnTo>
                  <a:pt x="685800" y="0"/>
                </a:lnTo>
                <a:lnTo>
                  <a:pt x="685800" y="1143000"/>
                </a:lnTo>
                <a:lnTo>
                  <a:pt x="0" y="1143000"/>
                </a:lnTo>
                <a:lnTo>
                  <a:pt x="0" y="0"/>
                </a:lnTo>
                <a:close/>
              </a:path>
            </a:pathLst>
          </a:custGeom>
          <a:solidFill>
            <a:srgbClr val="B0151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0"/>
            <a:ext cx="12188952" cy="68579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727669" y="648715"/>
            <a:ext cx="4577080" cy="665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200" b="1" spc="-55" dirty="0">
                <a:solidFill>
                  <a:srgbClr val="EBEBEB"/>
                </a:solidFill>
                <a:latin typeface="Arial"/>
                <a:cs typeface="Arial"/>
              </a:rPr>
              <a:t>Adjusting </a:t>
            </a:r>
            <a:r>
              <a:rPr sz="4200" b="1" spc="55" dirty="0">
                <a:solidFill>
                  <a:srgbClr val="EBEBEB"/>
                </a:solidFill>
                <a:latin typeface="Arial"/>
                <a:cs typeface="Arial"/>
              </a:rPr>
              <a:t>the</a:t>
            </a:r>
            <a:r>
              <a:rPr sz="4200" b="1" spc="25" dirty="0">
                <a:solidFill>
                  <a:srgbClr val="EBEBEB"/>
                </a:solidFill>
                <a:latin typeface="Arial"/>
                <a:cs typeface="Arial"/>
              </a:rPr>
              <a:t> </a:t>
            </a:r>
            <a:r>
              <a:rPr sz="4200" b="1" spc="-85" dirty="0">
                <a:solidFill>
                  <a:srgbClr val="EBEBEB"/>
                </a:solidFill>
                <a:latin typeface="Arial"/>
                <a:cs typeface="Arial"/>
              </a:rPr>
              <a:t>lens</a:t>
            </a:r>
            <a:endParaRPr sz="42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86031" y="1675891"/>
            <a:ext cx="6475095" cy="4302125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355600" marR="444500" indent="-342900">
              <a:lnSpc>
                <a:spcPct val="100800"/>
              </a:lnSpc>
              <a:spcBef>
                <a:spcPts val="75"/>
              </a:spcBef>
              <a:tabLst>
                <a:tab pos="354965" algn="l"/>
              </a:tabLst>
            </a:pPr>
            <a:r>
              <a:rPr sz="1900" spc="610" dirty="0">
                <a:solidFill>
                  <a:srgbClr val="8AD0D6"/>
                </a:solidFill>
                <a:latin typeface="Arial"/>
                <a:cs typeface="Arial"/>
              </a:rPr>
              <a:t>u	</a:t>
            </a:r>
            <a:r>
              <a:rPr sz="2400" spc="-10" dirty="0">
                <a:solidFill>
                  <a:srgbClr val="FFFFFF"/>
                </a:solidFill>
                <a:latin typeface="Arial"/>
                <a:cs typeface="Arial"/>
              </a:rPr>
              <a:t>Listen</a:t>
            </a:r>
            <a:r>
              <a:rPr sz="2400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185" dirty="0">
                <a:solidFill>
                  <a:srgbClr val="FFFFFF"/>
                </a:solidFill>
                <a:latin typeface="Arial"/>
                <a:cs typeface="Arial"/>
              </a:rPr>
              <a:t>to</a:t>
            </a:r>
            <a:r>
              <a:rPr sz="24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185" dirty="0">
                <a:solidFill>
                  <a:srgbClr val="FFFFFF"/>
                </a:solidFill>
                <a:latin typeface="Arial"/>
                <a:cs typeface="Arial"/>
              </a:rPr>
              <a:t>them</a:t>
            </a:r>
            <a:r>
              <a:rPr sz="24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-135" dirty="0">
                <a:solidFill>
                  <a:srgbClr val="FFFFFF"/>
                </a:solidFill>
                <a:latin typeface="Arial"/>
                <a:cs typeface="Arial"/>
              </a:rPr>
              <a:t>–</a:t>
            </a:r>
            <a:r>
              <a:rPr sz="24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204" dirty="0">
                <a:solidFill>
                  <a:srgbClr val="FFFFFF"/>
                </a:solidFill>
                <a:latin typeface="Arial"/>
                <a:cs typeface="Arial"/>
              </a:rPr>
              <a:t>what</a:t>
            </a:r>
            <a:r>
              <a:rPr sz="24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145" dirty="0">
                <a:solidFill>
                  <a:srgbClr val="FFFFFF"/>
                </a:solidFill>
                <a:latin typeface="Arial"/>
                <a:cs typeface="Arial"/>
              </a:rPr>
              <a:t>are</a:t>
            </a:r>
            <a:r>
              <a:rPr sz="240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140" dirty="0">
                <a:solidFill>
                  <a:srgbClr val="FFFFFF"/>
                </a:solidFill>
                <a:latin typeface="Arial"/>
                <a:cs typeface="Arial"/>
              </a:rPr>
              <a:t>they</a:t>
            </a:r>
            <a:r>
              <a:rPr sz="24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155" dirty="0">
                <a:solidFill>
                  <a:srgbClr val="FFFFFF"/>
                </a:solidFill>
                <a:latin typeface="Arial"/>
                <a:cs typeface="Arial"/>
              </a:rPr>
              <a:t>already  </a:t>
            </a:r>
            <a:r>
              <a:rPr sz="2400" spc="80" dirty="0">
                <a:solidFill>
                  <a:srgbClr val="FFFFFF"/>
                </a:solidFill>
                <a:latin typeface="Arial"/>
                <a:cs typeface="Arial"/>
              </a:rPr>
              <a:t>thinking </a:t>
            </a:r>
            <a:r>
              <a:rPr sz="2400" spc="240" dirty="0">
                <a:solidFill>
                  <a:srgbClr val="FFFFFF"/>
                </a:solidFill>
                <a:latin typeface="Arial"/>
                <a:cs typeface="Arial"/>
              </a:rPr>
              <a:t>and </a:t>
            </a:r>
            <a:r>
              <a:rPr sz="2400" spc="75" dirty="0">
                <a:solidFill>
                  <a:srgbClr val="FFFFFF"/>
                </a:solidFill>
                <a:latin typeface="Arial"/>
                <a:cs typeface="Arial"/>
              </a:rPr>
              <a:t>saying </a:t>
            </a:r>
            <a:r>
              <a:rPr sz="2400" spc="220" dirty="0">
                <a:solidFill>
                  <a:srgbClr val="FFFFFF"/>
                </a:solidFill>
                <a:latin typeface="Arial"/>
                <a:cs typeface="Arial"/>
              </a:rPr>
              <a:t>about </a:t>
            </a:r>
            <a:r>
              <a:rPr sz="2400" spc="250" dirty="0">
                <a:solidFill>
                  <a:srgbClr val="FFFFFF"/>
                </a:solidFill>
                <a:latin typeface="Arial"/>
                <a:cs typeface="Arial"/>
              </a:rPr>
              <a:t>God </a:t>
            </a:r>
            <a:r>
              <a:rPr sz="2400" spc="240" dirty="0">
                <a:solidFill>
                  <a:srgbClr val="FFFFFF"/>
                </a:solidFill>
                <a:latin typeface="Arial"/>
                <a:cs typeface="Arial"/>
              </a:rPr>
              <a:t>and  </a:t>
            </a:r>
            <a:r>
              <a:rPr sz="2400" spc="110" dirty="0">
                <a:solidFill>
                  <a:srgbClr val="FFFFFF"/>
                </a:solidFill>
                <a:latin typeface="Arial"/>
                <a:cs typeface="Arial"/>
              </a:rPr>
              <a:t>faith?</a:t>
            </a:r>
            <a:endParaRPr sz="2400">
              <a:latin typeface="Arial"/>
              <a:cs typeface="Arial"/>
            </a:endParaRPr>
          </a:p>
          <a:p>
            <a:pPr marL="355600" marR="5080" indent="-342900">
              <a:lnSpc>
                <a:spcPct val="99400"/>
              </a:lnSpc>
              <a:spcBef>
                <a:spcPts val="1025"/>
              </a:spcBef>
              <a:tabLst>
                <a:tab pos="354965" algn="l"/>
              </a:tabLst>
            </a:pPr>
            <a:r>
              <a:rPr sz="1900" spc="610" dirty="0">
                <a:solidFill>
                  <a:srgbClr val="8AD0D6"/>
                </a:solidFill>
                <a:latin typeface="Arial"/>
                <a:cs typeface="Arial"/>
              </a:rPr>
              <a:t>u	</a:t>
            </a:r>
            <a:r>
              <a:rPr sz="2400" spc="-30" dirty="0">
                <a:solidFill>
                  <a:srgbClr val="FFFFFF"/>
                </a:solidFill>
                <a:latin typeface="Arial"/>
                <a:cs typeface="Arial"/>
              </a:rPr>
              <a:t>Ask </a:t>
            </a:r>
            <a:r>
              <a:rPr sz="2400" spc="185" dirty="0">
                <a:solidFill>
                  <a:srgbClr val="FFFFFF"/>
                </a:solidFill>
                <a:latin typeface="Arial"/>
                <a:cs typeface="Arial"/>
              </a:rPr>
              <a:t>them to </a:t>
            </a:r>
            <a:r>
              <a:rPr sz="2400" spc="125" dirty="0">
                <a:solidFill>
                  <a:srgbClr val="FFFFFF"/>
                </a:solidFill>
                <a:latin typeface="Arial"/>
                <a:cs typeface="Arial"/>
              </a:rPr>
              <a:t>describe </a:t>
            </a:r>
            <a:r>
              <a:rPr sz="2400" spc="190" dirty="0">
                <a:solidFill>
                  <a:srgbClr val="FFFFFF"/>
                </a:solidFill>
                <a:latin typeface="Arial"/>
                <a:cs typeface="Arial"/>
              </a:rPr>
              <a:t>God, </a:t>
            </a:r>
            <a:r>
              <a:rPr sz="2400" spc="75" dirty="0">
                <a:solidFill>
                  <a:srgbClr val="FFFFFF"/>
                </a:solidFill>
                <a:latin typeface="Arial"/>
                <a:cs typeface="Arial"/>
              </a:rPr>
              <a:t>or </a:t>
            </a:r>
            <a:r>
              <a:rPr sz="2400" spc="185" dirty="0">
                <a:solidFill>
                  <a:srgbClr val="FFFFFF"/>
                </a:solidFill>
                <a:latin typeface="Arial"/>
                <a:cs typeface="Arial"/>
              </a:rPr>
              <a:t>to </a:t>
            </a:r>
            <a:r>
              <a:rPr sz="2400" spc="195" dirty="0">
                <a:solidFill>
                  <a:srgbClr val="FFFFFF"/>
                </a:solidFill>
                <a:latin typeface="Arial"/>
                <a:cs typeface="Arial"/>
              </a:rPr>
              <a:t>draw  </a:t>
            </a:r>
            <a:r>
              <a:rPr sz="2400" spc="30" dirty="0">
                <a:solidFill>
                  <a:srgbClr val="FFFFFF"/>
                </a:solidFill>
                <a:latin typeface="Arial"/>
                <a:cs typeface="Arial"/>
              </a:rPr>
              <a:t>Him </a:t>
            </a:r>
            <a:r>
              <a:rPr sz="2400" spc="240" dirty="0">
                <a:solidFill>
                  <a:srgbClr val="FFFFFF"/>
                </a:solidFill>
                <a:latin typeface="Arial"/>
                <a:cs typeface="Arial"/>
              </a:rPr>
              <a:t>and</a:t>
            </a:r>
            <a:r>
              <a:rPr sz="2400" spc="-4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95" dirty="0">
                <a:solidFill>
                  <a:srgbClr val="FFFFFF"/>
                </a:solidFill>
                <a:latin typeface="Arial"/>
                <a:cs typeface="Arial"/>
              </a:rPr>
              <a:t>write </a:t>
            </a:r>
            <a:r>
              <a:rPr sz="2400" spc="110" dirty="0">
                <a:solidFill>
                  <a:srgbClr val="FFFFFF"/>
                </a:solidFill>
                <a:latin typeface="Arial"/>
                <a:cs typeface="Arial"/>
              </a:rPr>
              <a:t>some </a:t>
            </a:r>
            <a:r>
              <a:rPr sz="2400" spc="160" dirty="0">
                <a:solidFill>
                  <a:srgbClr val="FFFFFF"/>
                </a:solidFill>
                <a:latin typeface="Arial"/>
                <a:cs typeface="Arial"/>
              </a:rPr>
              <a:t>of </a:t>
            </a:r>
            <a:r>
              <a:rPr sz="2400" spc="-145" dirty="0">
                <a:solidFill>
                  <a:srgbClr val="FFFFFF"/>
                </a:solidFill>
                <a:latin typeface="Arial"/>
                <a:cs typeface="Arial"/>
              </a:rPr>
              <a:t>His </a:t>
            </a:r>
            <a:r>
              <a:rPr sz="2400" spc="180" dirty="0">
                <a:solidFill>
                  <a:srgbClr val="FFFFFF"/>
                </a:solidFill>
                <a:latin typeface="Arial"/>
                <a:cs typeface="Arial"/>
              </a:rPr>
              <a:t>character </a:t>
            </a:r>
            <a:r>
              <a:rPr sz="2400" spc="25" dirty="0">
                <a:solidFill>
                  <a:srgbClr val="FFFFFF"/>
                </a:solidFill>
                <a:latin typeface="Arial"/>
                <a:cs typeface="Arial"/>
              </a:rPr>
              <a:t>traits  </a:t>
            </a:r>
            <a:r>
              <a:rPr sz="2400" spc="165" dirty="0">
                <a:solidFill>
                  <a:srgbClr val="FFFFFF"/>
                </a:solidFill>
                <a:latin typeface="Arial"/>
                <a:cs typeface="Arial"/>
              </a:rPr>
              <a:t>around </a:t>
            </a:r>
            <a:r>
              <a:rPr sz="2400" spc="160" dirty="0">
                <a:solidFill>
                  <a:srgbClr val="FFFFFF"/>
                </a:solidFill>
                <a:latin typeface="Arial"/>
                <a:cs typeface="Arial"/>
              </a:rPr>
              <a:t>the </a:t>
            </a:r>
            <a:r>
              <a:rPr sz="2400" spc="125" dirty="0">
                <a:solidFill>
                  <a:srgbClr val="FFFFFF"/>
                </a:solidFill>
                <a:latin typeface="Arial"/>
                <a:cs typeface="Arial"/>
              </a:rPr>
              <a:t>picture. </a:t>
            </a:r>
            <a:r>
              <a:rPr sz="2400" spc="-165" dirty="0">
                <a:solidFill>
                  <a:srgbClr val="FFFFFF"/>
                </a:solidFill>
                <a:latin typeface="Arial"/>
                <a:cs typeface="Arial"/>
              </a:rPr>
              <a:t>This </a:t>
            </a:r>
            <a:r>
              <a:rPr sz="2400" spc="254" dirty="0">
                <a:solidFill>
                  <a:srgbClr val="FFFFFF"/>
                </a:solidFill>
                <a:latin typeface="Arial"/>
                <a:cs typeface="Arial"/>
              </a:rPr>
              <a:t>can </a:t>
            </a:r>
            <a:r>
              <a:rPr sz="2400" spc="85" dirty="0">
                <a:solidFill>
                  <a:srgbClr val="FFFFFF"/>
                </a:solidFill>
                <a:latin typeface="Arial"/>
                <a:cs typeface="Arial"/>
              </a:rPr>
              <a:t>show </a:t>
            </a:r>
            <a:r>
              <a:rPr sz="2400" spc="145" dirty="0">
                <a:solidFill>
                  <a:srgbClr val="FFFFFF"/>
                </a:solidFill>
                <a:latin typeface="Arial"/>
                <a:cs typeface="Arial"/>
              </a:rPr>
              <a:t>you  </a:t>
            </a:r>
            <a:r>
              <a:rPr sz="2400" spc="150" dirty="0">
                <a:solidFill>
                  <a:srgbClr val="FFFFFF"/>
                </a:solidFill>
                <a:latin typeface="Arial"/>
                <a:cs typeface="Arial"/>
              </a:rPr>
              <a:t>where </a:t>
            </a:r>
            <a:r>
              <a:rPr sz="2400" spc="70" dirty="0">
                <a:solidFill>
                  <a:srgbClr val="FFFFFF"/>
                </a:solidFill>
                <a:latin typeface="Arial"/>
                <a:cs typeface="Arial"/>
              </a:rPr>
              <a:t>their </a:t>
            </a:r>
            <a:r>
              <a:rPr sz="2400" spc="5" dirty="0">
                <a:solidFill>
                  <a:srgbClr val="FFFFFF"/>
                </a:solidFill>
                <a:latin typeface="Arial"/>
                <a:cs typeface="Arial"/>
              </a:rPr>
              <a:t>lens </a:t>
            </a:r>
            <a:r>
              <a:rPr sz="2400" spc="120" dirty="0">
                <a:solidFill>
                  <a:srgbClr val="FFFFFF"/>
                </a:solidFill>
                <a:latin typeface="Arial"/>
                <a:cs typeface="Arial"/>
              </a:rPr>
              <a:t>needs</a:t>
            </a:r>
            <a:r>
              <a:rPr sz="2400" spc="-2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90" dirty="0">
                <a:solidFill>
                  <a:srgbClr val="FFFFFF"/>
                </a:solidFill>
                <a:latin typeface="Arial"/>
                <a:cs typeface="Arial"/>
              </a:rPr>
              <a:t>adjusting.</a:t>
            </a:r>
            <a:endParaRPr sz="2400">
              <a:latin typeface="Arial"/>
              <a:cs typeface="Arial"/>
            </a:endParaRPr>
          </a:p>
          <a:p>
            <a:pPr marL="355600" marR="295275" indent="-342900">
              <a:lnSpc>
                <a:spcPct val="99400"/>
              </a:lnSpc>
              <a:spcBef>
                <a:spcPts val="1050"/>
              </a:spcBef>
              <a:tabLst>
                <a:tab pos="354965" algn="l"/>
              </a:tabLst>
            </a:pPr>
            <a:r>
              <a:rPr sz="1900" spc="610" dirty="0">
                <a:solidFill>
                  <a:srgbClr val="8AD0D6"/>
                </a:solidFill>
                <a:latin typeface="Arial"/>
                <a:cs typeface="Arial"/>
              </a:rPr>
              <a:t>u	</a:t>
            </a:r>
            <a:r>
              <a:rPr sz="2400" spc="-25" dirty="0">
                <a:solidFill>
                  <a:srgbClr val="FFFFFF"/>
                </a:solidFill>
                <a:latin typeface="Arial"/>
                <a:cs typeface="Arial"/>
              </a:rPr>
              <a:t>If </a:t>
            </a:r>
            <a:r>
              <a:rPr sz="2400" spc="145" dirty="0">
                <a:solidFill>
                  <a:srgbClr val="FFFFFF"/>
                </a:solidFill>
                <a:latin typeface="Arial"/>
                <a:cs typeface="Arial"/>
              </a:rPr>
              <a:t>they </a:t>
            </a:r>
            <a:r>
              <a:rPr sz="2400" spc="190" dirty="0">
                <a:solidFill>
                  <a:srgbClr val="FFFFFF"/>
                </a:solidFill>
                <a:latin typeface="Arial"/>
                <a:cs typeface="Arial"/>
              </a:rPr>
              <a:t>have </a:t>
            </a:r>
            <a:r>
              <a:rPr sz="2400" spc="300" dirty="0">
                <a:solidFill>
                  <a:srgbClr val="FFFFFF"/>
                </a:solidFill>
                <a:latin typeface="Arial"/>
                <a:cs typeface="Arial"/>
              </a:rPr>
              <a:t>a </a:t>
            </a:r>
            <a:r>
              <a:rPr sz="2400" spc="140" dirty="0">
                <a:solidFill>
                  <a:srgbClr val="FFFFFF"/>
                </a:solidFill>
                <a:latin typeface="Arial"/>
                <a:cs typeface="Arial"/>
              </a:rPr>
              <a:t>picture </a:t>
            </a:r>
            <a:r>
              <a:rPr sz="2400" spc="175" dirty="0">
                <a:solidFill>
                  <a:srgbClr val="FFFFFF"/>
                </a:solidFill>
                <a:latin typeface="Arial"/>
                <a:cs typeface="Arial"/>
              </a:rPr>
              <a:t>that </a:t>
            </a:r>
            <a:r>
              <a:rPr sz="2400" spc="120" dirty="0">
                <a:solidFill>
                  <a:srgbClr val="FFFFFF"/>
                </a:solidFill>
                <a:latin typeface="Arial"/>
                <a:cs typeface="Arial"/>
              </a:rPr>
              <a:t>needs  </a:t>
            </a:r>
            <a:r>
              <a:rPr sz="2400" spc="90" dirty="0">
                <a:solidFill>
                  <a:srgbClr val="FFFFFF"/>
                </a:solidFill>
                <a:latin typeface="Arial"/>
                <a:cs typeface="Arial"/>
              </a:rPr>
              <a:t>adjusting, </a:t>
            </a:r>
            <a:r>
              <a:rPr sz="2400" spc="185" dirty="0">
                <a:solidFill>
                  <a:srgbClr val="FFFFFF"/>
                </a:solidFill>
                <a:latin typeface="Arial"/>
                <a:cs typeface="Arial"/>
              </a:rPr>
              <a:t>tweak </a:t>
            </a:r>
            <a:r>
              <a:rPr sz="2400" spc="40" dirty="0">
                <a:solidFill>
                  <a:srgbClr val="FFFFFF"/>
                </a:solidFill>
                <a:latin typeface="Arial"/>
                <a:cs typeface="Arial"/>
              </a:rPr>
              <a:t>it </a:t>
            </a:r>
            <a:r>
              <a:rPr sz="2400" spc="110" dirty="0">
                <a:solidFill>
                  <a:srgbClr val="FFFFFF"/>
                </a:solidFill>
                <a:latin typeface="Arial"/>
                <a:cs typeface="Arial"/>
              </a:rPr>
              <a:t>gently. </a:t>
            </a:r>
            <a:r>
              <a:rPr sz="2400" spc="30" dirty="0">
                <a:solidFill>
                  <a:srgbClr val="FFFFFF"/>
                </a:solidFill>
                <a:latin typeface="Arial"/>
                <a:cs typeface="Arial"/>
              </a:rPr>
              <a:t>Share </a:t>
            </a:r>
            <a:r>
              <a:rPr sz="2400" spc="90" dirty="0">
                <a:solidFill>
                  <a:srgbClr val="FFFFFF"/>
                </a:solidFill>
                <a:latin typeface="Arial"/>
                <a:cs typeface="Arial"/>
              </a:rPr>
              <a:t>your  </a:t>
            </a:r>
            <a:r>
              <a:rPr sz="2400" spc="125" dirty="0">
                <a:solidFill>
                  <a:srgbClr val="FFFFFF"/>
                </a:solidFill>
                <a:latin typeface="Arial"/>
                <a:cs typeface="Arial"/>
              </a:rPr>
              <a:t>picture,</a:t>
            </a:r>
            <a:r>
              <a:rPr sz="24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185" dirty="0">
                <a:solidFill>
                  <a:srgbClr val="FFFFFF"/>
                </a:solidFill>
                <a:latin typeface="Arial"/>
                <a:cs typeface="Arial"/>
              </a:rPr>
              <a:t>read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10" dirty="0">
                <a:solidFill>
                  <a:srgbClr val="FFFFFF"/>
                </a:solidFill>
                <a:latin typeface="Arial"/>
                <a:cs typeface="Arial"/>
              </a:rPr>
              <a:t>Psalm</a:t>
            </a:r>
            <a:r>
              <a:rPr sz="2400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-10" dirty="0">
                <a:solidFill>
                  <a:srgbClr val="FFFFFF"/>
                </a:solidFill>
                <a:latin typeface="Arial"/>
                <a:cs typeface="Arial"/>
              </a:rPr>
              <a:t>103,</a:t>
            </a:r>
            <a:r>
              <a:rPr sz="240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160" dirty="0">
                <a:solidFill>
                  <a:srgbClr val="FFFFFF"/>
                </a:solidFill>
                <a:latin typeface="Arial"/>
                <a:cs typeface="Arial"/>
              </a:rPr>
              <a:t>the</a:t>
            </a:r>
            <a:r>
              <a:rPr sz="24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20" dirty="0">
                <a:solidFill>
                  <a:srgbClr val="FFFFFF"/>
                </a:solidFill>
                <a:latin typeface="Arial"/>
                <a:cs typeface="Arial"/>
              </a:rPr>
              <a:t>story</a:t>
            </a:r>
            <a:r>
              <a:rPr sz="240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160" dirty="0">
                <a:solidFill>
                  <a:srgbClr val="FFFFFF"/>
                </a:solidFill>
                <a:latin typeface="Arial"/>
                <a:cs typeface="Arial"/>
              </a:rPr>
              <a:t>of</a:t>
            </a:r>
            <a:r>
              <a:rPr sz="2400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160" dirty="0">
                <a:solidFill>
                  <a:srgbClr val="FFFFFF"/>
                </a:solidFill>
                <a:latin typeface="Arial"/>
                <a:cs typeface="Arial"/>
              </a:rPr>
              <a:t>the  </a:t>
            </a:r>
            <a:r>
              <a:rPr sz="2400" spc="155" dirty="0">
                <a:solidFill>
                  <a:srgbClr val="FFFFFF"/>
                </a:solidFill>
                <a:latin typeface="Arial"/>
                <a:cs typeface="Arial"/>
              </a:rPr>
              <a:t>prodigal </a:t>
            </a:r>
            <a:r>
              <a:rPr sz="2400" spc="30" dirty="0">
                <a:solidFill>
                  <a:srgbClr val="FFFFFF"/>
                </a:solidFill>
                <a:latin typeface="Arial"/>
                <a:cs typeface="Arial"/>
              </a:rPr>
              <a:t>son </a:t>
            </a:r>
            <a:r>
              <a:rPr sz="2400" spc="240" dirty="0">
                <a:solidFill>
                  <a:srgbClr val="FFFFFF"/>
                </a:solidFill>
                <a:latin typeface="Arial"/>
                <a:cs typeface="Arial"/>
              </a:rPr>
              <a:t>and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similar</a:t>
            </a:r>
            <a:r>
              <a:rPr sz="2400" spc="-4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65" dirty="0">
                <a:solidFill>
                  <a:srgbClr val="FFFFFF"/>
                </a:solidFill>
                <a:latin typeface="Arial"/>
                <a:cs typeface="Arial"/>
              </a:rPr>
              <a:t>passages.</a:t>
            </a:r>
            <a:endParaRPr sz="2400">
              <a:latin typeface="Arial"/>
              <a:cs typeface="Aria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7015974" y="0"/>
            <a:ext cx="559435" cy="3709670"/>
          </a:xfrm>
          <a:custGeom>
            <a:avLst/>
            <a:gdLst/>
            <a:ahLst/>
            <a:cxnLst/>
            <a:rect l="l" t="t" r="r" b="b"/>
            <a:pathLst>
              <a:path w="559434" h="3709670">
                <a:moveTo>
                  <a:pt x="473952" y="0"/>
                </a:moveTo>
                <a:lnTo>
                  <a:pt x="0" y="0"/>
                </a:lnTo>
                <a:lnTo>
                  <a:pt x="28130" y="122219"/>
                </a:lnTo>
                <a:lnTo>
                  <a:pt x="55608" y="244762"/>
                </a:lnTo>
                <a:lnTo>
                  <a:pt x="82552" y="367348"/>
                </a:lnTo>
                <a:lnTo>
                  <a:pt x="107123" y="490500"/>
                </a:lnTo>
                <a:lnTo>
                  <a:pt x="131781" y="613644"/>
                </a:lnTo>
                <a:lnTo>
                  <a:pt x="155550" y="736861"/>
                </a:lnTo>
                <a:lnTo>
                  <a:pt x="177152" y="858754"/>
                </a:lnTo>
                <a:lnTo>
                  <a:pt x="198221" y="982940"/>
                </a:lnTo>
                <a:lnTo>
                  <a:pt x="218488" y="1106065"/>
                </a:lnTo>
                <a:lnTo>
                  <a:pt x="237060" y="1227080"/>
                </a:lnTo>
                <a:lnTo>
                  <a:pt x="255813" y="1350328"/>
                </a:lnTo>
                <a:lnTo>
                  <a:pt x="273050" y="1471451"/>
                </a:lnTo>
                <a:lnTo>
                  <a:pt x="288684" y="1592703"/>
                </a:lnTo>
                <a:lnTo>
                  <a:pt x="304407" y="1713948"/>
                </a:lnTo>
                <a:lnTo>
                  <a:pt x="319121" y="1833775"/>
                </a:lnTo>
                <a:lnTo>
                  <a:pt x="332465" y="1952216"/>
                </a:lnTo>
                <a:lnTo>
                  <a:pt x="344981" y="2071472"/>
                </a:lnTo>
                <a:lnTo>
                  <a:pt x="357465" y="2189233"/>
                </a:lnTo>
                <a:lnTo>
                  <a:pt x="368316" y="2305626"/>
                </a:lnTo>
                <a:lnTo>
                  <a:pt x="379224" y="2421642"/>
                </a:lnTo>
                <a:lnTo>
                  <a:pt x="389154" y="2536611"/>
                </a:lnTo>
                <a:lnTo>
                  <a:pt x="397744" y="2650566"/>
                </a:lnTo>
                <a:lnTo>
                  <a:pt x="406840" y="2762980"/>
                </a:lnTo>
                <a:lnTo>
                  <a:pt x="414329" y="2874401"/>
                </a:lnTo>
                <a:lnTo>
                  <a:pt x="420988" y="2984390"/>
                </a:lnTo>
                <a:lnTo>
                  <a:pt x="427583" y="3092509"/>
                </a:lnTo>
                <a:lnTo>
                  <a:pt x="433941" y="3198776"/>
                </a:lnTo>
                <a:lnTo>
                  <a:pt x="438901" y="3304406"/>
                </a:lnTo>
                <a:lnTo>
                  <a:pt x="443564" y="3408563"/>
                </a:lnTo>
                <a:lnTo>
                  <a:pt x="448223" y="3510471"/>
                </a:lnTo>
                <a:lnTo>
                  <a:pt x="454747" y="3709642"/>
                </a:lnTo>
                <a:lnTo>
                  <a:pt x="523948" y="3672197"/>
                </a:lnTo>
                <a:lnTo>
                  <a:pt x="526858" y="3645896"/>
                </a:lnTo>
                <a:lnTo>
                  <a:pt x="532271" y="3588346"/>
                </a:lnTo>
                <a:lnTo>
                  <a:pt x="537154" y="3524479"/>
                </a:lnTo>
                <a:lnTo>
                  <a:pt x="541519" y="3454630"/>
                </a:lnTo>
                <a:lnTo>
                  <a:pt x="545377" y="3379138"/>
                </a:lnTo>
                <a:lnTo>
                  <a:pt x="547120" y="3339381"/>
                </a:lnTo>
                <a:lnTo>
                  <a:pt x="548741" y="3298340"/>
                </a:lnTo>
                <a:lnTo>
                  <a:pt x="550241" y="3256055"/>
                </a:lnTo>
                <a:lnTo>
                  <a:pt x="551623" y="3212571"/>
                </a:lnTo>
                <a:lnTo>
                  <a:pt x="552887" y="3167928"/>
                </a:lnTo>
                <a:lnTo>
                  <a:pt x="554035" y="3122169"/>
                </a:lnTo>
                <a:lnTo>
                  <a:pt x="555068" y="3075336"/>
                </a:lnTo>
                <a:lnTo>
                  <a:pt x="555989" y="3027472"/>
                </a:lnTo>
                <a:lnTo>
                  <a:pt x="556798" y="2978617"/>
                </a:lnTo>
                <a:lnTo>
                  <a:pt x="557497" y="2928815"/>
                </a:lnTo>
                <a:lnTo>
                  <a:pt x="558123" y="2874401"/>
                </a:lnTo>
                <a:lnTo>
                  <a:pt x="558572" y="2826536"/>
                </a:lnTo>
                <a:lnTo>
                  <a:pt x="558951" y="2774143"/>
                </a:lnTo>
                <a:lnTo>
                  <a:pt x="559225" y="2720972"/>
                </a:lnTo>
                <a:lnTo>
                  <a:pt x="559398" y="2667063"/>
                </a:lnTo>
                <a:lnTo>
                  <a:pt x="559316" y="2501335"/>
                </a:lnTo>
                <a:lnTo>
                  <a:pt x="559095" y="2444899"/>
                </a:lnTo>
                <a:lnTo>
                  <a:pt x="558778" y="2387937"/>
                </a:lnTo>
                <a:lnTo>
                  <a:pt x="558368" y="2330490"/>
                </a:lnTo>
                <a:lnTo>
                  <a:pt x="557867" y="2272601"/>
                </a:lnTo>
                <a:lnTo>
                  <a:pt x="557276" y="2214311"/>
                </a:lnTo>
                <a:lnTo>
                  <a:pt x="556595" y="2155664"/>
                </a:lnTo>
                <a:lnTo>
                  <a:pt x="555828" y="2096701"/>
                </a:lnTo>
                <a:lnTo>
                  <a:pt x="554975" y="2037464"/>
                </a:lnTo>
                <a:lnTo>
                  <a:pt x="554038" y="1977995"/>
                </a:lnTo>
                <a:lnTo>
                  <a:pt x="553018" y="1918337"/>
                </a:lnTo>
                <a:lnTo>
                  <a:pt x="551917" y="1858531"/>
                </a:lnTo>
                <a:lnTo>
                  <a:pt x="550736" y="1798620"/>
                </a:lnTo>
                <a:lnTo>
                  <a:pt x="549478" y="1738645"/>
                </a:lnTo>
                <a:lnTo>
                  <a:pt x="548143" y="1678650"/>
                </a:lnTo>
                <a:lnTo>
                  <a:pt x="546733" y="1618675"/>
                </a:lnTo>
                <a:lnTo>
                  <a:pt x="545249" y="1558764"/>
                </a:lnTo>
                <a:lnTo>
                  <a:pt x="543693" y="1498958"/>
                </a:lnTo>
                <a:lnTo>
                  <a:pt x="542067" y="1439299"/>
                </a:lnTo>
                <a:lnTo>
                  <a:pt x="540372" y="1379830"/>
                </a:lnTo>
                <a:lnTo>
                  <a:pt x="538610" y="1320592"/>
                </a:lnTo>
                <a:lnTo>
                  <a:pt x="536781" y="1261628"/>
                </a:lnTo>
                <a:lnTo>
                  <a:pt x="534888" y="1202980"/>
                </a:lnTo>
                <a:lnTo>
                  <a:pt x="532933" y="1144690"/>
                </a:lnTo>
                <a:lnTo>
                  <a:pt x="530916" y="1086799"/>
                </a:lnTo>
                <a:lnTo>
                  <a:pt x="528839" y="1029351"/>
                </a:lnTo>
                <a:lnTo>
                  <a:pt x="526703" y="972388"/>
                </a:lnTo>
                <a:lnTo>
                  <a:pt x="524511" y="915950"/>
                </a:lnTo>
                <a:lnTo>
                  <a:pt x="522208" y="858754"/>
                </a:lnTo>
                <a:lnTo>
                  <a:pt x="519962" y="804823"/>
                </a:lnTo>
                <a:lnTo>
                  <a:pt x="517609" y="750217"/>
                </a:lnTo>
                <a:lnTo>
                  <a:pt x="515204" y="696307"/>
                </a:lnTo>
                <a:lnTo>
                  <a:pt x="512751" y="643133"/>
                </a:lnTo>
                <a:lnTo>
                  <a:pt x="510249" y="590738"/>
                </a:lnTo>
                <a:lnTo>
                  <a:pt x="507702" y="539165"/>
                </a:lnTo>
                <a:lnTo>
                  <a:pt x="505109" y="488455"/>
                </a:lnTo>
                <a:lnTo>
                  <a:pt x="502474" y="438650"/>
                </a:lnTo>
                <a:lnTo>
                  <a:pt x="499797" y="389793"/>
                </a:lnTo>
                <a:lnTo>
                  <a:pt x="497080" y="341925"/>
                </a:lnTo>
                <a:lnTo>
                  <a:pt x="494324" y="295090"/>
                </a:lnTo>
                <a:lnTo>
                  <a:pt x="491531" y="249328"/>
                </a:lnTo>
                <a:lnTo>
                  <a:pt x="488702" y="204682"/>
                </a:lnTo>
                <a:lnTo>
                  <a:pt x="485839" y="161194"/>
                </a:lnTo>
                <a:lnTo>
                  <a:pt x="473952" y="0"/>
                </a:lnTo>
                <a:close/>
              </a:path>
            </a:pathLst>
          </a:custGeom>
          <a:solidFill>
            <a:srgbClr val="FFFFFF">
              <a:alpha val="1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7229175" y="1"/>
            <a:ext cx="4962824" cy="685799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7502821" y="6429755"/>
            <a:ext cx="2920365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60" dirty="0">
                <a:solidFill>
                  <a:srgbClr val="FFFFFF"/>
                </a:solidFill>
                <a:latin typeface="Arial"/>
                <a:cs typeface="Arial"/>
              </a:rPr>
              <a:t>Photo </a:t>
            </a:r>
            <a:r>
              <a:rPr sz="1400" spc="105" dirty="0">
                <a:solidFill>
                  <a:srgbClr val="FFFFFF"/>
                </a:solidFill>
                <a:latin typeface="Arial"/>
                <a:cs typeface="Arial"/>
              </a:rPr>
              <a:t>by</a:t>
            </a:r>
            <a:r>
              <a:rPr sz="1400" spc="-2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spc="45" dirty="0">
                <a:solidFill>
                  <a:srgbClr val="FFFFFF"/>
                </a:solidFill>
                <a:latin typeface="Arial"/>
                <a:cs typeface="Arial"/>
              </a:rPr>
              <a:t>Mimi </a:t>
            </a:r>
            <a:r>
              <a:rPr sz="1400" spc="15" dirty="0">
                <a:solidFill>
                  <a:srgbClr val="FFFFFF"/>
                </a:solidFill>
                <a:latin typeface="Arial"/>
                <a:cs typeface="Arial"/>
              </a:rPr>
              <a:t>Thiuan </a:t>
            </a:r>
            <a:r>
              <a:rPr sz="1400" spc="100" dirty="0">
                <a:solidFill>
                  <a:srgbClr val="FFFFFF"/>
                </a:solidFill>
                <a:latin typeface="Arial"/>
                <a:cs typeface="Arial"/>
              </a:rPr>
              <a:t>on </a:t>
            </a: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Unsplash</a:t>
            </a:r>
            <a:endParaRPr sz="14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88952" cy="68579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5490671" y="435863"/>
            <a:ext cx="4295140" cy="861060"/>
          </a:xfrm>
          <a:prstGeom prst="rect">
            <a:avLst/>
          </a:prstGeom>
        </p:spPr>
        <p:txBody>
          <a:bodyPr vert="horz" wrap="square" lIns="0" tIns="66040" rIns="0" bIns="0" rtlCol="0">
            <a:spAutoFit/>
          </a:bodyPr>
          <a:lstStyle/>
          <a:p>
            <a:pPr marL="12700" marR="5080">
              <a:lnSpc>
                <a:spcPts val="3100"/>
              </a:lnSpc>
              <a:spcBef>
                <a:spcPts val="520"/>
              </a:spcBef>
            </a:pPr>
            <a:r>
              <a:rPr sz="2900" b="1" spc="-120" dirty="0">
                <a:solidFill>
                  <a:srgbClr val="EBEBEB"/>
                </a:solidFill>
                <a:latin typeface="Arial"/>
                <a:cs typeface="Arial"/>
              </a:rPr>
              <a:t>The </a:t>
            </a:r>
            <a:r>
              <a:rPr sz="2900" b="1" spc="-114" dirty="0">
                <a:solidFill>
                  <a:srgbClr val="EBEBEB"/>
                </a:solidFill>
                <a:latin typeface="Arial"/>
                <a:cs typeface="Arial"/>
              </a:rPr>
              <a:t>Story </a:t>
            </a:r>
            <a:r>
              <a:rPr sz="2900" b="1" spc="-35" dirty="0">
                <a:solidFill>
                  <a:srgbClr val="EBEBEB"/>
                </a:solidFill>
                <a:latin typeface="Arial"/>
                <a:cs typeface="Arial"/>
              </a:rPr>
              <a:t>of </a:t>
            </a:r>
            <a:r>
              <a:rPr sz="2900" b="1" spc="35" dirty="0">
                <a:solidFill>
                  <a:srgbClr val="EBEBEB"/>
                </a:solidFill>
                <a:latin typeface="Arial"/>
                <a:cs typeface="Arial"/>
              </a:rPr>
              <a:t>the </a:t>
            </a:r>
            <a:r>
              <a:rPr sz="2900" b="1" spc="-10" dirty="0">
                <a:solidFill>
                  <a:srgbClr val="EBEBEB"/>
                </a:solidFill>
                <a:latin typeface="Arial"/>
                <a:cs typeface="Arial"/>
              </a:rPr>
              <a:t>Prodigal  </a:t>
            </a:r>
            <a:r>
              <a:rPr sz="2900" b="1" spc="-125" dirty="0">
                <a:solidFill>
                  <a:srgbClr val="EBEBEB"/>
                </a:solidFill>
                <a:latin typeface="Arial"/>
                <a:cs typeface="Arial"/>
              </a:rPr>
              <a:t>Son </a:t>
            </a:r>
            <a:r>
              <a:rPr sz="2900" b="1" spc="250" dirty="0">
                <a:solidFill>
                  <a:srgbClr val="EBEBEB"/>
                </a:solidFill>
                <a:latin typeface="Arial"/>
                <a:cs typeface="Arial"/>
              </a:rPr>
              <a:t>- </a:t>
            </a:r>
            <a:r>
              <a:rPr sz="2900" b="1" spc="-60" dirty="0">
                <a:solidFill>
                  <a:srgbClr val="EBEBEB"/>
                </a:solidFill>
                <a:latin typeface="Arial"/>
                <a:cs typeface="Arial"/>
              </a:rPr>
              <a:t>Luke</a:t>
            </a:r>
            <a:r>
              <a:rPr sz="2900" b="1" spc="-125" dirty="0">
                <a:solidFill>
                  <a:srgbClr val="EBEBEB"/>
                </a:solidFill>
                <a:latin typeface="Arial"/>
                <a:cs typeface="Arial"/>
              </a:rPr>
              <a:t> </a:t>
            </a:r>
            <a:r>
              <a:rPr sz="2900" b="1" spc="15" dirty="0">
                <a:solidFill>
                  <a:srgbClr val="EBEBEB"/>
                </a:solidFill>
                <a:latin typeface="Arial"/>
                <a:cs typeface="Arial"/>
              </a:rPr>
              <a:t>15:11-31</a:t>
            </a:r>
            <a:endParaRPr sz="2900"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4628448" y="0"/>
            <a:ext cx="559435" cy="3709670"/>
          </a:xfrm>
          <a:custGeom>
            <a:avLst/>
            <a:gdLst/>
            <a:ahLst/>
            <a:cxnLst/>
            <a:rect l="l" t="t" r="r" b="b"/>
            <a:pathLst>
              <a:path w="559435" h="3709670">
                <a:moveTo>
                  <a:pt x="559398" y="0"/>
                </a:moveTo>
                <a:lnTo>
                  <a:pt x="85445" y="0"/>
                </a:lnTo>
                <a:lnTo>
                  <a:pt x="73558" y="161194"/>
                </a:lnTo>
                <a:lnTo>
                  <a:pt x="70695" y="204682"/>
                </a:lnTo>
                <a:lnTo>
                  <a:pt x="67867" y="249328"/>
                </a:lnTo>
                <a:lnTo>
                  <a:pt x="65074" y="295090"/>
                </a:lnTo>
                <a:lnTo>
                  <a:pt x="62318" y="341925"/>
                </a:lnTo>
                <a:lnTo>
                  <a:pt x="59600" y="389793"/>
                </a:lnTo>
                <a:lnTo>
                  <a:pt x="56923" y="438650"/>
                </a:lnTo>
                <a:lnTo>
                  <a:pt x="54183" y="490500"/>
                </a:lnTo>
                <a:lnTo>
                  <a:pt x="51696" y="539165"/>
                </a:lnTo>
                <a:lnTo>
                  <a:pt x="49148" y="590738"/>
                </a:lnTo>
                <a:lnTo>
                  <a:pt x="46647" y="643133"/>
                </a:lnTo>
                <a:lnTo>
                  <a:pt x="44193" y="696307"/>
                </a:lnTo>
                <a:lnTo>
                  <a:pt x="41789" y="750217"/>
                </a:lnTo>
                <a:lnTo>
                  <a:pt x="39435" y="804823"/>
                </a:lnTo>
                <a:lnTo>
                  <a:pt x="37134" y="860081"/>
                </a:lnTo>
                <a:lnTo>
                  <a:pt x="34886" y="915950"/>
                </a:lnTo>
                <a:lnTo>
                  <a:pt x="32694" y="972388"/>
                </a:lnTo>
                <a:lnTo>
                  <a:pt x="30559" y="1029351"/>
                </a:lnTo>
                <a:lnTo>
                  <a:pt x="28482" y="1086799"/>
                </a:lnTo>
                <a:lnTo>
                  <a:pt x="26465" y="1144690"/>
                </a:lnTo>
                <a:lnTo>
                  <a:pt x="24509" y="1202980"/>
                </a:lnTo>
                <a:lnTo>
                  <a:pt x="22616" y="1261628"/>
                </a:lnTo>
                <a:lnTo>
                  <a:pt x="20788" y="1320592"/>
                </a:lnTo>
                <a:lnTo>
                  <a:pt x="19025" y="1379830"/>
                </a:lnTo>
                <a:lnTo>
                  <a:pt x="17330" y="1439299"/>
                </a:lnTo>
                <a:lnTo>
                  <a:pt x="15704" y="1498958"/>
                </a:lnTo>
                <a:lnTo>
                  <a:pt x="14148" y="1558764"/>
                </a:lnTo>
                <a:lnTo>
                  <a:pt x="12665" y="1618675"/>
                </a:lnTo>
                <a:lnTo>
                  <a:pt x="11254" y="1678650"/>
                </a:lnTo>
                <a:lnTo>
                  <a:pt x="9919" y="1738645"/>
                </a:lnTo>
                <a:lnTo>
                  <a:pt x="8661" y="1798620"/>
                </a:lnTo>
                <a:lnTo>
                  <a:pt x="7480" y="1858531"/>
                </a:lnTo>
                <a:lnTo>
                  <a:pt x="6379" y="1918337"/>
                </a:lnTo>
                <a:lnTo>
                  <a:pt x="5360" y="1977995"/>
                </a:lnTo>
                <a:lnTo>
                  <a:pt x="4422" y="2037464"/>
                </a:lnTo>
                <a:lnTo>
                  <a:pt x="3569" y="2096701"/>
                </a:lnTo>
                <a:lnTo>
                  <a:pt x="2802" y="2155664"/>
                </a:lnTo>
                <a:lnTo>
                  <a:pt x="2122" y="2214311"/>
                </a:lnTo>
                <a:lnTo>
                  <a:pt x="1530" y="2272601"/>
                </a:lnTo>
                <a:lnTo>
                  <a:pt x="1029" y="2330490"/>
                </a:lnTo>
                <a:lnTo>
                  <a:pt x="619" y="2387937"/>
                </a:lnTo>
                <a:lnTo>
                  <a:pt x="303" y="2444899"/>
                </a:lnTo>
                <a:lnTo>
                  <a:pt x="81" y="2501335"/>
                </a:lnTo>
                <a:lnTo>
                  <a:pt x="0" y="2667063"/>
                </a:lnTo>
                <a:lnTo>
                  <a:pt x="172" y="2720972"/>
                </a:lnTo>
                <a:lnTo>
                  <a:pt x="447" y="2774143"/>
                </a:lnTo>
                <a:lnTo>
                  <a:pt x="825" y="2826536"/>
                </a:lnTo>
                <a:lnTo>
                  <a:pt x="1309" y="2878107"/>
                </a:lnTo>
                <a:lnTo>
                  <a:pt x="1900" y="2928815"/>
                </a:lnTo>
                <a:lnTo>
                  <a:pt x="2599" y="2978617"/>
                </a:lnTo>
                <a:lnTo>
                  <a:pt x="3408" y="3027472"/>
                </a:lnTo>
                <a:lnTo>
                  <a:pt x="4329" y="3075336"/>
                </a:lnTo>
                <a:lnTo>
                  <a:pt x="5363" y="3122169"/>
                </a:lnTo>
                <a:lnTo>
                  <a:pt x="6511" y="3167928"/>
                </a:lnTo>
                <a:lnTo>
                  <a:pt x="7774" y="3212571"/>
                </a:lnTo>
                <a:lnTo>
                  <a:pt x="9156" y="3256055"/>
                </a:lnTo>
                <a:lnTo>
                  <a:pt x="10656" y="3298340"/>
                </a:lnTo>
                <a:lnTo>
                  <a:pt x="12277" y="3339381"/>
                </a:lnTo>
                <a:lnTo>
                  <a:pt x="14020" y="3379138"/>
                </a:lnTo>
                <a:lnTo>
                  <a:pt x="15887" y="3417569"/>
                </a:lnTo>
                <a:lnTo>
                  <a:pt x="19997" y="3490281"/>
                </a:lnTo>
                <a:lnTo>
                  <a:pt x="24619" y="3557181"/>
                </a:lnTo>
                <a:lnTo>
                  <a:pt x="29766" y="3617932"/>
                </a:lnTo>
                <a:lnTo>
                  <a:pt x="35449" y="3672197"/>
                </a:lnTo>
                <a:lnTo>
                  <a:pt x="104650" y="3709642"/>
                </a:lnTo>
                <a:lnTo>
                  <a:pt x="111174" y="3510471"/>
                </a:lnTo>
                <a:lnTo>
                  <a:pt x="115834" y="3408563"/>
                </a:lnTo>
                <a:lnTo>
                  <a:pt x="120496" y="3304407"/>
                </a:lnTo>
                <a:lnTo>
                  <a:pt x="125457" y="3198776"/>
                </a:lnTo>
                <a:lnTo>
                  <a:pt x="131814" y="3092510"/>
                </a:lnTo>
                <a:lnTo>
                  <a:pt x="138409" y="2984390"/>
                </a:lnTo>
                <a:lnTo>
                  <a:pt x="145068" y="2874401"/>
                </a:lnTo>
                <a:lnTo>
                  <a:pt x="152557" y="2762980"/>
                </a:lnTo>
                <a:lnTo>
                  <a:pt x="161653" y="2650566"/>
                </a:lnTo>
                <a:lnTo>
                  <a:pt x="170243" y="2536612"/>
                </a:lnTo>
                <a:lnTo>
                  <a:pt x="180172" y="2421642"/>
                </a:lnTo>
                <a:lnTo>
                  <a:pt x="191081" y="2305627"/>
                </a:lnTo>
                <a:lnTo>
                  <a:pt x="201932" y="2189233"/>
                </a:lnTo>
                <a:lnTo>
                  <a:pt x="214415" y="2071472"/>
                </a:lnTo>
                <a:lnTo>
                  <a:pt x="226932" y="1952216"/>
                </a:lnTo>
                <a:lnTo>
                  <a:pt x="240276" y="1833775"/>
                </a:lnTo>
                <a:lnTo>
                  <a:pt x="254990" y="1713948"/>
                </a:lnTo>
                <a:lnTo>
                  <a:pt x="270713" y="1592703"/>
                </a:lnTo>
                <a:lnTo>
                  <a:pt x="286348" y="1471451"/>
                </a:lnTo>
                <a:lnTo>
                  <a:pt x="303584" y="1350328"/>
                </a:lnTo>
                <a:lnTo>
                  <a:pt x="322337" y="1227080"/>
                </a:lnTo>
                <a:lnTo>
                  <a:pt x="340910" y="1106065"/>
                </a:lnTo>
                <a:lnTo>
                  <a:pt x="361176" y="982940"/>
                </a:lnTo>
                <a:lnTo>
                  <a:pt x="382245" y="858754"/>
                </a:lnTo>
                <a:lnTo>
                  <a:pt x="403847" y="736861"/>
                </a:lnTo>
                <a:lnTo>
                  <a:pt x="427616" y="613644"/>
                </a:lnTo>
                <a:lnTo>
                  <a:pt x="452275" y="490500"/>
                </a:lnTo>
                <a:lnTo>
                  <a:pt x="476845" y="367348"/>
                </a:lnTo>
                <a:lnTo>
                  <a:pt x="503790" y="244762"/>
                </a:lnTo>
                <a:lnTo>
                  <a:pt x="531267" y="122220"/>
                </a:lnTo>
                <a:lnTo>
                  <a:pt x="559398" y="0"/>
                </a:lnTo>
                <a:close/>
              </a:path>
            </a:pathLst>
          </a:custGeom>
          <a:solidFill>
            <a:srgbClr val="FFFFFF">
              <a:alpha val="1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" y="10"/>
            <a:ext cx="4973098" cy="685798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0402823" y="0"/>
            <a:ext cx="765048" cy="120700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0442447" y="0"/>
            <a:ext cx="685800" cy="1143000"/>
          </a:xfrm>
          <a:custGeom>
            <a:avLst/>
            <a:gdLst/>
            <a:ahLst/>
            <a:cxnLst/>
            <a:rect l="l" t="t" r="r" b="b"/>
            <a:pathLst>
              <a:path w="685800" h="1143000">
                <a:moveTo>
                  <a:pt x="0" y="0"/>
                </a:moveTo>
                <a:lnTo>
                  <a:pt x="685800" y="0"/>
                </a:lnTo>
                <a:lnTo>
                  <a:pt x="685800" y="1143000"/>
                </a:lnTo>
                <a:lnTo>
                  <a:pt x="0" y="1143000"/>
                </a:lnTo>
                <a:lnTo>
                  <a:pt x="0" y="0"/>
                </a:lnTo>
                <a:close/>
              </a:path>
            </a:pathLst>
          </a:custGeom>
          <a:solidFill>
            <a:srgbClr val="B0151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5523393" y="1598675"/>
            <a:ext cx="6254115" cy="4734560"/>
          </a:xfrm>
          <a:prstGeom prst="rect">
            <a:avLst/>
          </a:prstGeom>
        </p:spPr>
        <p:txBody>
          <a:bodyPr vert="horz" wrap="square" lIns="0" tIns="1130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890"/>
              </a:spcBef>
            </a:pPr>
            <a:r>
              <a:rPr sz="2000" spc="-25" dirty="0">
                <a:solidFill>
                  <a:srgbClr val="FFFFFF"/>
                </a:solidFill>
                <a:latin typeface="Arial"/>
                <a:cs typeface="Arial"/>
              </a:rPr>
              <a:t>Ask:</a:t>
            </a:r>
            <a:endParaRPr sz="20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795"/>
              </a:spcBef>
              <a:tabLst>
                <a:tab pos="354965" algn="l"/>
              </a:tabLst>
            </a:pPr>
            <a:r>
              <a:rPr sz="1600" spc="515" dirty="0">
                <a:solidFill>
                  <a:srgbClr val="8AD0D6"/>
                </a:solidFill>
                <a:latin typeface="Arial"/>
                <a:cs typeface="Arial"/>
              </a:rPr>
              <a:t>u	</a:t>
            </a:r>
            <a:r>
              <a:rPr sz="2000" spc="114" dirty="0">
                <a:solidFill>
                  <a:srgbClr val="FFFFFF"/>
                </a:solidFill>
                <a:latin typeface="Arial"/>
                <a:cs typeface="Arial"/>
              </a:rPr>
              <a:t>Who</a:t>
            </a:r>
            <a:r>
              <a:rPr sz="20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120" dirty="0">
                <a:solidFill>
                  <a:srgbClr val="FFFFFF"/>
                </a:solidFill>
                <a:latin typeface="Arial"/>
                <a:cs typeface="Arial"/>
              </a:rPr>
              <a:t>are</a:t>
            </a:r>
            <a:r>
              <a:rPr sz="2000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55" dirty="0">
                <a:solidFill>
                  <a:srgbClr val="FFFFFF"/>
                </a:solidFill>
                <a:latin typeface="Arial"/>
                <a:cs typeface="Arial"/>
              </a:rPr>
              <a:t>really</a:t>
            </a:r>
            <a:r>
              <a:rPr sz="200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135" dirty="0">
                <a:solidFill>
                  <a:srgbClr val="FFFFFF"/>
                </a:solidFill>
                <a:latin typeface="Arial"/>
                <a:cs typeface="Arial"/>
              </a:rPr>
              <a:t>the</a:t>
            </a:r>
            <a:r>
              <a:rPr sz="2000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-40" dirty="0">
                <a:solidFill>
                  <a:srgbClr val="FFFFFF"/>
                </a:solidFill>
                <a:latin typeface="Arial"/>
                <a:cs typeface="Arial"/>
              </a:rPr>
              <a:t>sons</a:t>
            </a:r>
            <a:r>
              <a:rPr sz="2000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25" dirty="0">
                <a:solidFill>
                  <a:srgbClr val="FFFFFF"/>
                </a:solidFill>
                <a:latin typeface="Arial"/>
                <a:cs typeface="Arial"/>
              </a:rPr>
              <a:t>in</a:t>
            </a:r>
            <a:r>
              <a:rPr sz="200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135" dirty="0">
                <a:solidFill>
                  <a:srgbClr val="FFFFFF"/>
                </a:solidFill>
                <a:latin typeface="Arial"/>
                <a:cs typeface="Arial"/>
              </a:rPr>
              <a:t>the</a:t>
            </a:r>
            <a:r>
              <a:rPr sz="2000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25" dirty="0">
                <a:solidFill>
                  <a:srgbClr val="FFFFFF"/>
                </a:solidFill>
                <a:latin typeface="Arial"/>
                <a:cs typeface="Arial"/>
              </a:rPr>
              <a:t>story?</a:t>
            </a:r>
            <a:endParaRPr sz="20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95"/>
              </a:spcBef>
              <a:tabLst>
                <a:tab pos="354965" algn="l"/>
              </a:tabLst>
            </a:pPr>
            <a:r>
              <a:rPr sz="1600" spc="515" dirty="0">
                <a:solidFill>
                  <a:srgbClr val="8AD0D6"/>
                </a:solidFill>
                <a:latin typeface="Arial"/>
                <a:cs typeface="Arial"/>
              </a:rPr>
              <a:t>u	</a:t>
            </a:r>
            <a:r>
              <a:rPr sz="2000" spc="114" dirty="0">
                <a:solidFill>
                  <a:srgbClr val="FFFFFF"/>
                </a:solidFill>
                <a:latin typeface="Arial"/>
                <a:cs typeface="Arial"/>
              </a:rPr>
              <a:t>Who </a:t>
            </a:r>
            <a:r>
              <a:rPr sz="2000" spc="-140" dirty="0">
                <a:solidFill>
                  <a:srgbClr val="FFFFFF"/>
                </a:solidFill>
                <a:latin typeface="Arial"/>
                <a:cs typeface="Arial"/>
              </a:rPr>
              <a:t>is </a:t>
            </a:r>
            <a:r>
              <a:rPr sz="2000" spc="55" dirty="0">
                <a:solidFill>
                  <a:srgbClr val="FFFFFF"/>
                </a:solidFill>
                <a:latin typeface="Arial"/>
                <a:cs typeface="Arial"/>
              </a:rPr>
              <a:t>really </a:t>
            </a:r>
            <a:r>
              <a:rPr sz="2000" spc="135" dirty="0">
                <a:solidFill>
                  <a:srgbClr val="FFFFFF"/>
                </a:solidFill>
                <a:latin typeface="Arial"/>
                <a:cs typeface="Arial"/>
              </a:rPr>
              <a:t>the </a:t>
            </a:r>
            <a:r>
              <a:rPr sz="2000" spc="55" dirty="0">
                <a:solidFill>
                  <a:srgbClr val="FFFFFF"/>
                </a:solidFill>
                <a:latin typeface="Arial"/>
                <a:cs typeface="Arial"/>
              </a:rPr>
              <a:t>Father </a:t>
            </a:r>
            <a:r>
              <a:rPr sz="2000" spc="25" dirty="0">
                <a:solidFill>
                  <a:srgbClr val="FFFFFF"/>
                </a:solidFill>
                <a:latin typeface="Arial"/>
                <a:cs typeface="Arial"/>
              </a:rPr>
              <a:t>in </a:t>
            </a:r>
            <a:r>
              <a:rPr sz="2000" spc="135" dirty="0">
                <a:solidFill>
                  <a:srgbClr val="FFFFFF"/>
                </a:solidFill>
                <a:latin typeface="Arial"/>
                <a:cs typeface="Arial"/>
              </a:rPr>
              <a:t>the</a:t>
            </a:r>
            <a:r>
              <a:rPr sz="2000" spc="-3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25" dirty="0">
                <a:solidFill>
                  <a:srgbClr val="FFFFFF"/>
                </a:solidFill>
                <a:latin typeface="Arial"/>
                <a:cs typeface="Arial"/>
              </a:rPr>
              <a:t>story?</a:t>
            </a:r>
            <a:endParaRPr sz="20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815"/>
              </a:spcBef>
              <a:tabLst>
                <a:tab pos="354965" algn="l"/>
              </a:tabLst>
            </a:pPr>
            <a:r>
              <a:rPr sz="1600" spc="515" dirty="0">
                <a:solidFill>
                  <a:srgbClr val="8AD0D6"/>
                </a:solidFill>
                <a:latin typeface="Arial"/>
                <a:cs typeface="Arial"/>
              </a:rPr>
              <a:t>u	</a:t>
            </a:r>
            <a:r>
              <a:rPr sz="2000" spc="130" dirty="0">
                <a:solidFill>
                  <a:srgbClr val="FFFFFF"/>
                </a:solidFill>
                <a:latin typeface="Arial"/>
                <a:cs typeface="Arial"/>
              </a:rPr>
              <a:t>What</a:t>
            </a:r>
            <a:r>
              <a:rPr sz="2000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225" dirty="0">
                <a:solidFill>
                  <a:srgbClr val="FFFFFF"/>
                </a:solidFill>
                <a:latin typeface="Arial"/>
                <a:cs typeface="Arial"/>
              </a:rPr>
              <a:t>do</a:t>
            </a:r>
            <a:r>
              <a:rPr sz="200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120" dirty="0">
                <a:solidFill>
                  <a:srgbClr val="FFFFFF"/>
                </a:solidFill>
                <a:latin typeface="Arial"/>
                <a:cs typeface="Arial"/>
              </a:rPr>
              <a:t>you</a:t>
            </a:r>
            <a:r>
              <a:rPr sz="20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20" dirty="0">
                <a:solidFill>
                  <a:srgbClr val="FFFFFF"/>
                </a:solidFill>
                <a:latin typeface="Arial"/>
                <a:cs typeface="Arial"/>
              </a:rPr>
              <a:t>like</a:t>
            </a:r>
            <a:r>
              <a:rPr sz="2000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80" dirty="0">
                <a:solidFill>
                  <a:srgbClr val="FFFFFF"/>
                </a:solidFill>
                <a:latin typeface="Arial"/>
                <a:cs typeface="Arial"/>
              </a:rPr>
              <a:t>best</a:t>
            </a:r>
            <a:r>
              <a:rPr sz="20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180" dirty="0">
                <a:solidFill>
                  <a:srgbClr val="FFFFFF"/>
                </a:solidFill>
                <a:latin typeface="Arial"/>
                <a:cs typeface="Arial"/>
              </a:rPr>
              <a:t>about</a:t>
            </a:r>
            <a:r>
              <a:rPr sz="20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135" dirty="0">
                <a:solidFill>
                  <a:srgbClr val="FFFFFF"/>
                </a:solidFill>
                <a:latin typeface="Arial"/>
                <a:cs typeface="Arial"/>
              </a:rPr>
              <a:t>the</a:t>
            </a:r>
            <a:r>
              <a:rPr sz="20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25" dirty="0">
                <a:solidFill>
                  <a:srgbClr val="FFFFFF"/>
                </a:solidFill>
                <a:latin typeface="Arial"/>
                <a:cs typeface="Arial"/>
              </a:rPr>
              <a:t>story?</a:t>
            </a:r>
            <a:endParaRPr sz="2000">
              <a:latin typeface="Arial"/>
              <a:cs typeface="Arial"/>
            </a:endParaRPr>
          </a:p>
          <a:p>
            <a:pPr marL="355600" marR="37465" indent="-342900">
              <a:lnSpc>
                <a:spcPts val="2090"/>
              </a:lnSpc>
              <a:spcBef>
                <a:spcPts val="1120"/>
              </a:spcBef>
              <a:tabLst>
                <a:tab pos="354965" algn="l"/>
              </a:tabLst>
            </a:pPr>
            <a:r>
              <a:rPr sz="1600" spc="515" dirty="0">
                <a:solidFill>
                  <a:srgbClr val="8AD0D6"/>
                </a:solidFill>
                <a:latin typeface="Arial"/>
                <a:cs typeface="Arial"/>
              </a:rPr>
              <a:t>u	</a:t>
            </a:r>
            <a:r>
              <a:rPr sz="2000" spc="130" dirty="0">
                <a:solidFill>
                  <a:srgbClr val="FFFFFF"/>
                </a:solidFill>
                <a:latin typeface="Arial"/>
                <a:cs typeface="Arial"/>
              </a:rPr>
              <a:t>What</a:t>
            </a:r>
            <a:r>
              <a:rPr sz="2000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-140" dirty="0">
                <a:solidFill>
                  <a:srgbClr val="FFFFFF"/>
                </a:solidFill>
                <a:latin typeface="Arial"/>
                <a:cs typeface="Arial"/>
              </a:rPr>
              <a:t>is</a:t>
            </a:r>
            <a:r>
              <a:rPr sz="20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135" dirty="0">
                <a:solidFill>
                  <a:srgbClr val="FFFFFF"/>
                </a:solidFill>
                <a:latin typeface="Arial"/>
                <a:cs typeface="Arial"/>
              </a:rPr>
              <a:t>the</a:t>
            </a:r>
            <a:r>
              <a:rPr sz="2000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70" dirty="0">
                <a:solidFill>
                  <a:srgbClr val="FFFFFF"/>
                </a:solidFill>
                <a:latin typeface="Arial"/>
                <a:cs typeface="Arial"/>
              </a:rPr>
              <a:t>most</a:t>
            </a:r>
            <a:r>
              <a:rPr sz="20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125" dirty="0">
                <a:solidFill>
                  <a:srgbClr val="FFFFFF"/>
                </a:solidFill>
                <a:latin typeface="Arial"/>
                <a:cs typeface="Arial"/>
              </a:rPr>
              <a:t>important</a:t>
            </a:r>
            <a:r>
              <a:rPr sz="20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85" dirty="0">
                <a:solidFill>
                  <a:srgbClr val="FFFFFF"/>
                </a:solidFill>
                <a:latin typeface="Arial"/>
                <a:cs typeface="Arial"/>
              </a:rPr>
              <a:t>message</a:t>
            </a:r>
            <a:r>
              <a:rPr sz="2000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25" dirty="0">
                <a:solidFill>
                  <a:srgbClr val="FFFFFF"/>
                </a:solidFill>
                <a:latin typeface="Arial"/>
                <a:cs typeface="Arial"/>
              </a:rPr>
              <a:t>in</a:t>
            </a:r>
            <a:r>
              <a:rPr sz="200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135" dirty="0">
                <a:solidFill>
                  <a:srgbClr val="FFFFFF"/>
                </a:solidFill>
                <a:latin typeface="Arial"/>
                <a:cs typeface="Arial"/>
              </a:rPr>
              <a:t>the</a:t>
            </a:r>
            <a:r>
              <a:rPr sz="20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15" dirty="0">
                <a:solidFill>
                  <a:srgbClr val="FFFFFF"/>
                </a:solidFill>
                <a:latin typeface="Arial"/>
                <a:cs typeface="Arial"/>
              </a:rPr>
              <a:t>story  </a:t>
            </a:r>
            <a:r>
              <a:rPr sz="2000" spc="65" dirty="0">
                <a:solidFill>
                  <a:srgbClr val="FFFFFF"/>
                </a:solidFill>
                <a:latin typeface="Arial"/>
                <a:cs typeface="Arial"/>
              </a:rPr>
              <a:t>for </a:t>
            </a:r>
            <a:r>
              <a:rPr sz="2000" spc="120" dirty="0">
                <a:solidFill>
                  <a:srgbClr val="FFFFFF"/>
                </a:solidFill>
                <a:latin typeface="Arial"/>
                <a:cs typeface="Arial"/>
              </a:rPr>
              <a:t>you</a:t>
            </a:r>
            <a:r>
              <a:rPr sz="2000" spc="-9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160" dirty="0">
                <a:solidFill>
                  <a:srgbClr val="FFFFFF"/>
                </a:solidFill>
                <a:latin typeface="Arial"/>
                <a:cs typeface="Arial"/>
              </a:rPr>
              <a:t>today?</a:t>
            </a:r>
            <a:endParaRPr sz="20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795"/>
              </a:spcBef>
              <a:tabLst>
                <a:tab pos="354965" algn="l"/>
              </a:tabLst>
            </a:pPr>
            <a:r>
              <a:rPr sz="1600" spc="515" dirty="0">
                <a:solidFill>
                  <a:srgbClr val="8AD0D6"/>
                </a:solidFill>
                <a:latin typeface="Arial"/>
                <a:cs typeface="Arial"/>
              </a:rPr>
              <a:t>u	</a:t>
            </a:r>
            <a:r>
              <a:rPr sz="2000" spc="100" dirty="0">
                <a:solidFill>
                  <a:srgbClr val="FFFFFF"/>
                </a:solidFill>
                <a:latin typeface="Arial"/>
                <a:cs typeface="Arial"/>
              </a:rPr>
              <a:t>Which</a:t>
            </a:r>
            <a:r>
              <a:rPr sz="200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135" dirty="0">
                <a:solidFill>
                  <a:srgbClr val="FFFFFF"/>
                </a:solidFill>
                <a:latin typeface="Arial"/>
                <a:cs typeface="Arial"/>
              </a:rPr>
              <a:t>part</a:t>
            </a:r>
            <a:r>
              <a:rPr sz="20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130" dirty="0">
                <a:solidFill>
                  <a:srgbClr val="FFFFFF"/>
                </a:solidFill>
                <a:latin typeface="Arial"/>
                <a:cs typeface="Arial"/>
              </a:rPr>
              <a:t>of</a:t>
            </a:r>
            <a:r>
              <a:rPr sz="20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135" dirty="0">
                <a:solidFill>
                  <a:srgbClr val="FFFFFF"/>
                </a:solidFill>
                <a:latin typeface="Arial"/>
                <a:cs typeface="Arial"/>
              </a:rPr>
              <a:t>the</a:t>
            </a:r>
            <a:r>
              <a:rPr sz="20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15" dirty="0">
                <a:solidFill>
                  <a:srgbClr val="FFFFFF"/>
                </a:solidFill>
                <a:latin typeface="Arial"/>
                <a:cs typeface="Arial"/>
              </a:rPr>
              <a:t>story</a:t>
            </a:r>
            <a:r>
              <a:rPr sz="200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-140" dirty="0">
                <a:solidFill>
                  <a:srgbClr val="FFFFFF"/>
                </a:solidFill>
                <a:latin typeface="Arial"/>
                <a:cs typeface="Arial"/>
              </a:rPr>
              <a:t>is</a:t>
            </a:r>
            <a:r>
              <a:rPr sz="20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70" dirty="0">
                <a:solidFill>
                  <a:srgbClr val="FFFFFF"/>
                </a:solidFill>
                <a:latin typeface="Arial"/>
                <a:cs typeface="Arial"/>
              </a:rPr>
              <a:t>most</a:t>
            </a:r>
            <a:r>
              <a:rPr sz="20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180" dirty="0">
                <a:solidFill>
                  <a:srgbClr val="FFFFFF"/>
                </a:solidFill>
                <a:latin typeface="Arial"/>
                <a:cs typeface="Arial"/>
              </a:rPr>
              <a:t>about</a:t>
            </a:r>
            <a:r>
              <a:rPr sz="20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105" dirty="0">
                <a:solidFill>
                  <a:srgbClr val="FFFFFF"/>
                </a:solidFill>
                <a:latin typeface="Arial"/>
                <a:cs typeface="Arial"/>
              </a:rPr>
              <a:t>you?</a:t>
            </a:r>
            <a:endParaRPr sz="2000">
              <a:latin typeface="Arial"/>
              <a:cs typeface="Arial"/>
            </a:endParaRPr>
          </a:p>
          <a:p>
            <a:pPr marL="355600" marR="356235" indent="-342900">
              <a:lnSpc>
                <a:spcPts val="2210"/>
              </a:lnSpc>
              <a:spcBef>
                <a:spcPts val="930"/>
              </a:spcBef>
              <a:tabLst>
                <a:tab pos="354965" algn="l"/>
              </a:tabLst>
            </a:pPr>
            <a:r>
              <a:rPr sz="1600" spc="515" dirty="0">
                <a:solidFill>
                  <a:srgbClr val="8AD0D6"/>
                </a:solidFill>
                <a:latin typeface="Arial"/>
                <a:cs typeface="Arial"/>
              </a:rPr>
              <a:t>u	</a:t>
            </a:r>
            <a:r>
              <a:rPr sz="2000" spc="130" dirty="0">
                <a:solidFill>
                  <a:srgbClr val="FFFFFF"/>
                </a:solidFill>
                <a:latin typeface="Arial"/>
                <a:cs typeface="Arial"/>
              </a:rPr>
              <a:t>What</a:t>
            </a:r>
            <a:r>
              <a:rPr sz="2000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160" dirty="0">
                <a:solidFill>
                  <a:srgbClr val="FFFFFF"/>
                </a:solidFill>
                <a:latin typeface="Arial"/>
                <a:cs typeface="Arial"/>
              </a:rPr>
              <a:t>have</a:t>
            </a:r>
            <a:r>
              <a:rPr sz="2000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120" dirty="0">
                <a:solidFill>
                  <a:srgbClr val="FFFFFF"/>
                </a:solidFill>
                <a:latin typeface="Arial"/>
                <a:cs typeface="Arial"/>
              </a:rPr>
              <a:t>you</a:t>
            </a:r>
            <a:r>
              <a:rPr sz="2000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90" dirty="0">
                <a:solidFill>
                  <a:srgbClr val="FFFFFF"/>
                </a:solidFill>
                <a:latin typeface="Arial"/>
                <a:cs typeface="Arial"/>
              </a:rPr>
              <a:t>learnt</a:t>
            </a:r>
            <a:r>
              <a:rPr sz="2000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180" dirty="0">
                <a:solidFill>
                  <a:srgbClr val="FFFFFF"/>
                </a:solidFill>
                <a:latin typeface="Arial"/>
                <a:cs typeface="Arial"/>
              </a:rPr>
              <a:t>about</a:t>
            </a:r>
            <a:r>
              <a:rPr sz="2000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135" dirty="0">
                <a:solidFill>
                  <a:srgbClr val="FFFFFF"/>
                </a:solidFill>
                <a:latin typeface="Arial"/>
                <a:cs typeface="Arial"/>
              </a:rPr>
              <a:t>God’s</a:t>
            </a:r>
            <a:r>
              <a:rPr sz="2000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110" dirty="0">
                <a:solidFill>
                  <a:srgbClr val="FFFFFF"/>
                </a:solidFill>
                <a:latin typeface="Arial"/>
                <a:cs typeface="Arial"/>
              </a:rPr>
              <a:t>love</a:t>
            </a:r>
            <a:r>
              <a:rPr sz="2000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100" dirty="0">
                <a:solidFill>
                  <a:srgbClr val="FFFFFF"/>
                </a:solidFill>
                <a:latin typeface="Arial"/>
                <a:cs typeface="Arial"/>
              </a:rPr>
              <a:t>from  </a:t>
            </a:r>
            <a:r>
              <a:rPr sz="2000" spc="135" dirty="0">
                <a:solidFill>
                  <a:srgbClr val="FFFFFF"/>
                </a:solidFill>
                <a:latin typeface="Arial"/>
                <a:cs typeface="Arial"/>
              </a:rPr>
              <a:t>the</a:t>
            </a:r>
            <a:r>
              <a:rPr sz="2000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25" dirty="0">
                <a:solidFill>
                  <a:srgbClr val="FFFFFF"/>
                </a:solidFill>
                <a:latin typeface="Arial"/>
                <a:cs typeface="Arial"/>
              </a:rPr>
              <a:t>story?</a:t>
            </a:r>
            <a:endParaRPr sz="2000">
              <a:latin typeface="Arial"/>
              <a:cs typeface="Arial"/>
            </a:endParaRPr>
          </a:p>
          <a:p>
            <a:pPr marL="355600" marR="721995" indent="-342900">
              <a:lnSpc>
                <a:spcPts val="2090"/>
              </a:lnSpc>
              <a:spcBef>
                <a:spcPts val="1075"/>
              </a:spcBef>
              <a:tabLst>
                <a:tab pos="354965" algn="l"/>
              </a:tabLst>
            </a:pPr>
            <a:r>
              <a:rPr sz="1600" spc="515" dirty="0">
                <a:solidFill>
                  <a:srgbClr val="8AD0D6"/>
                </a:solidFill>
                <a:latin typeface="Arial"/>
                <a:cs typeface="Arial"/>
              </a:rPr>
              <a:t>u	</a:t>
            </a:r>
            <a:r>
              <a:rPr sz="2000" spc="110" dirty="0">
                <a:solidFill>
                  <a:srgbClr val="FFFFFF"/>
                </a:solidFill>
                <a:latin typeface="Arial"/>
                <a:cs typeface="Arial"/>
              </a:rPr>
              <a:t>How</a:t>
            </a:r>
            <a:r>
              <a:rPr sz="2000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225" dirty="0">
                <a:solidFill>
                  <a:srgbClr val="FFFFFF"/>
                </a:solidFill>
                <a:latin typeface="Arial"/>
                <a:cs typeface="Arial"/>
              </a:rPr>
              <a:t>do</a:t>
            </a:r>
            <a:r>
              <a:rPr sz="20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120" dirty="0">
                <a:solidFill>
                  <a:srgbClr val="FFFFFF"/>
                </a:solidFill>
                <a:latin typeface="Arial"/>
                <a:cs typeface="Arial"/>
              </a:rPr>
              <a:t>you</a:t>
            </a:r>
            <a:r>
              <a:rPr sz="2000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175" dirty="0">
                <a:solidFill>
                  <a:srgbClr val="FFFFFF"/>
                </a:solidFill>
                <a:latin typeface="Arial"/>
                <a:cs typeface="Arial"/>
              </a:rPr>
              <a:t>want</a:t>
            </a:r>
            <a:r>
              <a:rPr sz="2000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155" dirty="0">
                <a:solidFill>
                  <a:srgbClr val="FFFFFF"/>
                </a:solidFill>
                <a:latin typeface="Arial"/>
                <a:cs typeface="Arial"/>
              </a:rPr>
              <a:t>to</a:t>
            </a:r>
            <a:r>
              <a:rPr sz="20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100" dirty="0">
                <a:solidFill>
                  <a:srgbClr val="FFFFFF"/>
                </a:solidFill>
                <a:latin typeface="Arial"/>
                <a:cs typeface="Arial"/>
              </a:rPr>
              <a:t>respond</a:t>
            </a:r>
            <a:r>
              <a:rPr sz="20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155" dirty="0">
                <a:solidFill>
                  <a:srgbClr val="FFFFFF"/>
                </a:solidFill>
                <a:latin typeface="Arial"/>
                <a:cs typeface="Arial"/>
              </a:rPr>
              <a:t>to</a:t>
            </a:r>
            <a:r>
              <a:rPr sz="20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135" dirty="0">
                <a:solidFill>
                  <a:srgbClr val="FFFFFF"/>
                </a:solidFill>
                <a:latin typeface="Arial"/>
                <a:cs typeface="Arial"/>
              </a:rPr>
              <a:t>the</a:t>
            </a:r>
            <a:r>
              <a:rPr sz="2000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25" dirty="0">
                <a:solidFill>
                  <a:srgbClr val="FFFFFF"/>
                </a:solidFill>
                <a:latin typeface="Arial"/>
                <a:cs typeface="Arial"/>
              </a:rPr>
              <a:t>story?  </a:t>
            </a:r>
            <a:r>
              <a:rPr sz="2000" spc="110" dirty="0">
                <a:solidFill>
                  <a:srgbClr val="FFFFFF"/>
                </a:solidFill>
                <a:latin typeface="Arial"/>
                <a:cs typeface="Arial"/>
              </a:rPr>
              <a:t>(Create, </a:t>
            </a:r>
            <a:r>
              <a:rPr sz="2000" spc="65" dirty="0">
                <a:solidFill>
                  <a:srgbClr val="FFFFFF"/>
                </a:solidFill>
                <a:latin typeface="Arial"/>
                <a:cs typeface="Arial"/>
              </a:rPr>
              <a:t>write, </a:t>
            </a:r>
            <a:r>
              <a:rPr sz="2000" spc="90" dirty="0">
                <a:solidFill>
                  <a:srgbClr val="FFFFFF"/>
                </a:solidFill>
                <a:latin typeface="Arial"/>
                <a:cs typeface="Arial"/>
              </a:rPr>
              <a:t>reflect, </a:t>
            </a:r>
            <a:r>
              <a:rPr sz="2000" spc="-15" dirty="0">
                <a:solidFill>
                  <a:srgbClr val="FFFFFF"/>
                </a:solidFill>
                <a:latin typeface="Arial"/>
                <a:cs typeface="Arial"/>
              </a:rPr>
              <a:t>discuss,</a:t>
            </a:r>
            <a:r>
              <a:rPr sz="2000" spc="-30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130" dirty="0">
                <a:solidFill>
                  <a:srgbClr val="FFFFFF"/>
                </a:solidFill>
                <a:latin typeface="Arial"/>
                <a:cs typeface="Arial"/>
              </a:rPr>
              <a:t>etc.)</a:t>
            </a:r>
            <a:endParaRPr sz="2000">
              <a:latin typeface="Arial"/>
              <a:cs typeface="Arial"/>
            </a:endParaRPr>
          </a:p>
          <a:p>
            <a:pPr marL="355600" marR="5080" indent="-342900">
              <a:lnSpc>
                <a:spcPts val="2090"/>
              </a:lnSpc>
              <a:spcBef>
                <a:spcPts val="1125"/>
              </a:spcBef>
              <a:tabLst>
                <a:tab pos="354965" algn="l"/>
              </a:tabLst>
            </a:pPr>
            <a:r>
              <a:rPr sz="1600" spc="515" dirty="0">
                <a:solidFill>
                  <a:srgbClr val="8AD0D6"/>
                </a:solidFill>
                <a:latin typeface="Arial"/>
                <a:cs typeface="Arial"/>
              </a:rPr>
              <a:t>u	</a:t>
            </a:r>
            <a:r>
              <a:rPr sz="2000" spc="45" dirty="0">
                <a:solidFill>
                  <a:srgbClr val="FFFFFF"/>
                </a:solidFill>
                <a:latin typeface="Arial"/>
                <a:cs typeface="Arial"/>
              </a:rPr>
              <a:t>(Questions</a:t>
            </a:r>
            <a:r>
              <a:rPr sz="2000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50" dirty="0">
                <a:solidFill>
                  <a:srgbClr val="FFFFFF"/>
                </a:solidFill>
                <a:latin typeface="Arial"/>
                <a:cs typeface="Arial"/>
              </a:rPr>
              <a:t>inspired</a:t>
            </a:r>
            <a:r>
              <a:rPr sz="20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155" dirty="0">
                <a:solidFill>
                  <a:srgbClr val="FFFFFF"/>
                </a:solidFill>
                <a:latin typeface="Arial"/>
                <a:cs typeface="Arial"/>
              </a:rPr>
              <a:t>by</a:t>
            </a:r>
            <a:r>
              <a:rPr sz="20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135" dirty="0">
                <a:solidFill>
                  <a:srgbClr val="FFFFFF"/>
                </a:solidFill>
                <a:latin typeface="Arial"/>
                <a:cs typeface="Arial"/>
              </a:rPr>
              <a:t>the</a:t>
            </a:r>
            <a:r>
              <a:rPr sz="2000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130" dirty="0">
                <a:solidFill>
                  <a:srgbClr val="FFFFFF"/>
                </a:solidFill>
                <a:latin typeface="Arial"/>
                <a:cs typeface="Arial"/>
              </a:rPr>
              <a:t>Godly</a:t>
            </a:r>
            <a:r>
              <a:rPr sz="20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30" dirty="0">
                <a:solidFill>
                  <a:srgbClr val="FFFFFF"/>
                </a:solidFill>
                <a:latin typeface="Arial"/>
                <a:cs typeface="Arial"/>
              </a:rPr>
              <a:t>Play</a:t>
            </a:r>
            <a:r>
              <a:rPr sz="20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190" dirty="0">
                <a:solidFill>
                  <a:srgbClr val="FFFFFF"/>
                </a:solidFill>
                <a:latin typeface="Arial"/>
                <a:cs typeface="Arial"/>
              </a:rPr>
              <a:t>approach  </a:t>
            </a:r>
            <a:r>
              <a:rPr sz="2000" spc="155" dirty="0">
                <a:solidFill>
                  <a:srgbClr val="FFFFFF"/>
                </a:solidFill>
                <a:latin typeface="Arial"/>
                <a:cs typeface="Arial"/>
              </a:rPr>
              <a:t>to </a:t>
            </a:r>
            <a:r>
              <a:rPr sz="2000" spc="135" dirty="0">
                <a:solidFill>
                  <a:srgbClr val="FFFFFF"/>
                </a:solidFill>
                <a:latin typeface="Arial"/>
                <a:cs typeface="Arial"/>
              </a:rPr>
              <a:t>the</a:t>
            </a:r>
            <a:r>
              <a:rPr sz="2000" spc="-1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35" dirty="0">
                <a:solidFill>
                  <a:srgbClr val="FFFFFF"/>
                </a:solidFill>
                <a:latin typeface="Arial"/>
                <a:cs typeface="Arial"/>
              </a:rPr>
              <a:t>Bible)</a:t>
            </a:r>
            <a:endParaRPr sz="200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944859" y="6399276"/>
            <a:ext cx="2829560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60" dirty="0">
                <a:solidFill>
                  <a:srgbClr val="FFFFFF"/>
                </a:solidFill>
                <a:latin typeface="Arial"/>
                <a:cs typeface="Arial"/>
              </a:rPr>
              <a:t>Photo </a:t>
            </a:r>
            <a:r>
              <a:rPr sz="1400" spc="105" dirty="0">
                <a:solidFill>
                  <a:srgbClr val="FFFFFF"/>
                </a:solidFill>
                <a:latin typeface="Arial"/>
                <a:cs typeface="Arial"/>
              </a:rPr>
              <a:t>by </a:t>
            </a:r>
            <a:r>
              <a:rPr sz="1400" spc="10" dirty="0">
                <a:solidFill>
                  <a:srgbClr val="FFFFFF"/>
                </a:solidFill>
                <a:latin typeface="Arial"/>
                <a:cs typeface="Arial"/>
              </a:rPr>
              <a:t>Seth </a:t>
            </a:r>
            <a:r>
              <a:rPr sz="1400" spc="55" dirty="0">
                <a:solidFill>
                  <a:srgbClr val="FFFFFF"/>
                </a:solidFill>
                <a:latin typeface="Arial"/>
                <a:cs typeface="Arial"/>
              </a:rPr>
              <a:t>Doyle </a:t>
            </a:r>
            <a:r>
              <a:rPr sz="1400" spc="100" dirty="0">
                <a:solidFill>
                  <a:srgbClr val="FFFFFF"/>
                </a:solidFill>
                <a:latin typeface="Arial"/>
                <a:cs typeface="Arial"/>
              </a:rPr>
              <a:t>on</a:t>
            </a:r>
            <a:r>
              <a:rPr sz="1400" spc="-27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Unsplash</a:t>
            </a:r>
            <a:endParaRPr sz="14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0437810" y="0"/>
            <a:ext cx="685800" cy="1143000"/>
          </a:xfrm>
          <a:custGeom>
            <a:avLst/>
            <a:gdLst/>
            <a:ahLst/>
            <a:cxnLst/>
            <a:rect l="l" t="t" r="r" b="b"/>
            <a:pathLst>
              <a:path w="685800" h="1143000">
                <a:moveTo>
                  <a:pt x="0" y="0"/>
                </a:moveTo>
                <a:lnTo>
                  <a:pt x="685800" y="0"/>
                </a:lnTo>
                <a:lnTo>
                  <a:pt x="685800" y="1143000"/>
                </a:lnTo>
                <a:lnTo>
                  <a:pt x="0" y="1143000"/>
                </a:lnTo>
                <a:lnTo>
                  <a:pt x="0" y="0"/>
                </a:lnTo>
                <a:close/>
              </a:path>
            </a:pathLst>
          </a:custGeom>
          <a:solidFill>
            <a:srgbClr val="B0151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0"/>
            <a:ext cx="12188952" cy="68579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727669" y="599947"/>
            <a:ext cx="5767705" cy="1068070"/>
          </a:xfrm>
          <a:prstGeom prst="rect">
            <a:avLst/>
          </a:prstGeom>
        </p:spPr>
        <p:txBody>
          <a:bodyPr vert="horz" wrap="square" lIns="0" tIns="74295" rIns="0" bIns="0" rtlCol="0">
            <a:spAutoFit/>
          </a:bodyPr>
          <a:lstStyle/>
          <a:p>
            <a:pPr marL="12700" marR="5080">
              <a:lnSpc>
                <a:spcPts val="3890"/>
              </a:lnSpc>
              <a:spcBef>
                <a:spcPts val="585"/>
              </a:spcBef>
            </a:pPr>
            <a:r>
              <a:rPr sz="3600" b="1" spc="-60" dirty="0">
                <a:solidFill>
                  <a:srgbClr val="EBEBEB"/>
                </a:solidFill>
                <a:latin typeface="Arial"/>
                <a:cs typeface="Arial"/>
              </a:rPr>
              <a:t>Families </a:t>
            </a:r>
            <a:r>
              <a:rPr sz="3600" b="1" spc="55" dirty="0">
                <a:solidFill>
                  <a:srgbClr val="EBEBEB"/>
                </a:solidFill>
                <a:latin typeface="Arial"/>
                <a:cs typeface="Arial"/>
              </a:rPr>
              <a:t>matter </a:t>
            </a:r>
            <a:r>
              <a:rPr sz="3600" b="1" spc="-204" dirty="0">
                <a:solidFill>
                  <a:srgbClr val="EBEBEB"/>
                </a:solidFill>
                <a:latin typeface="Arial"/>
                <a:cs typeface="Arial"/>
              </a:rPr>
              <a:t>– </a:t>
            </a:r>
            <a:r>
              <a:rPr sz="3600" b="1" spc="185" dirty="0">
                <a:solidFill>
                  <a:srgbClr val="EBEBEB"/>
                </a:solidFill>
                <a:latin typeface="Arial"/>
                <a:cs typeface="Arial"/>
              </a:rPr>
              <a:t>we </a:t>
            </a:r>
            <a:r>
              <a:rPr sz="3600" b="1" spc="155" dirty="0">
                <a:solidFill>
                  <a:srgbClr val="EBEBEB"/>
                </a:solidFill>
                <a:latin typeface="Arial"/>
                <a:cs typeface="Arial"/>
              </a:rPr>
              <a:t>have  </a:t>
            </a:r>
            <a:r>
              <a:rPr sz="3600" b="1" spc="165" dirty="0">
                <a:solidFill>
                  <a:srgbClr val="EBEBEB"/>
                </a:solidFill>
                <a:latin typeface="Arial"/>
                <a:cs typeface="Arial"/>
              </a:rPr>
              <a:t>an </a:t>
            </a:r>
            <a:r>
              <a:rPr sz="3600" b="1" spc="105" dirty="0">
                <a:solidFill>
                  <a:srgbClr val="EBEBEB"/>
                </a:solidFill>
                <a:latin typeface="Arial"/>
                <a:cs typeface="Arial"/>
              </a:rPr>
              <a:t>amazing</a:t>
            </a:r>
            <a:r>
              <a:rPr sz="3600" b="1" spc="-210" dirty="0">
                <a:solidFill>
                  <a:srgbClr val="EBEBEB"/>
                </a:solidFill>
                <a:latin typeface="Arial"/>
                <a:cs typeface="Arial"/>
              </a:rPr>
              <a:t> </a:t>
            </a:r>
            <a:r>
              <a:rPr sz="3600" b="1" spc="-80" dirty="0">
                <a:solidFill>
                  <a:srgbClr val="EBEBEB"/>
                </a:solidFill>
                <a:latin typeface="Arial"/>
                <a:cs typeface="Arial"/>
              </a:rPr>
              <a:t>responsibility!</a:t>
            </a:r>
            <a:endParaRPr sz="36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432106" y="1938020"/>
            <a:ext cx="6561455" cy="4265295"/>
          </a:xfrm>
          <a:prstGeom prst="rect">
            <a:avLst/>
          </a:prstGeom>
        </p:spPr>
        <p:txBody>
          <a:bodyPr vert="horz" wrap="square" lIns="0" tIns="53975" rIns="0" bIns="0" rtlCol="0">
            <a:spAutoFit/>
          </a:bodyPr>
          <a:lstStyle/>
          <a:p>
            <a:pPr marL="355600" marR="5080" indent="-342900">
              <a:lnSpc>
                <a:spcPct val="88700"/>
              </a:lnSpc>
              <a:spcBef>
                <a:spcPts val="425"/>
              </a:spcBef>
              <a:tabLst>
                <a:tab pos="354965" algn="l"/>
              </a:tabLst>
            </a:pPr>
            <a:r>
              <a:rPr sz="1900" spc="610" dirty="0">
                <a:solidFill>
                  <a:srgbClr val="8AD0D6"/>
                </a:solidFill>
                <a:latin typeface="Arial"/>
                <a:cs typeface="Arial"/>
              </a:rPr>
              <a:t>u	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Families </a:t>
            </a:r>
            <a:r>
              <a:rPr sz="2400" spc="145" dirty="0">
                <a:solidFill>
                  <a:srgbClr val="FFFFFF"/>
                </a:solidFill>
                <a:latin typeface="Arial"/>
                <a:cs typeface="Arial"/>
              </a:rPr>
              <a:t>are </a:t>
            </a:r>
            <a:r>
              <a:rPr sz="2400" spc="155" dirty="0">
                <a:solidFill>
                  <a:srgbClr val="FFFFFF"/>
                </a:solidFill>
                <a:latin typeface="Arial"/>
                <a:cs typeface="Arial"/>
              </a:rPr>
              <a:t>more </a:t>
            </a:r>
            <a:r>
              <a:rPr sz="2400" spc="150" dirty="0">
                <a:solidFill>
                  <a:srgbClr val="FFFFFF"/>
                </a:solidFill>
                <a:latin typeface="Arial"/>
                <a:cs typeface="Arial"/>
              </a:rPr>
              <a:t>effective </a:t>
            </a:r>
            <a:r>
              <a:rPr sz="2400" spc="170" dirty="0">
                <a:solidFill>
                  <a:srgbClr val="FFFFFF"/>
                </a:solidFill>
                <a:latin typeface="Arial"/>
                <a:cs typeface="Arial"/>
              </a:rPr>
              <a:t>than</a:t>
            </a:r>
            <a:r>
              <a:rPr sz="2400" spc="-4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114" dirty="0">
                <a:solidFill>
                  <a:srgbClr val="FFFFFF"/>
                </a:solidFill>
                <a:latin typeface="Arial"/>
                <a:cs typeface="Arial"/>
              </a:rPr>
              <a:t>churches  </a:t>
            </a:r>
            <a:r>
              <a:rPr sz="2400" spc="30" dirty="0">
                <a:solidFill>
                  <a:srgbClr val="FFFFFF"/>
                </a:solidFill>
                <a:latin typeface="Arial"/>
                <a:cs typeface="Arial"/>
              </a:rPr>
              <a:t>in </a:t>
            </a:r>
            <a:r>
              <a:rPr sz="2400" spc="85" dirty="0">
                <a:solidFill>
                  <a:srgbClr val="FFFFFF"/>
                </a:solidFill>
                <a:latin typeface="Arial"/>
                <a:cs typeface="Arial"/>
              </a:rPr>
              <a:t>transmitting </a:t>
            </a:r>
            <a:r>
              <a:rPr sz="2400" spc="135" dirty="0">
                <a:solidFill>
                  <a:srgbClr val="FFFFFF"/>
                </a:solidFill>
                <a:latin typeface="Arial"/>
                <a:cs typeface="Arial"/>
              </a:rPr>
              <a:t>healthy </a:t>
            </a:r>
            <a:r>
              <a:rPr sz="2400" spc="114" dirty="0">
                <a:solidFill>
                  <a:srgbClr val="FFFFFF"/>
                </a:solidFill>
                <a:latin typeface="Arial"/>
                <a:cs typeface="Arial"/>
              </a:rPr>
              <a:t>faith </a:t>
            </a:r>
            <a:r>
              <a:rPr sz="2400" spc="190" dirty="0">
                <a:solidFill>
                  <a:srgbClr val="FFFFFF"/>
                </a:solidFill>
                <a:latin typeface="Arial"/>
                <a:cs typeface="Arial"/>
              </a:rPr>
              <a:t>to </a:t>
            </a:r>
            <a:r>
              <a:rPr sz="2400" spc="165" dirty="0">
                <a:solidFill>
                  <a:srgbClr val="FFFFFF"/>
                </a:solidFill>
                <a:latin typeface="Arial"/>
                <a:cs typeface="Arial"/>
              </a:rPr>
              <a:t>the </a:t>
            </a:r>
            <a:r>
              <a:rPr sz="2400" spc="110" dirty="0">
                <a:solidFill>
                  <a:srgbClr val="FFFFFF"/>
                </a:solidFill>
                <a:latin typeface="Arial"/>
                <a:cs typeface="Arial"/>
              </a:rPr>
              <a:t>next  </a:t>
            </a:r>
            <a:r>
              <a:rPr sz="2400" spc="135" dirty="0">
                <a:solidFill>
                  <a:srgbClr val="FFFFFF"/>
                </a:solidFill>
                <a:latin typeface="Arial"/>
                <a:cs typeface="Arial"/>
              </a:rPr>
              <a:t>generation.</a:t>
            </a:r>
            <a:endParaRPr sz="2400">
              <a:latin typeface="Arial"/>
              <a:cs typeface="Arial"/>
            </a:endParaRPr>
          </a:p>
          <a:p>
            <a:pPr marL="355600" marR="6350" indent="-342900">
              <a:lnSpc>
                <a:spcPct val="90300"/>
              </a:lnSpc>
              <a:spcBef>
                <a:spcPts val="1000"/>
              </a:spcBef>
              <a:tabLst>
                <a:tab pos="354965" algn="l"/>
              </a:tabLst>
            </a:pPr>
            <a:r>
              <a:rPr sz="1900" spc="610" dirty="0">
                <a:solidFill>
                  <a:srgbClr val="8AD0D6"/>
                </a:solidFill>
                <a:latin typeface="Arial"/>
                <a:cs typeface="Arial"/>
              </a:rPr>
              <a:t>u	</a:t>
            </a:r>
            <a:r>
              <a:rPr sz="2400" spc="-35" dirty="0">
                <a:solidFill>
                  <a:srgbClr val="FFFFFF"/>
                </a:solidFill>
                <a:latin typeface="Arial"/>
                <a:cs typeface="Arial"/>
              </a:rPr>
              <a:t>The </a:t>
            </a:r>
            <a:r>
              <a:rPr sz="2400" spc="160" dirty="0">
                <a:solidFill>
                  <a:srgbClr val="FFFFFF"/>
                </a:solidFill>
                <a:latin typeface="Arial"/>
                <a:cs typeface="Arial"/>
              </a:rPr>
              <a:t>everyday </a:t>
            </a:r>
            <a:r>
              <a:rPr sz="2400" spc="105" dirty="0">
                <a:solidFill>
                  <a:srgbClr val="FFFFFF"/>
                </a:solidFill>
                <a:latin typeface="Arial"/>
                <a:cs typeface="Arial"/>
              </a:rPr>
              <a:t>opportunities </a:t>
            </a:r>
            <a:r>
              <a:rPr sz="2400" spc="80" dirty="0">
                <a:solidFill>
                  <a:srgbClr val="FFFFFF"/>
                </a:solidFill>
                <a:latin typeface="Arial"/>
                <a:cs typeface="Arial"/>
              </a:rPr>
              <a:t>for </a:t>
            </a:r>
            <a:r>
              <a:rPr sz="2400" spc="35" dirty="0">
                <a:solidFill>
                  <a:srgbClr val="FFFFFF"/>
                </a:solidFill>
                <a:latin typeface="Arial"/>
                <a:cs typeface="Arial"/>
              </a:rPr>
              <a:t>spiritual  </a:t>
            </a:r>
            <a:r>
              <a:rPr sz="2400" spc="130" dirty="0">
                <a:solidFill>
                  <a:srgbClr val="FFFFFF"/>
                </a:solidFill>
                <a:latin typeface="Arial"/>
                <a:cs typeface="Arial"/>
              </a:rPr>
              <a:t>interaction</a:t>
            </a:r>
            <a:r>
              <a:rPr sz="24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114" dirty="0">
                <a:solidFill>
                  <a:srgbClr val="FFFFFF"/>
                </a:solidFill>
                <a:latin typeface="Arial"/>
                <a:cs typeface="Arial"/>
              </a:rPr>
              <a:t>with</a:t>
            </a:r>
            <a:r>
              <a:rPr sz="240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90" dirty="0">
                <a:solidFill>
                  <a:srgbClr val="FFFFFF"/>
                </a:solidFill>
                <a:latin typeface="Arial"/>
                <a:cs typeface="Arial"/>
              </a:rPr>
              <a:t>our</a:t>
            </a:r>
            <a:r>
              <a:rPr sz="240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114" dirty="0">
                <a:solidFill>
                  <a:srgbClr val="FFFFFF"/>
                </a:solidFill>
                <a:latin typeface="Arial"/>
                <a:cs typeface="Arial"/>
              </a:rPr>
              <a:t>children</a:t>
            </a:r>
            <a:r>
              <a:rPr sz="240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190" dirty="0">
                <a:solidFill>
                  <a:srgbClr val="FFFFFF"/>
                </a:solidFill>
                <a:latin typeface="Arial"/>
                <a:cs typeface="Arial"/>
              </a:rPr>
              <a:t>have</a:t>
            </a:r>
            <a:r>
              <a:rPr sz="24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30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24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210" dirty="0">
                <a:solidFill>
                  <a:srgbClr val="FFFFFF"/>
                </a:solidFill>
                <a:latin typeface="Arial"/>
                <a:cs typeface="Arial"/>
              </a:rPr>
              <a:t>much  </a:t>
            </a:r>
            <a:r>
              <a:rPr sz="2400" spc="140" dirty="0">
                <a:solidFill>
                  <a:srgbClr val="FFFFFF"/>
                </a:solidFill>
                <a:latin typeface="Arial"/>
                <a:cs typeface="Arial"/>
              </a:rPr>
              <a:t>greater </a:t>
            </a:r>
            <a:r>
              <a:rPr sz="2400" spc="210" dirty="0">
                <a:solidFill>
                  <a:srgbClr val="FFFFFF"/>
                </a:solidFill>
                <a:latin typeface="Arial"/>
                <a:cs typeface="Arial"/>
              </a:rPr>
              <a:t>impact </a:t>
            </a:r>
            <a:r>
              <a:rPr sz="2400" spc="180" dirty="0">
                <a:solidFill>
                  <a:srgbClr val="FFFFFF"/>
                </a:solidFill>
                <a:latin typeface="Arial"/>
                <a:cs typeface="Arial"/>
              </a:rPr>
              <a:t>on </a:t>
            </a:r>
            <a:r>
              <a:rPr sz="2400" spc="185" dirty="0">
                <a:solidFill>
                  <a:srgbClr val="FFFFFF"/>
                </a:solidFill>
                <a:latin typeface="Arial"/>
                <a:cs typeface="Arial"/>
              </a:rPr>
              <a:t>them </a:t>
            </a:r>
            <a:r>
              <a:rPr sz="2400" spc="175" dirty="0">
                <a:solidFill>
                  <a:srgbClr val="FFFFFF"/>
                </a:solidFill>
                <a:latin typeface="Arial"/>
                <a:cs typeface="Arial"/>
              </a:rPr>
              <a:t>than </a:t>
            </a:r>
            <a:r>
              <a:rPr sz="2400" spc="204" dirty="0">
                <a:solidFill>
                  <a:srgbClr val="FFFFFF"/>
                </a:solidFill>
                <a:latin typeface="Arial"/>
                <a:cs typeface="Arial"/>
              </a:rPr>
              <a:t>what  </a:t>
            </a:r>
            <a:r>
              <a:rPr sz="2400" spc="155" dirty="0">
                <a:solidFill>
                  <a:srgbClr val="FFFFFF"/>
                </a:solidFill>
                <a:latin typeface="Arial"/>
                <a:cs typeface="Arial"/>
              </a:rPr>
              <a:t>happens </a:t>
            </a:r>
            <a:r>
              <a:rPr sz="2400" spc="30" dirty="0">
                <a:solidFill>
                  <a:srgbClr val="FFFFFF"/>
                </a:solidFill>
                <a:latin typeface="Arial"/>
                <a:cs typeface="Arial"/>
              </a:rPr>
              <a:t>in </a:t>
            </a:r>
            <a:r>
              <a:rPr sz="2400" spc="90" dirty="0">
                <a:solidFill>
                  <a:srgbClr val="FFFFFF"/>
                </a:solidFill>
                <a:latin typeface="Arial"/>
                <a:cs typeface="Arial"/>
              </a:rPr>
              <a:t>our </a:t>
            </a:r>
            <a:r>
              <a:rPr sz="2400" spc="150" dirty="0">
                <a:solidFill>
                  <a:srgbClr val="FFFFFF"/>
                </a:solidFill>
                <a:latin typeface="Arial"/>
                <a:cs typeface="Arial"/>
              </a:rPr>
              <a:t>local</a:t>
            </a:r>
            <a:r>
              <a:rPr sz="2400" spc="-434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50" dirty="0">
                <a:solidFill>
                  <a:srgbClr val="FFFFFF"/>
                </a:solidFill>
                <a:latin typeface="Arial"/>
                <a:cs typeface="Arial"/>
              </a:rPr>
              <a:t>schools </a:t>
            </a:r>
            <a:r>
              <a:rPr sz="2400" spc="75" dirty="0">
                <a:solidFill>
                  <a:srgbClr val="FFFFFF"/>
                </a:solidFill>
                <a:latin typeface="Arial"/>
                <a:cs typeface="Arial"/>
              </a:rPr>
              <a:t>or </a:t>
            </a:r>
            <a:r>
              <a:rPr sz="2400" spc="105" dirty="0">
                <a:solidFill>
                  <a:srgbClr val="FFFFFF"/>
                </a:solidFill>
                <a:latin typeface="Arial"/>
                <a:cs typeface="Arial"/>
              </a:rPr>
              <a:t>churches.</a:t>
            </a:r>
            <a:endParaRPr sz="2400">
              <a:latin typeface="Arial"/>
              <a:cs typeface="Arial"/>
            </a:endParaRPr>
          </a:p>
          <a:p>
            <a:pPr marL="355600" marR="198755" indent="-342900">
              <a:lnSpc>
                <a:spcPct val="90200"/>
              </a:lnSpc>
              <a:spcBef>
                <a:spcPts val="1000"/>
              </a:spcBef>
              <a:tabLst>
                <a:tab pos="354965" algn="l"/>
              </a:tabLst>
            </a:pPr>
            <a:r>
              <a:rPr sz="1900" spc="610" dirty="0">
                <a:solidFill>
                  <a:srgbClr val="8AD0D6"/>
                </a:solidFill>
                <a:latin typeface="Arial"/>
                <a:cs typeface="Arial"/>
              </a:rPr>
              <a:t>u	</a:t>
            </a:r>
            <a:r>
              <a:rPr sz="2400" spc="35" dirty="0">
                <a:solidFill>
                  <a:srgbClr val="FFFFFF"/>
                </a:solidFill>
                <a:latin typeface="Arial"/>
                <a:cs typeface="Arial"/>
              </a:rPr>
              <a:t>Parents </a:t>
            </a:r>
            <a:r>
              <a:rPr sz="2400" spc="145" dirty="0">
                <a:solidFill>
                  <a:srgbClr val="FFFFFF"/>
                </a:solidFill>
                <a:latin typeface="Arial"/>
                <a:cs typeface="Arial"/>
              </a:rPr>
              <a:t>are </a:t>
            </a:r>
            <a:r>
              <a:rPr sz="2400" spc="160" dirty="0">
                <a:solidFill>
                  <a:srgbClr val="FFFFFF"/>
                </a:solidFill>
                <a:latin typeface="Arial"/>
                <a:cs typeface="Arial"/>
              </a:rPr>
              <a:t>the </a:t>
            </a:r>
            <a:r>
              <a:rPr sz="2400" spc="75" dirty="0">
                <a:solidFill>
                  <a:srgbClr val="FFFFFF"/>
                </a:solidFill>
                <a:latin typeface="Arial"/>
                <a:cs typeface="Arial"/>
              </a:rPr>
              <a:t>ones </a:t>
            </a:r>
            <a:r>
              <a:rPr sz="2400" spc="175" dirty="0">
                <a:solidFill>
                  <a:srgbClr val="FFFFFF"/>
                </a:solidFill>
                <a:latin typeface="Arial"/>
                <a:cs typeface="Arial"/>
              </a:rPr>
              <a:t>that </a:t>
            </a:r>
            <a:r>
              <a:rPr sz="2400" spc="250" dirty="0">
                <a:solidFill>
                  <a:srgbClr val="FFFFFF"/>
                </a:solidFill>
                <a:latin typeface="Arial"/>
                <a:cs typeface="Arial"/>
              </a:rPr>
              <a:t>God </a:t>
            </a:r>
            <a:r>
              <a:rPr sz="2400" spc="50" dirty="0">
                <a:solidFill>
                  <a:srgbClr val="FFFFFF"/>
                </a:solidFill>
                <a:latin typeface="Arial"/>
                <a:cs typeface="Arial"/>
              </a:rPr>
              <a:t>has  </a:t>
            </a:r>
            <a:r>
              <a:rPr sz="2400" spc="155" dirty="0">
                <a:solidFill>
                  <a:srgbClr val="FFFFFF"/>
                </a:solidFill>
                <a:latin typeface="Arial"/>
                <a:cs typeface="Arial"/>
              </a:rPr>
              <a:t>designated </a:t>
            </a:r>
            <a:r>
              <a:rPr sz="2400" spc="185" dirty="0">
                <a:solidFill>
                  <a:srgbClr val="FFFFFF"/>
                </a:solidFill>
                <a:latin typeface="Arial"/>
                <a:cs typeface="Arial"/>
              </a:rPr>
              <a:t>to </a:t>
            </a:r>
            <a:r>
              <a:rPr sz="2400" spc="15" dirty="0">
                <a:solidFill>
                  <a:srgbClr val="FFFFFF"/>
                </a:solidFill>
                <a:latin typeface="Arial"/>
                <a:cs typeface="Arial"/>
              </a:rPr>
              <a:t>pass </a:t>
            </a:r>
            <a:r>
              <a:rPr sz="2400" spc="180" dirty="0">
                <a:solidFill>
                  <a:srgbClr val="FFFFFF"/>
                </a:solidFill>
                <a:latin typeface="Arial"/>
                <a:cs typeface="Arial"/>
              </a:rPr>
              <a:t>on </a:t>
            </a:r>
            <a:r>
              <a:rPr sz="2400" spc="70" dirty="0">
                <a:solidFill>
                  <a:srgbClr val="FFFFFF"/>
                </a:solidFill>
                <a:latin typeface="Arial"/>
                <a:cs typeface="Arial"/>
              </a:rPr>
              <a:t>their </a:t>
            </a:r>
            <a:r>
              <a:rPr sz="2400" spc="114" dirty="0">
                <a:solidFill>
                  <a:srgbClr val="FFFFFF"/>
                </a:solidFill>
                <a:latin typeface="Arial"/>
                <a:cs typeface="Arial"/>
              </a:rPr>
              <a:t>faith </a:t>
            </a:r>
            <a:r>
              <a:rPr sz="2400" spc="185" dirty="0">
                <a:solidFill>
                  <a:srgbClr val="FFFFFF"/>
                </a:solidFill>
                <a:latin typeface="Arial"/>
                <a:cs typeface="Arial"/>
              </a:rPr>
              <a:t>to </a:t>
            </a:r>
            <a:r>
              <a:rPr sz="2400" spc="70" dirty="0">
                <a:solidFill>
                  <a:srgbClr val="FFFFFF"/>
                </a:solidFill>
                <a:latin typeface="Arial"/>
                <a:cs typeface="Arial"/>
              </a:rPr>
              <a:t>their  </a:t>
            </a:r>
            <a:r>
              <a:rPr sz="2400" spc="100" dirty="0">
                <a:solidFill>
                  <a:srgbClr val="FFFFFF"/>
                </a:solidFill>
                <a:latin typeface="Arial"/>
                <a:cs typeface="Arial"/>
              </a:rPr>
              <a:t>children. </a:t>
            </a:r>
            <a:r>
              <a:rPr sz="2400" spc="-5" dirty="0">
                <a:solidFill>
                  <a:srgbClr val="FFFFFF"/>
                </a:solidFill>
                <a:latin typeface="Arial"/>
                <a:cs typeface="Arial"/>
              </a:rPr>
              <a:t>They </a:t>
            </a:r>
            <a:r>
              <a:rPr sz="2400" spc="145" dirty="0">
                <a:solidFill>
                  <a:srgbClr val="FFFFFF"/>
                </a:solidFill>
                <a:latin typeface="Arial"/>
                <a:cs typeface="Arial"/>
              </a:rPr>
              <a:t>are </a:t>
            </a:r>
            <a:r>
              <a:rPr sz="2400" spc="140" dirty="0">
                <a:solidFill>
                  <a:srgbClr val="FFFFFF"/>
                </a:solidFill>
                <a:latin typeface="Arial"/>
                <a:cs typeface="Arial"/>
              </a:rPr>
              <a:t>supported </a:t>
            </a:r>
            <a:r>
              <a:rPr sz="2400" spc="240" dirty="0">
                <a:solidFill>
                  <a:srgbClr val="FFFFFF"/>
                </a:solidFill>
                <a:latin typeface="Arial"/>
                <a:cs typeface="Arial"/>
              </a:rPr>
              <a:t>and  </a:t>
            </a:r>
            <a:r>
              <a:rPr sz="2400" spc="204" dirty="0">
                <a:solidFill>
                  <a:srgbClr val="FFFFFF"/>
                </a:solidFill>
                <a:latin typeface="Arial"/>
                <a:cs typeface="Arial"/>
              </a:rPr>
              <a:t>encouraged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190" dirty="0">
                <a:solidFill>
                  <a:srgbClr val="FFFFFF"/>
                </a:solidFill>
                <a:latin typeface="Arial"/>
                <a:cs typeface="Arial"/>
              </a:rPr>
              <a:t>by</a:t>
            </a:r>
            <a:r>
              <a:rPr sz="240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70" dirty="0">
                <a:solidFill>
                  <a:srgbClr val="FFFFFF"/>
                </a:solidFill>
                <a:latin typeface="Arial"/>
                <a:cs typeface="Arial"/>
              </a:rPr>
              <a:t>their</a:t>
            </a:r>
            <a:r>
              <a:rPr sz="240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150" dirty="0">
                <a:solidFill>
                  <a:srgbClr val="FFFFFF"/>
                </a:solidFill>
                <a:latin typeface="Arial"/>
                <a:cs typeface="Arial"/>
              </a:rPr>
              <a:t>local</a:t>
            </a:r>
            <a:r>
              <a:rPr sz="240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114" dirty="0">
                <a:solidFill>
                  <a:srgbClr val="FFFFFF"/>
                </a:solidFill>
                <a:latin typeface="Arial"/>
                <a:cs typeface="Arial"/>
              </a:rPr>
              <a:t>churches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240" dirty="0">
                <a:solidFill>
                  <a:srgbClr val="FFFFFF"/>
                </a:solidFill>
                <a:latin typeface="Arial"/>
                <a:cs typeface="Arial"/>
              </a:rPr>
              <a:t>and  </a:t>
            </a:r>
            <a:r>
              <a:rPr sz="2400" spc="105" dirty="0">
                <a:solidFill>
                  <a:srgbClr val="FFFFFF"/>
                </a:solidFill>
                <a:latin typeface="Arial"/>
                <a:cs typeface="Arial"/>
              </a:rPr>
              <a:t>communities.</a:t>
            </a:r>
            <a:endParaRPr sz="2400">
              <a:latin typeface="Arial"/>
              <a:cs typeface="Aria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7015974" y="0"/>
            <a:ext cx="559435" cy="3709670"/>
          </a:xfrm>
          <a:custGeom>
            <a:avLst/>
            <a:gdLst/>
            <a:ahLst/>
            <a:cxnLst/>
            <a:rect l="l" t="t" r="r" b="b"/>
            <a:pathLst>
              <a:path w="559434" h="3709670">
                <a:moveTo>
                  <a:pt x="473952" y="0"/>
                </a:moveTo>
                <a:lnTo>
                  <a:pt x="0" y="0"/>
                </a:lnTo>
                <a:lnTo>
                  <a:pt x="28130" y="122219"/>
                </a:lnTo>
                <a:lnTo>
                  <a:pt x="55608" y="244762"/>
                </a:lnTo>
                <a:lnTo>
                  <a:pt x="82552" y="367348"/>
                </a:lnTo>
                <a:lnTo>
                  <a:pt x="107123" y="490500"/>
                </a:lnTo>
                <a:lnTo>
                  <a:pt x="131781" y="613644"/>
                </a:lnTo>
                <a:lnTo>
                  <a:pt x="155550" y="736861"/>
                </a:lnTo>
                <a:lnTo>
                  <a:pt x="177152" y="858754"/>
                </a:lnTo>
                <a:lnTo>
                  <a:pt x="198221" y="982940"/>
                </a:lnTo>
                <a:lnTo>
                  <a:pt x="218488" y="1106065"/>
                </a:lnTo>
                <a:lnTo>
                  <a:pt x="237060" y="1227080"/>
                </a:lnTo>
                <a:lnTo>
                  <a:pt x="255813" y="1350328"/>
                </a:lnTo>
                <a:lnTo>
                  <a:pt x="273050" y="1471451"/>
                </a:lnTo>
                <a:lnTo>
                  <a:pt x="288684" y="1592703"/>
                </a:lnTo>
                <a:lnTo>
                  <a:pt x="304407" y="1713948"/>
                </a:lnTo>
                <a:lnTo>
                  <a:pt x="319121" y="1833775"/>
                </a:lnTo>
                <a:lnTo>
                  <a:pt x="332465" y="1952216"/>
                </a:lnTo>
                <a:lnTo>
                  <a:pt x="344981" y="2071472"/>
                </a:lnTo>
                <a:lnTo>
                  <a:pt x="357465" y="2189233"/>
                </a:lnTo>
                <a:lnTo>
                  <a:pt x="368316" y="2305626"/>
                </a:lnTo>
                <a:lnTo>
                  <a:pt x="379224" y="2421642"/>
                </a:lnTo>
                <a:lnTo>
                  <a:pt x="389154" y="2536611"/>
                </a:lnTo>
                <a:lnTo>
                  <a:pt x="397744" y="2650566"/>
                </a:lnTo>
                <a:lnTo>
                  <a:pt x="406840" y="2762980"/>
                </a:lnTo>
                <a:lnTo>
                  <a:pt x="414329" y="2874401"/>
                </a:lnTo>
                <a:lnTo>
                  <a:pt x="420988" y="2984390"/>
                </a:lnTo>
                <a:lnTo>
                  <a:pt x="427583" y="3092509"/>
                </a:lnTo>
                <a:lnTo>
                  <a:pt x="433941" y="3198776"/>
                </a:lnTo>
                <a:lnTo>
                  <a:pt x="438901" y="3304406"/>
                </a:lnTo>
                <a:lnTo>
                  <a:pt x="443564" y="3408563"/>
                </a:lnTo>
                <a:lnTo>
                  <a:pt x="448223" y="3510471"/>
                </a:lnTo>
                <a:lnTo>
                  <a:pt x="454747" y="3709642"/>
                </a:lnTo>
                <a:lnTo>
                  <a:pt x="523948" y="3672197"/>
                </a:lnTo>
                <a:lnTo>
                  <a:pt x="526858" y="3645896"/>
                </a:lnTo>
                <a:lnTo>
                  <a:pt x="532271" y="3588346"/>
                </a:lnTo>
                <a:lnTo>
                  <a:pt x="537154" y="3524479"/>
                </a:lnTo>
                <a:lnTo>
                  <a:pt x="541519" y="3454630"/>
                </a:lnTo>
                <a:lnTo>
                  <a:pt x="545377" y="3379138"/>
                </a:lnTo>
                <a:lnTo>
                  <a:pt x="547120" y="3339381"/>
                </a:lnTo>
                <a:lnTo>
                  <a:pt x="548741" y="3298340"/>
                </a:lnTo>
                <a:lnTo>
                  <a:pt x="550241" y="3256055"/>
                </a:lnTo>
                <a:lnTo>
                  <a:pt x="551623" y="3212571"/>
                </a:lnTo>
                <a:lnTo>
                  <a:pt x="552887" y="3167928"/>
                </a:lnTo>
                <a:lnTo>
                  <a:pt x="554035" y="3122169"/>
                </a:lnTo>
                <a:lnTo>
                  <a:pt x="555068" y="3075336"/>
                </a:lnTo>
                <a:lnTo>
                  <a:pt x="555989" y="3027472"/>
                </a:lnTo>
                <a:lnTo>
                  <a:pt x="556798" y="2978617"/>
                </a:lnTo>
                <a:lnTo>
                  <a:pt x="557497" y="2928815"/>
                </a:lnTo>
                <a:lnTo>
                  <a:pt x="558123" y="2874401"/>
                </a:lnTo>
                <a:lnTo>
                  <a:pt x="558572" y="2826536"/>
                </a:lnTo>
                <a:lnTo>
                  <a:pt x="558951" y="2774143"/>
                </a:lnTo>
                <a:lnTo>
                  <a:pt x="559225" y="2720972"/>
                </a:lnTo>
                <a:lnTo>
                  <a:pt x="559398" y="2667063"/>
                </a:lnTo>
                <a:lnTo>
                  <a:pt x="559316" y="2501335"/>
                </a:lnTo>
                <a:lnTo>
                  <a:pt x="559095" y="2444899"/>
                </a:lnTo>
                <a:lnTo>
                  <a:pt x="558778" y="2387937"/>
                </a:lnTo>
                <a:lnTo>
                  <a:pt x="558368" y="2330490"/>
                </a:lnTo>
                <a:lnTo>
                  <a:pt x="557867" y="2272601"/>
                </a:lnTo>
                <a:lnTo>
                  <a:pt x="557276" y="2214311"/>
                </a:lnTo>
                <a:lnTo>
                  <a:pt x="556595" y="2155664"/>
                </a:lnTo>
                <a:lnTo>
                  <a:pt x="555828" y="2096701"/>
                </a:lnTo>
                <a:lnTo>
                  <a:pt x="554975" y="2037464"/>
                </a:lnTo>
                <a:lnTo>
                  <a:pt x="554038" y="1977995"/>
                </a:lnTo>
                <a:lnTo>
                  <a:pt x="553018" y="1918337"/>
                </a:lnTo>
                <a:lnTo>
                  <a:pt x="551917" y="1858531"/>
                </a:lnTo>
                <a:lnTo>
                  <a:pt x="550736" y="1798620"/>
                </a:lnTo>
                <a:lnTo>
                  <a:pt x="549478" y="1738645"/>
                </a:lnTo>
                <a:lnTo>
                  <a:pt x="548143" y="1678650"/>
                </a:lnTo>
                <a:lnTo>
                  <a:pt x="546733" y="1618675"/>
                </a:lnTo>
                <a:lnTo>
                  <a:pt x="545249" y="1558764"/>
                </a:lnTo>
                <a:lnTo>
                  <a:pt x="543693" y="1498958"/>
                </a:lnTo>
                <a:lnTo>
                  <a:pt x="542067" y="1439299"/>
                </a:lnTo>
                <a:lnTo>
                  <a:pt x="540372" y="1379830"/>
                </a:lnTo>
                <a:lnTo>
                  <a:pt x="538610" y="1320592"/>
                </a:lnTo>
                <a:lnTo>
                  <a:pt x="536781" y="1261628"/>
                </a:lnTo>
                <a:lnTo>
                  <a:pt x="534888" y="1202980"/>
                </a:lnTo>
                <a:lnTo>
                  <a:pt x="532933" y="1144690"/>
                </a:lnTo>
                <a:lnTo>
                  <a:pt x="530916" y="1086799"/>
                </a:lnTo>
                <a:lnTo>
                  <a:pt x="528839" y="1029351"/>
                </a:lnTo>
                <a:lnTo>
                  <a:pt x="526703" y="972388"/>
                </a:lnTo>
                <a:lnTo>
                  <a:pt x="524511" y="915950"/>
                </a:lnTo>
                <a:lnTo>
                  <a:pt x="522208" y="858754"/>
                </a:lnTo>
                <a:lnTo>
                  <a:pt x="519962" y="804823"/>
                </a:lnTo>
                <a:lnTo>
                  <a:pt x="517609" y="750217"/>
                </a:lnTo>
                <a:lnTo>
                  <a:pt x="515204" y="696307"/>
                </a:lnTo>
                <a:lnTo>
                  <a:pt x="512751" y="643133"/>
                </a:lnTo>
                <a:lnTo>
                  <a:pt x="510249" y="590738"/>
                </a:lnTo>
                <a:lnTo>
                  <a:pt x="507702" y="539165"/>
                </a:lnTo>
                <a:lnTo>
                  <a:pt x="505109" y="488455"/>
                </a:lnTo>
                <a:lnTo>
                  <a:pt x="502474" y="438650"/>
                </a:lnTo>
                <a:lnTo>
                  <a:pt x="499797" y="389793"/>
                </a:lnTo>
                <a:lnTo>
                  <a:pt x="497080" y="341925"/>
                </a:lnTo>
                <a:lnTo>
                  <a:pt x="494324" y="295090"/>
                </a:lnTo>
                <a:lnTo>
                  <a:pt x="491531" y="249328"/>
                </a:lnTo>
                <a:lnTo>
                  <a:pt x="488702" y="204682"/>
                </a:lnTo>
                <a:lnTo>
                  <a:pt x="485839" y="161194"/>
                </a:lnTo>
                <a:lnTo>
                  <a:pt x="473952" y="0"/>
                </a:lnTo>
                <a:close/>
              </a:path>
            </a:pathLst>
          </a:custGeom>
          <a:solidFill>
            <a:srgbClr val="FFFFFF">
              <a:alpha val="1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7229185" y="1"/>
            <a:ext cx="4962814" cy="685793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8336617" y="193547"/>
            <a:ext cx="3077210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60" dirty="0">
                <a:solidFill>
                  <a:srgbClr val="FFFFFF"/>
                </a:solidFill>
                <a:latin typeface="Arial"/>
                <a:cs typeface="Arial"/>
              </a:rPr>
              <a:t>Photo </a:t>
            </a:r>
            <a:r>
              <a:rPr sz="1400" spc="105" dirty="0">
                <a:solidFill>
                  <a:srgbClr val="FFFFFF"/>
                </a:solidFill>
                <a:latin typeface="Arial"/>
                <a:cs typeface="Arial"/>
              </a:rPr>
              <a:t>by </a:t>
            </a:r>
            <a:r>
              <a:rPr sz="1400" spc="5" dirty="0">
                <a:solidFill>
                  <a:srgbClr val="FFFFFF"/>
                </a:solidFill>
                <a:latin typeface="Arial"/>
                <a:cs typeface="Arial"/>
              </a:rPr>
              <a:t>Rajesh </a:t>
            </a:r>
            <a:r>
              <a:rPr sz="1400" spc="50" dirty="0">
                <a:solidFill>
                  <a:srgbClr val="FFFFFF"/>
                </a:solidFill>
                <a:latin typeface="Arial"/>
                <a:cs typeface="Arial"/>
              </a:rPr>
              <a:t>Rajput </a:t>
            </a:r>
            <a:r>
              <a:rPr sz="1400" spc="100" dirty="0">
                <a:solidFill>
                  <a:srgbClr val="FFFFFF"/>
                </a:solidFill>
                <a:latin typeface="Arial"/>
                <a:cs typeface="Arial"/>
              </a:rPr>
              <a:t>on</a:t>
            </a:r>
            <a:r>
              <a:rPr sz="1400" spc="-2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Unsplash</a:t>
            </a:r>
            <a:endParaRPr sz="14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88952" cy="68579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5490671" y="471932"/>
            <a:ext cx="4713605" cy="665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200" b="1" spc="40" dirty="0">
                <a:solidFill>
                  <a:srgbClr val="EBEBEB"/>
                </a:solidFill>
                <a:latin typeface="Arial"/>
                <a:cs typeface="Arial"/>
              </a:rPr>
              <a:t>Chatting </a:t>
            </a:r>
            <a:r>
              <a:rPr sz="4200" b="1" spc="-65" dirty="0">
                <a:solidFill>
                  <a:srgbClr val="EBEBEB"/>
                </a:solidFill>
                <a:latin typeface="Arial"/>
                <a:cs typeface="Arial"/>
              </a:rPr>
              <a:t>with</a:t>
            </a:r>
            <a:r>
              <a:rPr sz="4200" b="1" spc="-70" dirty="0">
                <a:solidFill>
                  <a:srgbClr val="EBEBEB"/>
                </a:solidFill>
                <a:latin typeface="Arial"/>
                <a:cs typeface="Arial"/>
              </a:rPr>
              <a:t> </a:t>
            </a:r>
            <a:r>
              <a:rPr sz="4200" b="1" spc="190" dirty="0">
                <a:solidFill>
                  <a:srgbClr val="EBEBEB"/>
                </a:solidFill>
                <a:latin typeface="Arial"/>
                <a:cs typeface="Arial"/>
              </a:rPr>
              <a:t>God</a:t>
            </a:r>
            <a:endParaRPr sz="4200">
              <a:latin typeface="Arial"/>
              <a:cs typeface="Arial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vert="horz" wrap="square" lIns="0" tIns="48895" rIns="0" bIns="0" rtlCol="0">
            <a:spAutoFit/>
          </a:bodyPr>
          <a:lstStyle/>
          <a:p>
            <a:pPr marL="5246370" marR="74930" indent="-342900">
              <a:lnSpc>
                <a:spcPct val="89100"/>
              </a:lnSpc>
              <a:spcBef>
                <a:spcPts val="385"/>
              </a:spcBef>
              <a:tabLst>
                <a:tab pos="5246370" algn="l"/>
              </a:tabLst>
            </a:pPr>
            <a:r>
              <a:rPr sz="1800" spc="580" dirty="0">
                <a:solidFill>
                  <a:srgbClr val="8AD0D6"/>
                </a:solidFill>
              </a:rPr>
              <a:t>u	</a:t>
            </a:r>
            <a:r>
              <a:rPr spc="-30" dirty="0"/>
              <a:t>The </a:t>
            </a:r>
            <a:r>
              <a:rPr spc="85" dirty="0"/>
              <a:t>best </a:t>
            </a:r>
            <a:r>
              <a:rPr spc="195" dirty="0"/>
              <a:t>way </a:t>
            </a:r>
            <a:r>
              <a:rPr spc="130" dirty="0"/>
              <a:t>they </a:t>
            </a:r>
            <a:r>
              <a:rPr spc="235" dirty="0"/>
              <a:t>can </a:t>
            </a:r>
            <a:r>
              <a:rPr spc="85" dirty="0"/>
              <a:t>talk </a:t>
            </a:r>
            <a:r>
              <a:rPr spc="175" dirty="0"/>
              <a:t>to </a:t>
            </a:r>
            <a:r>
              <a:rPr spc="229" dirty="0"/>
              <a:t>God </a:t>
            </a:r>
            <a:r>
              <a:rPr spc="-150" dirty="0"/>
              <a:t>is </a:t>
            </a:r>
            <a:r>
              <a:rPr spc="30" dirty="0"/>
              <a:t>in </a:t>
            </a:r>
            <a:r>
              <a:rPr spc="150" dirty="0"/>
              <a:t>the  </a:t>
            </a:r>
            <a:r>
              <a:rPr spc="195" dirty="0"/>
              <a:t>way</a:t>
            </a:r>
            <a:r>
              <a:rPr spc="-10" dirty="0"/>
              <a:t> </a:t>
            </a:r>
            <a:r>
              <a:rPr spc="160" dirty="0"/>
              <a:t>that</a:t>
            </a:r>
            <a:r>
              <a:rPr spc="5" dirty="0"/>
              <a:t> </a:t>
            </a:r>
            <a:r>
              <a:rPr spc="130" dirty="0"/>
              <a:t>they</a:t>
            </a:r>
            <a:r>
              <a:rPr spc="-10" dirty="0"/>
              <a:t> </a:t>
            </a:r>
            <a:r>
              <a:rPr spc="155" dirty="0"/>
              <a:t>would</a:t>
            </a:r>
            <a:r>
              <a:rPr spc="5" dirty="0"/>
              <a:t> </a:t>
            </a:r>
            <a:r>
              <a:rPr spc="90" dirty="0"/>
              <a:t>naturally</a:t>
            </a:r>
            <a:r>
              <a:rPr spc="-5" dirty="0"/>
              <a:t> </a:t>
            </a:r>
            <a:r>
              <a:rPr spc="85" dirty="0"/>
              <a:t>talk</a:t>
            </a:r>
            <a:r>
              <a:rPr spc="-10" dirty="0"/>
              <a:t> </a:t>
            </a:r>
            <a:r>
              <a:rPr spc="175" dirty="0"/>
              <a:t>to</a:t>
            </a:r>
            <a:r>
              <a:rPr spc="-5" dirty="0"/>
              <a:t> </a:t>
            </a:r>
            <a:r>
              <a:rPr spc="150" dirty="0"/>
              <a:t>the</a:t>
            </a:r>
            <a:r>
              <a:rPr spc="-5" dirty="0"/>
              <a:t> </a:t>
            </a:r>
            <a:r>
              <a:rPr spc="85" dirty="0"/>
              <a:t>best  </a:t>
            </a:r>
            <a:r>
              <a:rPr spc="114" dirty="0"/>
              <a:t>father</a:t>
            </a:r>
            <a:r>
              <a:rPr spc="-5" dirty="0"/>
              <a:t> </a:t>
            </a:r>
            <a:r>
              <a:rPr spc="95" dirty="0"/>
              <a:t>ever!</a:t>
            </a:r>
            <a:endParaRPr sz="1800"/>
          </a:p>
          <a:p>
            <a:pPr marL="5246370" marR="341630" indent="-342900">
              <a:lnSpc>
                <a:spcPct val="89700"/>
              </a:lnSpc>
              <a:spcBef>
                <a:spcPts val="1015"/>
              </a:spcBef>
              <a:tabLst>
                <a:tab pos="5246370" algn="l"/>
              </a:tabLst>
            </a:pPr>
            <a:r>
              <a:rPr sz="1800" spc="580" dirty="0">
                <a:solidFill>
                  <a:srgbClr val="8AD0D6"/>
                </a:solidFill>
              </a:rPr>
              <a:t>u	</a:t>
            </a:r>
            <a:r>
              <a:rPr spc="125" dirty="0"/>
              <a:t>Imagine </a:t>
            </a:r>
            <a:r>
              <a:rPr spc="185" dirty="0"/>
              <a:t>how </a:t>
            </a:r>
            <a:r>
              <a:rPr spc="130" dirty="0"/>
              <a:t>they </a:t>
            </a:r>
            <a:r>
              <a:rPr spc="155" dirty="0"/>
              <a:t>would </a:t>
            </a:r>
            <a:r>
              <a:rPr spc="85" dirty="0"/>
              <a:t>talk </a:t>
            </a:r>
            <a:r>
              <a:rPr spc="175" dirty="0"/>
              <a:t>to </a:t>
            </a:r>
            <a:r>
              <a:rPr spc="60" dirty="0"/>
              <a:t>their </a:t>
            </a:r>
            <a:r>
              <a:rPr spc="280" dirty="0"/>
              <a:t>dad  </a:t>
            </a:r>
            <a:r>
              <a:rPr spc="200" dirty="0"/>
              <a:t>about </a:t>
            </a:r>
            <a:r>
              <a:rPr spc="60" dirty="0"/>
              <a:t>their </a:t>
            </a:r>
            <a:r>
              <a:rPr spc="155" dirty="0"/>
              <a:t>day. </a:t>
            </a:r>
            <a:r>
              <a:rPr spc="80" dirty="0"/>
              <a:t>Help </a:t>
            </a:r>
            <a:r>
              <a:rPr spc="165" dirty="0"/>
              <a:t>them </a:t>
            </a:r>
            <a:r>
              <a:rPr spc="175" dirty="0"/>
              <a:t>to </a:t>
            </a:r>
            <a:r>
              <a:rPr spc="20" dirty="0"/>
              <a:t>use </a:t>
            </a:r>
            <a:r>
              <a:rPr spc="90" dirty="0"/>
              <a:t>informal  </a:t>
            </a:r>
            <a:r>
              <a:rPr spc="175" dirty="0"/>
              <a:t>language</a:t>
            </a:r>
            <a:r>
              <a:rPr spc="-10" dirty="0"/>
              <a:t> </a:t>
            </a:r>
            <a:r>
              <a:rPr spc="220" dirty="0"/>
              <a:t>and</a:t>
            </a:r>
            <a:r>
              <a:rPr spc="5" dirty="0"/>
              <a:t> </a:t>
            </a:r>
            <a:r>
              <a:rPr spc="85" dirty="0"/>
              <a:t>talk</a:t>
            </a:r>
            <a:r>
              <a:rPr spc="-5" dirty="0"/>
              <a:t> </a:t>
            </a:r>
            <a:r>
              <a:rPr spc="200" dirty="0"/>
              <a:t>about</a:t>
            </a:r>
            <a:r>
              <a:rPr spc="5" dirty="0"/>
              <a:t> </a:t>
            </a:r>
            <a:r>
              <a:rPr spc="185" dirty="0"/>
              <a:t>what</a:t>
            </a:r>
            <a:r>
              <a:rPr spc="5" dirty="0"/>
              <a:t> </a:t>
            </a:r>
            <a:r>
              <a:rPr spc="190" dirty="0"/>
              <a:t>happened,  </a:t>
            </a:r>
            <a:r>
              <a:rPr spc="50" dirty="0"/>
              <a:t>feelings, </a:t>
            </a:r>
            <a:r>
              <a:rPr spc="45" dirty="0"/>
              <a:t>fears </a:t>
            </a:r>
            <a:r>
              <a:rPr spc="220" dirty="0"/>
              <a:t>and </a:t>
            </a:r>
            <a:r>
              <a:rPr spc="20" dirty="0"/>
              <a:t>worries. </a:t>
            </a:r>
            <a:r>
              <a:rPr spc="-35" dirty="0"/>
              <a:t>Ask </a:t>
            </a:r>
            <a:r>
              <a:rPr spc="25" dirty="0"/>
              <a:t>Him </a:t>
            </a:r>
            <a:r>
              <a:rPr spc="70" dirty="0"/>
              <a:t>for</a:t>
            </a:r>
            <a:r>
              <a:rPr spc="-325" dirty="0"/>
              <a:t> </a:t>
            </a:r>
            <a:r>
              <a:rPr spc="100" dirty="0"/>
              <a:t>help.</a:t>
            </a:r>
            <a:endParaRPr sz="1800"/>
          </a:p>
          <a:p>
            <a:pPr marL="5246370" marR="5080" indent="-342900">
              <a:lnSpc>
                <a:spcPct val="89700"/>
              </a:lnSpc>
              <a:spcBef>
                <a:spcPts val="1040"/>
              </a:spcBef>
              <a:tabLst>
                <a:tab pos="5246370" algn="l"/>
              </a:tabLst>
            </a:pPr>
            <a:r>
              <a:rPr sz="1800" spc="580" dirty="0">
                <a:solidFill>
                  <a:srgbClr val="8AD0D6"/>
                </a:solidFill>
              </a:rPr>
              <a:t>u	</a:t>
            </a:r>
            <a:r>
              <a:rPr spc="165" dirty="0"/>
              <a:t>Model</a:t>
            </a:r>
            <a:r>
              <a:rPr spc="-10" dirty="0"/>
              <a:t> </a:t>
            </a:r>
            <a:r>
              <a:rPr spc="95" dirty="0"/>
              <a:t>talking</a:t>
            </a:r>
            <a:r>
              <a:rPr spc="-10" dirty="0"/>
              <a:t> </a:t>
            </a:r>
            <a:r>
              <a:rPr spc="175" dirty="0"/>
              <a:t>to</a:t>
            </a:r>
            <a:r>
              <a:rPr spc="-10" dirty="0"/>
              <a:t> </a:t>
            </a:r>
            <a:r>
              <a:rPr spc="229" dirty="0"/>
              <a:t>God</a:t>
            </a:r>
            <a:r>
              <a:rPr dirty="0"/>
              <a:t> </a:t>
            </a:r>
            <a:r>
              <a:rPr spc="30" dirty="0"/>
              <a:t>in</a:t>
            </a:r>
            <a:r>
              <a:rPr spc="-10" dirty="0"/>
              <a:t> </a:t>
            </a:r>
            <a:r>
              <a:rPr spc="80" dirty="0"/>
              <a:t>your</a:t>
            </a:r>
            <a:r>
              <a:rPr spc="-5" dirty="0"/>
              <a:t> </a:t>
            </a:r>
            <a:r>
              <a:rPr spc="145" dirty="0"/>
              <a:t>everyday</a:t>
            </a:r>
            <a:r>
              <a:rPr spc="-10" dirty="0"/>
              <a:t> </a:t>
            </a:r>
            <a:r>
              <a:rPr spc="90" dirty="0"/>
              <a:t>family  </a:t>
            </a:r>
            <a:r>
              <a:rPr spc="30" dirty="0"/>
              <a:t>life. </a:t>
            </a:r>
            <a:r>
              <a:rPr spc="-110" dirty="0"/>
              <a:t>Press </a:t>
            </a:r>
            <a:r>
              <a:rPr spc="120" dirty="0"/>
              <a:t>pause </a:t>
            </a:r>
            <a:r>
              <a:rPr spc="30" dirty="0"/>
              <a:t>in </a:t>
            </a:r>
            <a:r>
              <a:rPr spc="275" dirty="0"/>
              <a:t>a </a:t>
            </a:r>
            <a:r>
              <a:rPr spc="130" dirty="0"/>
              <a:t>challenging</a:t>
            </a:r>
            <a:r>
              <a:rPr spc="-380" dirty="0"/>
              <a:t> </a:t>
            </a:r>
            <a:r>
              <a:rPr spc="65" dirty="0"/>
              <a:t>situation </a:t>
            </a:r>
            <a:r>
              <a:rPr spc="220" dirty="0"/>
              <a:t>and  </a:t>
            </a:r>
            <a:r>
              <a:rPr spc="55" dirty="0"/>
              <a:t>tell </a:t>
            </a:r>
            <a:r>
              <a:rPr spc="229" dirty="0"/>
              <a:t>God </a:t>
            </a:r>
            <a:r>
              <a:rPr spc="80" dirty="0"/>
              <a:t>your </a:t>
            </a:r>
            <a:r>
              <a:rPr spc="110" dirty="0"/>
              <a:t>needs </a:t>
            </a:r>
            <a:r>
              <a:rPr spc="150" dirty="0"/>
              <a:t>out </a:t>
            </a:r>
            <a:r>
              <a:rPr spc="135" dirty="0"/>
              <a:t>loud </a:t>
            </a:r>
            <a:r>
              <a:rPr spc="30" dirty="0"/>
              <a:t>in </a:t>
            </a:r>
            <a:r>
              <a:rPr spc="275" dirty="0"/>
              <a:t>a </a:t>
            </a:r>
            <a:r>
              <a:rPr spc="175" dirty="0"/>
              <a:t>couple </a:t>
            </a:r>
            <a:r>
              <a:rPr spc="145" dirty="0"/>
              <a:t>of  </a:t>
            </a:r>
            <a:r>
              <a:rPr spc="75" dirty="0"/>
              <a:t>sentences.</a:t>
            </a:r>
            <a:endParaRPr sz="1800"/>
          </a:p>
          <a:p>
            <a:pPr marL="5246370" marR="65405" indent="-342900">
              <a:lnSpc>
                <a:spcPts val="2400"/>
              </a:lnSpc>
              <a:spcBef>
                <a:spcPts val="1025"/>
              </a:spcBef>
              <a:tabLst>
                <a:tab pos="5246370" algn="l"/>
              </a:tabLst>
            </a:pPr>
            <a:r>
              <a:rPr sz="1800" spc="580" dirty="0">
                <a:solidFill>
                  <a:srgbClr val="8AD0D6"/>
                </a:solidFill>
              </a:rPr>
              <a:t>u	</a:t>
            </a:r>
            <a:r>
              <a:rPr spc="229" dirty="0"/>
              <a:t>God</a:t>
            </a:r>
            <a:r>
              <a:rPr dirty="0"/>
              <a:t> </a:t>
            </a:r>
            <a:r>
              <a:rPr spc="50" dirty="0"/>
              <a:t>hears</a:t>
            </a:r>
            <a:r>
              <a:rPr spc="-5" dirty="0"/>
              <a:t> </a:t>
            </a:r>
            <a:r>
              <a:rPr spc="85" dirty="0"/>
              <a:t>our</a:t>
            </a:r>
            <a:r>
              <a:rPr spc="-5" dirty="0"/>
              <a:t> </a:t>
            </a:r>
            <a:r>
              <a:rPr spc="85" dirty="0"/>
              <a:t>best</a:t>
            </a:r>
            <a:r>
              <a:rPr spc="5" dirty="0"/>
              <a:t> </a:t>
            </a:r>
            <a:r>
              <a:rPr spc="60" dirty="0"/>
              <a:t>prayers</a:t>
            </a:r>
            <a:r>
              <a:rPr spc="-10" dirty="0"/>
              <a:t> </a:t>
            </a:r>
            <a:r>
              <a:rPr spc="150" dirty="0"/>
              <a:t>whatever</a:t>
            </a:r>
            <a:r>
              <a:rPr dirty="0"/>
              <a:t> </a:t>
            </a:r>
            <a:r>
              <a:rPr spc="220" dirty="0"/>
              <a:t>we</a:t>
            </a:r>
            <a:r>
              <a:rPr spc="-10" dirty="0"/>
              <a:t> </a:t>
            </a:r>
            <a:r>
              <a:rPr spc="20" dirty="0"/>
              <a:t>say,  </a:t>
            </a:r>
            <a:r>
              <a:rPr spc="160" dirty="0"/>
              <a:t>because </a:t>
            </a:r>
            <a:r>
              <a:rPr spc="55" dirty="0"/>
              <a:t>He </a:t>
            </a:r>
            <a:r>
              <a:rPr spc="235" dirty="0"/>
              <a:t>can </a:t>
            </a:r>
            <a:r>
              <a:rPr spc="125" dirty="0"/>
              <a:t>hear </a:t>
            </a:r>
            <a:r>
              <a:rPr spc="150" dirty="0"/>
              <a:t>the </a:t>
            </a:r>
            <a:r>
              <a:rPr spc="50" dirty="0"/>
              <a:t>things </a:t>
            </a:r>
            <a:r>
              <a:rPr spc="220" dirty="0"/>
              <a:t>we </a:t>
            </a:r>
            <a:r>
              <a:rPr spc="204" dirty="0"/>
              <a:t>don’t  </a:t>
            </a:r>
            <a:r>
              <a:rPr spc="175" dirty="0"/>
              <a:t>have </a:t>
            </a:r>
            <a:r>
              <a:rPr spc="80" dirty="0"/>
              <a:t>words </a:t>
            </a:r>
            <a:r>
              <a:rPr spc="70" dirty="0"/>
              <a:t>for</a:t>
            </a:r>
            <a:r>
              <a:rPr spc="-270" dirty="0"/>
              <a:t> </a:t>
            </a:r>
            <a:r>
              <a:rPr spc="100" dirty="0"/>
              <a:t>yet.</a:t>
            </a:r>
            <a:endParaRPr sz="1800"/>
          </a:p>
        </p:txBody>
      </p:sp>
      <p:sp>
        <p:nvSpPr>
          <p:cNvPr id="4" name="object 4"/>
          <p:cNvSpPr/>
          <p:nvPr/>
        </p:nvSpPr>
        <p:spPr>
          <a:xfrm>
            <a:off x="4628448" y="0"/>
            <a:ext cx="559435" cy="3709670"/>
          </a:xfrm>
          <a:custGeom>
            <a:avLst/>
            <a:gdLst/>
            <a:ahLst/>
            <a:cxnLst/>
            <a:rect l="l" t="t" r="r" b="b"/>
            <a:pathLst>
              <a:path w="559435" h="3709670">
                <a:moveTo>
                  <a:pt x="559398" y="0"/>
                </a:moveTo>
                <a:lnTo>
                  <a:pt x="85445" y="0"/>
                </a:lnTo>
                <a:lnTo>
                  <a:pt x="73558" y="161194"/>
                </a:lnTo>
                <a:lnTo>
                  <a:pt x="70695" y="204682"/>
                </a:lnTo>
                <a:lnTo>
                  <a:pt x="67867" y="249328"/>
                </a:lnTo>
                <a:lnTo>
                  <a:pt x="65074" y="295090"/>
                </a:lnTo>
                <a:lnTo>
                  <a:pt x="62318" y="341925"/>
                </a:lnTo>
                <a:lnTo>
                  <a:pt x="59600" y="389793"/>
                </a:lnTo>
                <a:lnTo>
                  <a:pt x="56923" y="438650"/>
                </a:lnTo>
                <a:lnTo>
                  <a:pt x="54183" y="490500"/>
                </a:lnTo>
                <a:lnTo>
                  <a:pt x="51696" y="539165"/>
                </a:lnTo>
                <a:lnTo>
                  <a:pt x="49148" y="590738"/>
                </a:lnTo>
                <a:lnTo>
                  <a:pt x="46647" y="643133"/>
                </a:lnTo>
                <a:lnTo>
                  <a:pt x="44193" y="696307"/>
                </a:lnTo>
                <a:lnTo>
                  <a:pt x="41789" y="750217"/>
                </a:lnTo>
                <a:lnTo>
                  <a:pt x="39435" y="804823"/>
                </a:lnTo>
                <a:lnTo>
                  <a:pt x="37134" y="860081"/>
                </a:lnTo>
                <a:lnTo>
                  <a:pt x="34886" y="915950"/>
                </a:lnTo>
                <a:lnTo>
                  <a:pt x="32694" y="972388"/>
                </a:lnTo>
                <a:lnTo>
                  <a:pt x="30559" y="1029351"/>
                </a:lnTo>
                <a:lnTo>
                  <a:pt x="28482" y="1086799"/>
                </a:lnTo>
                <a:lnTo>
                  <a:pt x="26465" y="1144690"/>
                </a:lnTo>
                <a:lnTo>
                  <a:pt x="24509" y="1202980"/>
                </a:lnTo>
                <a:lnTo>
                  <a:pt x="22616" y="1261628"/>
                </a:lnTo>
                <a:lnTo>
                  <a:pt x="20788" y="1320592"/>
                </a:lnTo>
                <a:lnTo>
                  <a:pt x="19025" y="1379830"/>
                </a:lnTo>
                <a:lnTo>
                  <a:pt x="17330" y="1439299"/>
                </a:lnTo>
                <a:lnTo>
                  <a:pt x="15704" y="1498958"/>
                </a:lnTo>
                <a:lnTo>
                  <a:pt x="14148" y="1558764"/>
                </a:lnTo>
                <a:lnTo>
                  <a:pt x="12665" y="1618675"/>
                </a:lnTo>
                <a:lnTo>
                  <a:pt x="11254" y="1678650"/>
                </a:lnTo>
                <a:lnTo>
                  <a:pt x="9919" y="1738645"/>
                </a:lnTo>
                <a:lnTo>
                  <a:pt x="8661" y="1798620"/>
                </a:lnTo>
                <a:lnTo>
                  <a:pt x="7480" y="1858531"/>
                </a:lnTo>
                <a:lnTo>
                  <a:pt x="6379" y="1918337"/>
                </a:lnTo>
                <a:lnTo>
                  <a:pt x="5360" y="1977995"/>
                </a:lnTo>
                <a:lnTo>
                  <a:pt x="4422" y="2037464"/>
                </a:lnTo>
                <a:lnTo>
                  <a:pt x="3569" y="2096701"/>
                </a:lnTo>
                <a:lnTo>
                  <a:pt x="2802" y="2155664"/>
                </a:lnTo>
                <a:lnTo>
                  <a:pt x="2122" y="2214311"/>
                </a:lnTo>
                <a:lnTo>
                  <a:pt x="1530" y="2272601"/>
                </a:lnTo>
                <a:lnTo>
                  <a:pt x="1029" y="2330490"/>
                </a:lnTo>
                <a:lnTo>
                  <a:pt x="619" y="2387937"/>
                </a:lnTo>
                <a:lnTo>
                  <a:pt x="303" y="2444899"/>
                </a:lnTo>
                <a:lnTo>
                  <a:pt x="81" y="2501335"/>
                </a:lnTo>
                <a:lnTo>
                  <a:pt x="0" y="2667063"/>
                </a:lnTo>
                <a:lnTo>
                  <a:pt x="172" y="2720972"/>
                </a:lnTo>
                <a:lnTo>
                  <a:pt x="447" y="2774143"/>
                </a:lnTo>
                <a:lnTo>
                  <a:pt x="825" y="2826536"/>
                </a:lnTo>
                <a:lnTo>
                  <a:pt x="1309" y="2878107"/>
                </a:lnTo>
                <a:lnTo>
                  <a:pt x="1900" y="2928815"/>
                </a:lnTo>
                <a:lnTo>
                  <a:pt x="2599" y="2978617"/>
                </a:lnTo>
                <a:lnTo>
                  <a:pt x="3408" y="3027472"/>
                </a:lnTo>
                <a:lnTo>
                  <a:pt x="4329" y="3075336"/>
                </a:lnTo>
                <a:lnTo>
                  <a:pt x="5363" y="3122169"/>
                </a:lnTo>
                <a:lnTo>
                  <a:pt x="6511" y="3167928"/>
                </a:lnTo>
                <a:lnTo>
                  <a:pt x="7774" y="3212571"/>
                </a:lnTo>
                <a:lnTo>
                  <a:pt x="9156" y="3256055"/>
                </a:lnTo>
                <a:lnTo>
                  <a:pt x="10656" y="3298340"/>
                </a:lnTo>
                <a:lnTo>
                  <a:pt x="12277" y="3339381"/>
                </a:lnTo>
                <a:lnTo>
                  <a:pt x="14020" y="3379138"/>
                </a:lnTo>
                <a:lnTo>
                  <a:pt x="15887" y="3417569"/>
                </a:lnTo>
                <a:lnTo>
                  <a:pt x="19997" y="3490281"/>
                </a:lnTo>
                <a:lnTo>
                  <a:pt x="24619" y="3557181"/>
                </a:lnTo>
                <a:lnTo>
                  <a:pt x="29766" y="3617932"/>
                </a:lnTo>
                <a:lnTo>
                  <a:pt x="35449" y="3672197"/>
                </a:lnTo>
                <a:lnTo>
                  <a:pt x="104650" y="3709642"/>
                </a:lnTo>
                <a:lnTo>
                  <a:pt x="111174" y="3510471"/>
                </a:lnTo>
                <a:lnTo>
                  <a:pt x="115834" y="3408563"/>
                </a:lnTo>
                <a:lnTo>
                  <a:pt x="120496" y="3304407"/>
                </a:lnTo>
                <a:lnTo>
                  <a:pt x="125457" y="3198776"/>
                </a:lnTo>
                <a:lnTo>
                  <a:pt x="131814" y="3092510"/>
                </a:lnTo>
                <a:lnTo>
                  <a:pt x="138409" y="2984390"/>
                </a:lnTo>
                <a:lnTo>
                  <a:pt x="145068" y="2874401"/>
                </a:lnTo>
                <a:lnTo>
                  <a:pt x="152557" y="2762980"/>
                </a:lnTo>
                <a:lnTo>
                  <a:pt x="161653" y="2650566"/>
                </a:lnTo>
                <a:lnTo>
                  <a:pt x="170243" y="2536612"/>
                </a:lnTo>
                <a:lnTo>
                  <a:pt x="180172" y="2421642"/>
                </a:lnTo>
                <a:lnTo>
                  <a:pt x="191081" y="2305627"/>
                </a:lnTo>
                <a:lnTo>
                  <a:pt x="201932" y="2189233"/>
                </a:lnTo>
                <a:lnTo>
                  <a:pt x="214415" y="2071472"/>
                </a:lnTo>
                <a:lnTo>
                  <a:pt x="226932" y="1952216"/>
                </a:lnTo>
                <a:lnTo>
                  <a:pt x="240276" y="1833775"/>
                </a:lnTo>
                <a:lnTo>
                  <a:pt x="254990" y="1713948"/>
                </a:lnTo>
                <a:lnTo>
                  <a:pt x="270713" y="1592703"/>
                </a:lnTo>
                <a:lnTo>
                  <a:pt x="286348" y="1471451"/>
                </a:lnTo>
                <a:lnTo>
                  <a:pt x="303584" y="1350328"/>
                </a:lnTo>
                <a:lnTo>
                  <a:pt x="322337" y="1227080"/>
                </a:lnTo>
                <a:lnTo>
                  <a:pt x="340910" y="1106065"/>
                </a:lnTo>
                <a:lnTo>
                  <a:pt x="361176" y="982940"/>
                </a:lnTo>
                <a:lnTo>
                  <a:pt x="382245" y="858754"/>
                </a:lnTo>
                <a:lnTo>
                  <a:pt x="403847" y="736861"/>
                </a:lnTo>
                <a:lnTo>
                  <a:pt x="427616" y="613644"/>
                </a:lnTo>
                <a:lnTo>
                  <a:pt x="452275" y="490500"/>
                </a:lnTo>
                <a:lnTo>
                  <a:pt x="476845" y="367348"/>
                </a:lnTo>
                <a:lnTo>
                  <a:pt x="503790" y="244762"/>
                </a:lnTo>
                <a:lnTo>
                  <a:pt x="531267" y="122220"/>
                </a:lnTo>
                <a:lnTo>
                  <a:pt x="559398" y="0"/>
                </a:lnTo>
                <a:close/>
              </a:path>
            </a:pathLst>
          </a:custGeom>
          <a:solidFill>
            <a:srgbClr val="FFFFFF">
              <a:alpha val="1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" y="10"/>
            <a:ext cx="4973088" cy="685792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0402823" y="0"/>
            <a:ext cx="765048" cy="120700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0442447" y="0"/>
            <a:ext cx="685800" cy="1143000"/>
          </a:xfrm>
          <a:custGeom>
            <a:avLst/>
            <a:gdLst/>
            <a:ahLst/>
            <a:cxnLst/>
            <a:rect l="l" t="t" r="r" b="b"/>
            <a:pathLst>
              <a:path w="685800" h="1143000">
                <a:moveTo>
                  <a:pt x="0" y="0"/>
                </a:moveTo>
                <a:lnTo>
                  <a:pt x="685800" y="0"/>
                </a:lnTo>
                <a:lnTo>
                  <a:pt x="685800" y="1143000"/>
                </a:lnTo>
                <a:lnTo>
                  <a:pt x="0" y="1143000"/>
                </a:lnTo>
                <a:lnTo>
                  <a:pt x="0" y="0"/>
                </a:lnTo>
                <a:close/>
              </a:path>
            </a:pathLst>
          </a:custGeom>
          <a:solidFill>
            <a:srgbClr val="B0151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778935" y="6429755"/>
            <a:ext cx="2902585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60" dirty="0">
                <a:solidFill>
                  <a:srgbClr val="FFFFFF"/>
                </a:solidFill>
                <a:latin typeface="Arial"/>
                <a:cs typeface="Arial"/>
              </a:rPr>
              <a:t>Photo </a:t>
            </a:r>
            <a:r>
              <a:rPr sz="1400" spc="105" dirty="0">
                <a:solidFill>
                  <a:srgbClr val="FFFFFF"/>
                </a:solidFill>
                <a:latin typeface="Arial"/>
                <a:cs typeface="Arial"/>
              </a:rPr>
              <a:t>by </a:t>
            </a:r>
            <a:r>
              <a:rPr sz="1400" spc="40" dirty="0">
                <a:solidFill>
                  <a:srgbClr val="FFFFFF"/>
                </a:solidFill>
                <a:latin typeface="Arial"/>
                <a:cs typeface="Arial"/>
              </a:rPr>
              <a:t>Olivia </a:t>
            </a:r>
            <a:r>
              <a:rPr sz="1400" spc="25" dirty="0">
                <a:solidFill>
                  <a:srgbClr val="FFFFFF"/>
                </a:solidFill>
                <a:latin typeface="Arial"/>
                <a:cs typeface="Arial"/>
              </a:rPr>
              <a:t>Snow </a:t>
            </a:r>
            <a:r>
              <a:rPr sz="1400" spc="100" dirty="0">
                <a:solidFill>
                  <a:srgbClr val="FFFFFF"/>
                </a:solidFill>
                <a:latin typeface="Arial"/>
                <a:cs typeface="Arial"/>
              </a:rPr>
              <a:t>on</a:t>
            </a:r>
            <a:r>
              <a:rPr sz="1400" spc="-2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Unsplash</a:t>
            </a:r>
            <a:endParaRPr sz="14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0437810" y="0"/>
            <a:ext cx="685800" cy="1143000"/>
          </a:xfrm>
          <a:custGeom>
            <a:avLst/>
            <a:gdLst/>
            <a:ahLst/>
            <a:cxnLst/>
            <a:rect l="l" t="t" r="r" b="b"/>
            <a:pathLst>
              <a:path w="685800" h="1143000">
                <a:moveTo>
                  <a:pt x="0" y="0"/>
                </a:moveTo>
                <a:lnTo>
                  <a:pt x="685800" y="0"/>
                </a:lnTo>
                <a:lnTo>
                  <a:pt x="685800" y="1143000"/>
                </a:lnTo>
                <a:lnTo>
                  <a:pt x="0" y="1143000"/>
                </a:lnTo>
                <a:lnTo>
                  <a:pt x="0" y="0"/>
                </a:lnTo>
                <a:close/>
              </a:path>
            </a:pathLst>
          </a:custGeom>
          <a:solidFill>
            <a:srgbClr val="B0151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0"/>
            <a:ext cx="12188952" cy="68579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586990" y="648715"/>
            <a:ext cx="3398520" cy="665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200" b="1" spc="120" dirty="0">
                <a:solidFill>
                  <a:srgbClr val="EBEBEB"/>
                </a:solidFill>
                <a:latin typeface="Arial"/>
                <a:cs typeface="Arial"/>
              </a:rPr>
              <a:t>Chat</a:t>
            </a:r>
            <a:r>
              <a:rPr sz="4200" b="1" spc="-55" dirty="0">
                <a:solidFill>
                  <a:srgbClr val="EBEBEB"/>
                </a:solidFill>
                <a:latin typeface="Arial"/>
                <a:cs typeface="Arial"/>
              </a:rPr>
              <a:t> </a:t>
            </a:r>
            <a:r>
              <a:rPr sz="4200" b="1" spc="-145" dirty="0">
                <a:solidFill>
                  <a:srgbClr val="EBEBEB"/>
                </a:solidFill>
                <a:latin typeface="Arial"/>
                <a:cs typeface="Arial"/>
              </a:rPr>
              <a:t>starters:</a:t>
            </a:r>
            <a:endParaRPr sz="42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12159" y="1742948"/>
            <a:ext cx="6830059" cy="4521200"/>
          </a:xfrm>
          <a:prstGeom prst="rect">
            <a:avLst/>
          </a:prstGeom>
        </p:spPr>
        <p:txBody>
          <a:bodyPr vert="horz" wrap="square" lIns="0" tIns="1193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40"/>
              </a:spcBef>
              <a:tabLst>
                <a:tab pos="354965" algn="l"/>
              </a:tabLst>
            </a:pPr>
            <a:r>
              <a:rPr sz="1400" spc="450" dirty="0">
                <a:solidFill>
                  <a:srgbClr val="8AD0D6"/>
                </a:solidFill>
                <a:latin typeface="Arial"/>
                <a:cs typeface="Arial"/>
              </a:rPr>
              <a:t>u	</a:t>
            </a:r>
            <a:r>
              <a:rPr sz="1800" spc="-65" dirty="0">
                <a:solidFill>
                  <a:srgbClr val="FFFFFF"/>
                </a:solidFill>
                <a:latin typeface="Arial"/>
                <a:cs typeface="Arial"/>
              </a:rPr>
              <a:t>Tell</a:t>
            </a:r>
            <a:r>
              <a:rPr sz="180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190" dirty="0">
                <a:solidFill>
                  <a:srgbClr val="FFFFFF"/>
                </a:solidFill>
                <a:latin typeface="Arial"/>
                <a:cs typeface="Arial"/>
              </a:rPr>
              <a:t>God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155" dirty="0">
                <a:solidFill>
                  <a:srgbClr val="FFFFFF"/>
                </a:solidFill>
                <a:latin typeface="Arial"/>
                <a:cs typeface="Arial"/>
              </a:rPr>
              <a:t>what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45" dirty="0">
                <a:solidFill>
                  <a:srgbClr val="FFFFFF"/>
                </a:solidFill>
                <a:latin typeface="Arial"/>
                <a:cs typeface="Arial"/>
              </a:rPr>
              <a:t>frightens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105" dirty="0">
                <a:solidFill>
                  <a:srgbClr val="FFFFFF"/>
                </a:solidFill>
                <a:latin typeface="Arial"/>
                <a:cs typeface="Arial"/>
              </a:rPr>
              <a:t>you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125" dirty="0">
                <a:solidFill>
                  <a:srgbClr val="FFFFFF"/>
                </a:solidFill>
                <a:latin typeface="Arial"/>
                <a:cs typeface="Arial"/>
              </a:rPr>
              <a:t>the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50" dirty="0">
                <a:solidFill>
                  <a:srgbClr val="FFFFFF"/>
                </a:solidFill>
                <a:latin typeface="Arial"/>
                <a:cs typeface="Arial"/>
              </a:rPr>
              <a:t>most.</a:t>
            </a:r>
            <a:endParaRPr sz="18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840"/>
              </a:spcBef>
              <a:tabLst>
                <a:tab pos="354965" algn="l"/>
              </a:tabLst>
            </a:pPr>
            <a:r>
              <a:rPr sz="1400" spc="450" dirty="0">
                <a:solidFill>
                  <a:srgbClr val="8AD0D6"/>
                </a:solidFill>
                <a:latin typeface="Arial"/>
                <a:cs typeface="Arial"/>
              </a:rPr>
              <a:t>u	</a:t>
            </a:r>
            <a:r>
              <a:rPr sz="1800" spc="-65" dirty="0">
                <a:solidFill>
                  <a:srgbClr val="FFFFFF"/>
                </a:solidFill>
                <a:latin typeface="Arial"/>
                <a:cs typeface="Arial"/>
              </a:rPr>
              <a:t>Tell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190" dirty="0">
                <a:solidFill>
                  <a:srgbClr val="FFFFFF"/>
                </a:solidFill>
                <a:latin typeface="Arial"/>
                <a:cs typeface="Arial"/>
              </a:rPr>
              <a:t>God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125" dirty="0">
                <a:solidFill>
                  <a:srgbClr val="FFFFFF"/>
                </a:solidFill>
                <a:latin typeface="Arial"/>
                <a:cs typeface="Arial"/>
              </a:rPr>
              <a:t>the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45" dirty="0">
                <a:solidFill>
                  <a:srgbClr val="FFFFFF"/>
                </a:solidFill>
                <a:latin typeface="Arial"/>
                <a:cs typeface="Arial"/>
              </a:rPr>
              <a:t>things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130" dirty="0">
                <a:solidFill>
                  <a:srgbClr val="FFFFFF"/>
                </a:solidFill>
                <a:latin typeface="Arial"/>
                <a:cs typeface="Arial"/>
              </a:rPr>
              <a:t>on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65" dirty="0">
                <a:solidFill>
                  <a:srgbClr val="FFFFFF"/>
                </a:solidFill>
                <a:latin typeface="Arial"/>
                <a:cs typeface="Arial"/>
              </a:rPr>
              <a:t>your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60" dirty="0">
                <a:solidFill>
                  <a:srgbClr val="FFFFFF"/>
                </a:solidFill>
                <a:latin typeface="Arial"/>
                <a:cs typeface="Arial"/>
              </a:rPr>
              <a:t>worry</a:t>
            </a:r>
            <a:r>
              <a:rPr sz="180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-45" dirty="0">
                <a:solidFill>
                  <a:srgbClr val="FFFFFF"/>
                </a:solidFill>
                <a:latin typeface="Arial"/>
                <a:cs typeface="Arial"/>
              </a:rPr>
              <a:t>list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180" dirty="0">
                <a:solidFill>
                  <a:srgbClr val="FFFFFF"/>
                </a:solidFill>
                <a:latin typeface="Arial"/>
                <a:cs typeface="Arial"/>
              </a:rPr>
              <a:t>and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105" dirty="0">
                <a:solidFill>
                  <a:srgbClr val="FFFFFF"/>
                </a:solidFill>
                <a:latin typeface="Arial"/>
                <a:cs typeface="Arial"/>
              </a:rPr>
              <a:t>give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140" dirty="0">
                <a:solidFill>
                  <a:srgbClr val="FFFFFF"/>
                </a:solidFill>
                <a:latin typeface="Arial"/>
                <a:cs typeface="Arial"/>
              </a:rPr>
              <a:t>them</a:t>
            </a:r>
            <a:r>
              <a:rPr sz="180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140" dirty="0">
                <a:solidFill>
                  <a:srgbClr val="FFFFFF"/>
                </a:solidFill>
                <a:latin typeface="Arial"/>
                <a:cs typeface="Arial"/>
              </a:rPr>
              <a:t>to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15" dirty="0">
                <a:solidFill>
                  <a:srgbClr val="FFFFFF"/>
                </a:solidFill>
                <a:latin typeface="Arial"/>
                <a:cs typeface="Arial"/>
              </a:rPr>
              <a:t>Him.</a:t>
            </a:r>
            <a:endParaRPr sz="18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740"/>
              </a:spcBef>
              <a:tabLst>
                <a:tab pos="354965" algn="l"/>
              </a:tabLst>
            </a:pPr>
            <a:r>
              <a:rPr sz="1400" spc="450" dirty="0">
                <a:solidFill>
                  <a:srgbClr val="8AD0D6"/>
                </a:solidFill>
                <a:latin typeface="Arial"/>
                <a:cs typeface="Arial"/>
              </a:rPr>
              <a:t>u	</a:t>
            </a:r>
            <a:r>
              <a:rPr sz="1800" spc="-25" dirty="0">
                <a:solidFill>
                  <a:srgbClr val="FFFFFF"/>
                </a:solidFill>
                <a:latin typeface="Arial"/>
                <a:cs typeface="Arial"/>
              </a:rPr>
              <a:t>Ask</a:t>
            </a:r>
            <a:r>
              <a:rPr sz="180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190" dirty="0">
                <a:solidFill>
                  <a:srgbClr val="FFFFFF"/>
                </a:solidFill>
                <a:latin typeface="Arial"/>
                <a:cs typeface="Arial"/>
              </a:rPr>
              <a:t>God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155" dirty="0">
                <a:solidFill>
                  <a:srgbClr val="FFFFFF"/>
                </a:solidFill>
                <a:latin typeface="Arial"/>
                <a:cs typeface="Arial"/>
              </a:rPr>
              <a:t>how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40" dirty="0">
                <a:solidFill>
                  <a:srgbClr val="FFFFFF"/>
                </a:solidFill>
                <a:latin typeface="Arial"/>
                <a:cs typeface="Arial"/>
              </a:rPr>
              <a:t>He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80" dirty="0">
                <a:solidFill>
                  <a:srgbClr val="FFFFFF"/>
                </a:solidFill>
                <a:latin typeface="Arial"/>
                <a:cs typeface="Arial"/>
              </a:rPr>
              <a:t>wants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140" dirty="0">
                <a:solidFill>
                  <a:srgbClr val="FFFFFF"/>
                </a:solidFill>
                <a:latin typeface="Arial"/>
                <a:cs typeface="Arial"/>
              </a:rPr>
              <a:t>to</a:t>
            </a:r>
            <a:r>
              <a:rPr sz="180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110" dirty="0">
                <a:solidFill>
                  <a:srgbClr val="FFFFFF"/>
                </a:solidFill>
                <a:latin typeface="Arial"/>
                <a:cs typeface="Arial"/>
              </a:rPr>
              <a:t>help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105" dirty="0">
                <a:solidFill>
                  <a:srgbClr val="FFFFFF"/>
                </a:solidFill>
                <a:latin typeface="Arial"/>
                <a:cs typeface="Arial"/>
              </a:rPr>
              <a:t>you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90" dirty="0">
                <a:solidFill>
                  <a:srgbClr val="FFFFFF"/>
                </a:solidFill>
                <a:latin typeface="Arial"/>
                <a:cs typeface="Arial"/>
              </a:rPr>
              <a:t>with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65" dirty="0">
                <a:solidFill>
                  <a:srgbClr val="FFFFFF"/>
                </a:solidFill>
                <a:latin typeface="Arial"/>
                <a:cs typeface="Arial"/>
              </a:rPr>
              <a:t>your</a:t>
            </a:r>
            <a:r>
              <a:rPr sz="180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20" dirty="0">
                <a:solidFill>
                  <a:srgbClr val="FFFFFF"/>
                </a:solidFill>
                <a:latin typeface="Arial"/>
                <a:cs typeface="Arial"/>
              </a:rPr>
              <a:t>worries.</a:t>
            </a:r>
            <a:endParaRPr sz="18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840"/>
              </a:spcBef>
              <a:tabLst>
                <a:tab pos="354965" algn="l"/>
              </a:tabLst>
            </a:pPr>
            <a:r>
              <a:rPr sz="1400" spc="450" dirty="0">
                <a:solidFill>
                  <a:srgbClr val="8AD0D6"/>
                </a:solidFill>
                <a:latin typeface="Arial"/>
                <a:cs typeface="Arial"/>
              </a:rPr>
              <a:t>u	</a:t>
            </a:r>
            <a:r>
              <a:rPr sz="1800" spc="-65" dirty="0">
                <a:solidFill>
                  <a:srgbClr val="FFFFFF"/>
                </a:solidFill>
                <a:latin typeface="Arial"/>
                <a:cs typeface="Arial"/>
              </a:rPr>
              <a:t>Tell </a:t>
            </a:r>
            <a:r>
              <a:rPr sz="1800" spc="190" dirty="0">
                <a:solidFill>
                  <a:srgbClr val="FFFFFF"/>
                </a:solidFill>
                <a:latin typeface="Arial"/>
                <a:cs typeface="Arial"/>
              </a:rPr>
              <a:t>God</a:t>
            </a:r>
            <a:r>
              <a:rPr sz="1800" spc="-3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155" dirty="0">
                <a:solidFill>
                  <a:srgbClr val="FFFFFF"/>
                </a:solidFill>
                <a:latin typeface="Arial"/>
                <a:cs typeface="Arial"/>
              </a:rPr>
              <a:t>what </a:t>
            </a:r>
            <a:r>
              <a:rPr sz="1800" spc="105" dirty="0">
                <a:solidFill>
                  <a:srgbClr val="FFFFFF"/>
                </a:solidFill>
                <a:latin typeface="Arial"/>
                <a:cs typeface="Arial"/>
              </a:rPr>
              <a:t>you </a:t>
            </a:r>
            <a:r>
              <a:rPr sz="1800" spc="20" dirty="0">
                <a:solidFill>
                  <a:srgbClr val="FFFFFF"/>
                </a:solidFill>
                <a:latin typeface="Arial"/>
                <a:cs typeface="Arial"/>
              </a:rPr>
              <a:t>like </a:t>
            </a:r>
            <a:r>
              <a:rPr sz="1800" spc="130" dirty="0">
                <a:solidFill>
                  <a:srgbClr val="FFFFFF"/>
                </a:solidFill>
                <a:latin typeface="Arial"/>
                <a:cs typeface="Arial"/>
              </a:rPr>
              <a:t>doing </a:t>
            </a:r>
            <a:r>
              <a:rPr sz="1800" spc="55" dirty="0">
                <a:solidFill>
                  <a:srgbClr val="FFFFFF"/>
                </a:solidFill>
                <a:latin typeface="Arial"/>
                <a:cs typeface="Arial"/>
              </a:rPr>
              <a:t>best.</a:t>
            </a:r>
            <a:endParaRPr sz="18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745"/>
              </a:spcBef>
              <a:tabLst>
                <a:tab pos="354965" algn="l"/>
              </a:tabLst>
            </a:pPr>
            <a:r>
              <a:rPr sz="1400" spc="450" dirty="0">
                <a:solidFill>
                  <a:srgbClr val="8AD0D6"/>
                </a:solidFill>
                <a:latin typeface="Arial"/>
                <a:cs typeface="Arial"/>
              </a:rPr>
              <a:t>u	</a:t>
            </a:r>
            <a:r>
              <a:rPr sz="1800" spc="-65" dirty="0">
                <a:solidFill>
                  <a:srgbClr val="FFFFFF"/>
                </a:solidFill>
                <a:latin typeface="Arial"/>
                <a:cs typeface="Arial"/>
              </a:rPr>
              <a:t>Tell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190" dirty="0">
                <a:solidFill>
                  <a:srgbClr val="FFFFFF"/>
                </a:solidFill>
                <a:latin typeface="Arial"/>
                <a:cs typeface="Arial"/>
              </a:rPr>
              <a:t>God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85" dirty="0">
                <a:solidFill>
                  <a:srgbClr val="FFFFFF"/>
                </a:solidFill>
                <a:latin typeface="Arial"/>
                <a:cs typeface="Arial"/>
              </a:rPr>
              <a:t>something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135" dirty="0">
                <a:solidFill>
                  <a:srgbClr val="FFFFFF"/>
                </a:solidFill>
                <a:latin typeface="Arial"/>
                <a:cs typeface="Arial"/>
              </a:rPr>
              <a:t>that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200" dirty="0">
                <a:solidFill>
                  <a:srgbClr val="FFFFFF"/>
                </a:solidFill>
                <a:latin typeface="Arial"/>
                <a:cs typeface="Arial"/>
              </a:rPr>
              <a:t>made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105" dirty="0">
                <a:solidFill>
                  <a:srgbClr val="FFFFFF"/>
                </a:solidFill>
                <a:latin typeface="Arial"/>
                <a:cs typeface="Arial"/>
              </a:rPr>
              <a:t>you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114" dirty="0">
                <a:solidFill>
                  <a:srgbClr val="FFFFFF"/>
                </a:solidFill>
                <a:latin typeface="Arial"/>
                <a:cs typeface="Arial"/>
              </a:rPr>
              <a:t>laugh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130" dirty="0">
                <a:solidFill>
                  <a:srgbClr val="FFFFFF"/>
                </a:solidFill>
                <a:latin typeface="Arial"/>
                <a:cs typeface="Arial"/>
              </a:rPr>
              <a:t>today.</a:t>
            </a:r>
            <a:endParaRPr sz="18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840"/>
              </a:spcBef>
              <a:tabLst>
                <a:tab pos="354965" algn="l"/>
              </a:tabLst>
            </a:pPr>
            <a:r>
              <a:rPr sz="1400" spc="450" dirty="0">
                <a:solidFill>
                  <a:srgbClr val="8AD0D6"/>
                </a:solidFill>
                <a:latin typeface="Arial"/>
                <a:cs typeface="Arial"/>
              </a:rPr>
              <a:t>u	</a:t>
            </a:r>
            <a:r>
              <a:rPr sz="1800" spc="-65" dirty="0">
                <a:solidFill>
                  <a:srgbClr val="FFFFFF"/>
                </a:solidFill>
                <a:latin typeface="Arial"/>
                <a:cs typeface="Arial"/>
              </a:rPr>
              <a:t>Tell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190" dirty="0">
                <a:solidFill>
                  <a:srgbClr val="FFFFFF"/>
                </a:solidFill>
                <a:latin typeface="Arial"/>
                <a:cs typeface="Arial"/>
              </a:rPr>
              <a:t>God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155" dirty="0">
                <a:solidFill>
                  <a:srgbClr val="FFFFFF"/>
                </a:solidFill>
                <a:latin typeface="Arial"/>
                <a:cs typeface="Arial"/>
              </a:rPr>
              <a:t>what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105" dirty="0">
                <a:solidFill>
                  <a:srgbClr val="FFFFFF"/>
                </a:solidFill>
                <a:latin typeface="Arial"/>
                <a:cs typeface="Arial"/>
              </a:rPr>
              <a:t>you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95" dirty="0">
                <a:solidFill>
                  <a:srgbClr val="FFFFFF"/>
                </a:solidFill>
                <a:latin typeface="Arial"/>
                <a:cs typeface="Arial"/>
              </a:rPr>
              <a:t>love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65" dirty="0">
                <a:solidFill>
                  <a:srgbClr val="FFFFFF"/>
                </a:solidFill>
                <a:latin typeface="Arial"/>
                <a:cs typeface="Arial"/>
              </a:rPr>
              <a:t>most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165" dirty="0">
                <a:solidFill>
                  <a:srgbClr val="FFFFFF"/>
                </a:solidFill>
                <a:latin typeface="Arial"/>
                <a:cs typeface="Arial"/>
              </a:rPr>
              <a:t>about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65" dirty="0">
                <a:solidFill>
                  <a:srgbClr val="FFFFFF"/>
                </a:solidFill>
                <a:latin typeface="Arial"/>
                <a:cs typeface="Arial"/>
              </a:rPr>
              <a:t>your</a:t>
            </a:r>
            <a:r>
              <a:rPr sz="180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60" dirty="0">
                <a:solidFill>
                  <a:srgbClr val="FFFFFF"/>
                </a:solidFill>
                <a:latin typeface="Arial"/>
                <a:cs typeface="Arial"/>
              </a:rPr>
              <a:t>family.</a:t>
            </a:r>
            <a:endParaRPr sz="18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745"/>
              </a:spcBef>
              <a:tabLst>
                <a:tab pos="354965" algn="l"/>
              </a:tabLst>
            </a:pPr>
            <a:r>
              <a:rPr sz="1400" spc="450" dirty="0">
                <a:solidFill>
                  <a:srgbClr val="8AD0D6"/>
                </a:solidFill>
                <a:latin typeface="Arial"/>
                <a:cs typeface="Arial"/>
              </a:rPr>
              <a:t>u	</a:t>
            </a:r>
            <a:r>
              <a:rPr sz="1800" spc="-25" dirty="0">
                <a:solidFill>
                  <a:srgbClr val="FFFFFF"/>
                </a:solidFill>
                <a:latin typeface="Arial"/>
                <a:cs typeface="Arial"/>
              </a:rPr>
              <a:t>Ask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190" dirty="0">
                <a:solidFill>
                  <a:srgbClr val="FFFFFF"/>
                </a:solidFill>
                <a:latin typeface="Arial"/>
                <a:cs typeface="Arial"/>
              </a:rPr>
              <a:t>God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155" dirty="0">
                <a:solidFill>
                  <a:srgbClr val="FFFFFF"/>
                </a:solidFill>
                <a:latin typeface="Arial"/>
                <a:cs typeface="Arial"/>
              </a:rPr>
              <a:t>what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40" dirty="0">
                <a:solidFill>
                  <a:srgbClr val="FFFFFF"/>
                </a:solidFill>
                <a:latin typeface="Arial"/>
                <a:cs typeface="Arial"/>
              </a:rPr>
              <a:t>He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40" dirty="0">
                <a:solidFill>
                  <a:srgbClr val="FFFFFF"/>
                </a:solidFill>
                <a:latin typeface="Arial"/>
                <a:cs typeface="Arial"/>
              </a:rPr>
              <a:t>loves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160" dirty="0">
                <a:solidFill>
                  <a:srgbClr val="FFFFFF"/>
                </a:solidFill>
                <a:latin typeface="Arial"/>
                <a:cs typeface="Arial"/>
              </a:rPr>
              <a:t>about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65" dirty="0">
                <a:solidFill>
                  <a:srgbClr val="FFFFFF"/>
                </a:solidFill>
                <a:latin typeface="Arial"/>
                <a:cs typeface="Arial"/>
              </a:rPr>
              <a:t>your</a:t>
            </a:r>
            <a:r>
              <a:rPr sz="180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60" dirty="0">
                <a:solidFill>
                  <a:srgbClr val="FFFFFF"/>
                </a:solidFill>
                <a:latin typeface="Arial"/>
                <a:cs typeface="Arial"/>
              </a:rPr>
              <a:t>family.</a:t>
            </a:r>
            <a:endParaRPr sz="1800">
              <a:latin typeface="Arial"/>
              <a:cs typeface="Arial"/>
            </a:endParaRPr>
          </a:p>
          <a:p>
            <a:pPr marL="12700" marR="866775">
              <a:lnSpc>
                <a:spcPct val="133900"/>
              </a:lnSpc>
              <a:spcBef>
                <a:spcPts val="110"/>
              </a:spcBef>
              <a:tabLst>
                <a:tab pos="354965" algn="l"/>
              </a:tabLst>
            </a:pPr>
            <a:r>
              <a:rPr sz="1400" spc="450" dirty="0">
                <a:solidFill>
                  <a:srgbClr val="8AD0D6"/>
                </a:solidFill>
                <a:latin typeface="Arial"/>
                <a:cs typeface="Arial"/>
              </a:rPr>
              <a:t>u	</a:t>
            </a:r>
            <a:r>
              <a:rPr sz="1800" spc="-65" dirty="0">
                <a:solidFill>
                  <a:srgbClr val="FFFFFF"/>
                </a:solidFill>
                <a:latin typeface="Arial"/>
                <a:cs typeface="Arial"/>
              </a:rPr>
              <a:t>Tell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190" dirty="0">
                <a:solidFill>
                  <a:srgbClr val="FFFFFF"/>
                </a:solidFill>
                <a:latin typeface="Arial"/>
                <a:cs typeface="Arial"/>
              </a:rPr>
              <a:t>God</a:t>
            </a:r>
            <a:r>
              <a:rPr sz="180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165" dirty="0">
                <a:solidFill>
                  <a:srgbClr val="FFFFFF"/>
                </a:solidFill>
                <a:latin typeface="Arial"/>
                <a:cs typeface="Arial"/>
              </a:rPr>
              <a:t>about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125" dirty="0">
                <a:solidFill>
                  <a:srgbClr val="FFFFFF"/>
                </a:solidFill>
                <a:latin typeface="Arial"/>
                <a:cs typeface="Arial"/>
              </a:rPr>
              <a:t>the</a:t>
            </a:r>
            <a:r>
              <a:rPr sz="180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65" dirty="0">
                <a:solidFill>
                  <a:srgbClr val="FFFFFF"/>
                </a:solidFill>
                <a:latin typeface="Arial"/>
                <a:cs typeface="Arial"/>
              </a:rPr>
              <a:t>most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100" dirty="0">
                <a:solidFill>
                  <a:srgbClr val="FFFFFF"/>
                </a:solidFill>
                <a:latin typeface="Arial"/>
                <a:cs typeface="Arial"/>
              </a:rPr>
              <a:t>beautiful</a:t>
            </a:r>
            <a:r>
              <a:rPr sz="180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45" dirty="0">
                <a:solidFill>
                  <a:srgbClr val="FFFFFF"/>
                </a:solidFill>
                <a:latin typeface="Arial"/>
                <a:cs typeface="Arial"/>
              </a:rPr>
              <a:t>things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45" dirty="0">
                <a:solidFill>
                  <a:srgbClr val="FFFFFF"/>
                </a:solidFill>
                <a:latin typeface="Arial"/>
                <a:cs typeface="Arial"/>
              </a:rPr>
              <a:t>He</a:t>
            </a:r>
            <a:r>
              <a:rPr sz="180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160" dirty="0">
                <a:solidFill>
                  <a:srgbClr val="FFFFFF"/>
                </a:solidFill>
                <a:latin typeface="Arial"/>
                <a:cs typeface="Arial"/>
              </a:rPr>
              <a:t>made. </a:t>
            </a:r>
            <a:r>
              <a:rPr sz="1800" spc="160" dirty="0">
                <a:solidFill>
                  <a:srgbClr val="8AD0D6"/>
                </a:solidFill>
                <a:latin typeface="Arial"/>
                <a:cs typeface="Arial"/>
              </a:rPr>
              <a:t> </a:t>
            </a:r>
            <a:r>
              <a:rPr sz="1400" spc="450" dirty="0">
                <a:solidFill>
                  <a:srgbClr val="8AD0D6"/>
                </a:solidFill>
                <a:latin typeface="Arial"/>
                <a:cs typeface="Arial"/>
              </a:rPr>
              <a:t>u	</a:t>
            </a:r>
            <a:r>
              <a:rPr sz="1800" spc="-25" dirty="0">
                <a:solidFill>
                  <a:srgbClr val="FFFFFF"/>
                </a:solidFill>
                <a:latin typeface="Arial"/>
                <a:cs typeface="Arial"/>
              </a:rPr>
              <a:t>Ask </a:t>
            </a:r>
            <a:r>
              <a:rPr sz="1800" spc="190" dirty="0">
                <a:solidFill>
                  <a:srgbClr val="FFFFFF"/>
                </a:solidFill>
                <a:latin typeface="Arial"/>
                <a:cs typeface="Arial"/>
              </a:rPr>
              <a:t>God </a:t>
            </a:r>
            <a:r>
              <a:rPr sz="1800" spc="155" dirty="0">
                <a:solidFill>
                  <a:srgbClr val="FFFFFF"/>
                </a:solidFill>
                <a:latin typeface="Arial"/>
                <a:cs typeface="Arial"/>
              </a:rPr>
              <a:t>what </a:t>
            </a:r>
            <a:r>
              <a:rPr sz="1800" spc="40" dirty="0">
                <a:solidFill>
                  <a:srgbClr val="FFFFFF"/>
                </a:solidFill>
                <a:latin typeface="Arial"/>
                <a:cs typeface="Arial"/>
              </a:rPr>
              <a:t>He </a:t>
            </a:r>
            <a:r>
              <a:rPr sz="1800" spc="65" dirty="0">
                <a:solidFill>
                  <a:srgbClr val="FFFFFF"/>
                </a:solidFill>
                <a:latin typeface="Arial"/>
                <a:cs typeface="Arial"/>
              </a:rPr>
              <a:t>most </a:t>
            </a:r>
            <a:r>
              <a:rPr sz="1800" spc="40" dirty="0">
                <a:solidFill>
                  <a:srgbClr val="FFFFFF"/>
                </a:solidFill>
                <a:latin typeface="Arial"/>
                <a:cs typeface="Arial"/>
              </a:rPr>
              <a:t>enjoys </a:t>
            </a:r>
            <a:r>
              <a:rPr sz="1800" spc="160" dirty="0">
                <a:solidFill>
                  <a:srgbClr val="FFFFFF"/>
                </a:solidFill>
                <a:latin typeface="Arial"/>
                <a:cs typeface="Arial"/>
              </a:rPr>
              <a:t>about </a:t>
            </a:r>
            <a:r>
              <a:rPr sz="1800" spc="-110" dirty="0">
                <a:solidFill>
                  <a:srgbClr val="FFFFFF"/>
                </a:solidFill>
                <a:latin typeface="Arial"/>
                <a:cs typeface="Arial"/>
              </a:rPr>
              <a:t>His </a:t>
            </a:r>
            <a:r>
              <a:rPr sz="1800" spc="100" dirty="0">
                <a:solidFill>
                  <a:srgbClr val="FFFFFF"/>
                </a:solidFill>
                <a:latin typeface="Arial"/>
                <a:cs typeface="Arial"/>
              </a:rPr>
              <a:t>creation. </a:t>
            </a:r>
            <a:r>
              <a:rPr sz="1800" spc="100" dirty="0">
                <a:solidFill>
                  <a:srgbClr val="8AD0D6"/>
                </a:solidFill>
                <a:latin typeface="Arial"/>
                <a:cs typeface="Arial"/>
              </a:rPr>
              <a:t> </a:t>
            </a:r>
            <a:r>
              <a:rPr sz="1400" spc="450" dirty="0">
                <a:solidFill>
                  <a:srgbClr val="8AD0D6"/>
                </a:solidFill>
                <a:latin typeface="Arial"/>
                <a:cs typeface="Arial"/>
              </a:rPr>
              <a:t>u	</a:t>
            </a:r>
            <a:r>
              <a:rPr sz="1800" spc="-65" dirty="0">
                <a:solidFill>
                  <a:srgbClr val="FFFFFF"/>
                </a:solidFill>
                <a:latin typeface="Arial"/>
                <a:cs typeface="Arial"/>
              </a:rPr>
              <a:t>Tell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190" dirty="0">
                <a:solidFill>
                  <a:srgbClr val="FFFFFF"/>
                </a:solidFill>
                <a:latin typeface="Arial"/>
                <a:cs typeface="Arial"/>
              </a:rPr>
              <a:t>God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155" dirty="0">
                <a:solidFill>
                  <a:srgbClr val="FFFFFF"/>
                </a:solidFill>
                <a:latin typeface="Arial"/>
                <a:cs typeface="Arial"/>
              </a:rPr>
              <a:t>how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35" dirty="0">
                <a:solidFill>
                  <a:srgbClr val="FFFFFF"/>
                </a:solidFill>
                <a:latin typeface="Arial"/>
                <a:cs typeface="Arial"/>
              </a:rPr>
              <a:t>it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30" dirty="0">
                <a:solidFill>
                  <a:srgbClr val="FFFFFF"/>
                </a:solidFill>
                <a:latin typeface="Arial"/>
                <a:cs typeface="Arial"/>
              </a:rPr>
              <a:t>feels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135" dirty="0">
                <a:solidFill>
                  <a:srgbClr val="FFFFFF"/>
                </a:solidFill>
                <a:latin typeface="Arial"/>
                <a:cs typeface="Arial"/>
              </a:rPr>
              <a:t>when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110" dirty="0">
                <a:solidFill>
                  <a:srgbClr val="FFFFFF"/>
                </a:solidFill>
                <a:latin typeface="Arial"/>
                <a:cs typeface="Arial"/>
              </a:rPr>
              <a:t>you’re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80" dirty="0">
                <a:solidFill>
                  <a:srgbClr val="FFFFFF"/>
                </a:solidFill>
                <a:latin typeface="Arial"/>
                <a:cs typeface="Arial"/>
              </a:rPr>
              <a:t>sad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55" dirty="0">
                <a:solidFill>
                  <a:srgbClr val="FFFFFF"/>
                </a:solidFill>
                <a:latin typeface="Arial"/>
                <a:cs typeface="Arial"/>
              </a:rPr>
              <a:t>or</a:t>
            </a:r>
            <a:r>
              <a:rPr sz="180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55" dirty="0">
                <a:solidFill>
                  <a:srgbClr val="FFFFFF"/>
                </a:solidFill>
                <a:latin typeface="Arial"/>
                <a:cs typeface="Arial"/>
              </a:rPr>
              <a:t>lonely.</a:t>
            </a:r>
            <a:endParaRPr sz="18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840"/>
              </a:spcBef>
              <a:tabLst>
                <a:tab pos="354965" algn="l"/>
              </a:tabLst>
            </a:pPr>
            <a:r>
              <a:rPr sz="1400" spc="450" dirty="0">
                <a:solidFill>
                  <a:srgbClr val="8AD0D6"/>
                </a:solidFill>
                <a:latin typeface="Arial"/>
                <a:cs typeface="Arial"/>
              </a:rPr>
              <a:t>u	</a:t>
            </a:r>
            <a:r>
              <a:rPr sz="1800" spc="-25" dirty="0">
                <a:solidFill>
                  <a:srgbClr val="FFFFFF"/>
                </a:solidFill>
                <a:latin typeface="Arial"/>
                <a:cs typeface="Arial"/>
              </a:rPr>
              <a:t>Ask </a:t>
            </a:r>
            <a:r>
              <a:rPr sz="1800" spc="190" dirty="0">
                <a:solidFill>
                  <a:srgbClr val="FFFFFF"/>
                </a:solidFill>
                <a:latin typeface="Arial"/>
                <a:cs typeface="Arial"/>
              </a:rPr>
              <a:t>God </a:t>
            </a:r>
            <a:r>
              <a:rPr sz="1800" spc="155" dirty="0">
                <a:solidFill>
                  <a:srgbClr val="FFFFFF"/>
                </a:solidFill>
                <a:latin typeface="Arial"/>
                <a:cs typeface="Arial"/>
              </a:rPr>
              <a:t>what</a:t>
            </a:r>
            <a:r>
              <a:rPr sz="1800" spc="-27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70" dirty="0">
                <a:solidFill>
                  <a:srgbClr val="FFFFFF"/>
                </a:solidFill>
                <a:latin typeface="Arial"/>
                <a:cs typeface="Arial"/>
              </a:rPr>
              <a:t>makes </a:t>
            </a:r>
            <a:r>
              <a:rPr sz="1800" spc="20" dirty="0">
                <a:solidFill>
                  <a:srgbClr val="FFFFFF"/>
                </a:solidFill>
                <a:latin typeface="Arial"/>
                <a:cs typeface="Arial"/>
              </a:rPr>
              <a:t>Him </a:t>
            </a:r>
            <a:r>
              <a:rPr sz="1800" spc="60" dirty="0">
                <a:solidFill>
                  <a:srgbClr val="FFFFFF"/>
                </a:solidFill>
                <a:latin typeface="Arial"/>
                <a:cs typeface="Arial"/>
              </a:rPr>
              <a:t>sad.</a:t>
            </a:r>
            <a:endParaRPr sz="18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740"/>
              </a:spcBef>
              <a:tabLst>
                <a:tab pos="354965" algn="l"/>
              </a:tabLst>
            </a:pPr>
            <a:r>
              <a:rPr sz="1400" spc="450" dirty="0">
                <a:solidFill>
                  <a:srgbClr val="8AD0D6"/>
                </a:solidFill>
                <a:latin typeface="Arial"/>
                <a:cs typeface="Arial"/>
              </a:rPr>
              <a:t>u	</a:t>
            </a:r>
            <a:r>
              <a:rPr sz="1800" spc="-65" dirty="0">
                <a:solidFill>
                  <a:srgbClr val="FFFFFF"/>
                </a:solidFill>
                <a:latin typeface="Arial"/>
                <a:cs typeface="Arial"/>
              </a:rPr>
              <a:t>Tell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190" dirty="0">
                <a:solidFill>
                  <a:srgbClr val="FFFFFF"/>
                </a:solidFill>
                <a:latin typeface="Arial"/>
                <a:cs typeface="Arial"/>
              </a:rPr>
              <a:t>God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155" dirty="0">
                <a:solidFill>
                  <a:srgbClr val="FFFFFF"/>
                </a:solidFill>
                <a:latin typeface="Arial"/>
                <a:cs typeface="Arial"/>
              </a:rPr>
              <a:t>what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105" dirty="0">
                <a:solidFill>
                  <a:srgbClr val="FFFFFF"/>
                </a:solidFill>
                <a:latin typeface="Arial"/>
                <a:cs typeface="Arial"/>
              </a:rPr>
              <a:t>you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15" dirty="0">
                <a:solidFill>
                  <a:srgbClr val="FFFFFF"/>
                </a:solidFill>
                <a:latin typeface="Arial"/>
                <a:cs typeface="Arial"/>
              </a:rPr>
              <a:t>like,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180" dirty="0">
                <a:solidFill>
                  <a:srgbClr val="FFFFFF"/>
                </a:solidFill>
                <a:latin typeface="Arial"/>
                <a:cs typeface="Arial"/>
              </a:rPr>
              <a:t>and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165" dirty="0">
                <a:solidFill>
                  <a:srgbClr val="FFFFFF"/>
                </a:solidFill>
                <a:latin typeface="Arial"/>
                <a:cs typeface="Arial"/>
              </a:rPr>
              <a:t>don’t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15" dirty="0">
                <a:solidFill>
                  <a:srgbClr val="FFFFFF"/>
                </a:solidFill>
                <a:latin typeface="Arial"/>
                <a:cs typeface="Arial"/>
              </a:rPr>
              <a:t>like,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165" dirty="0">
                <a:solidFill>
                  <a:srgbClr val="FFFFFF"/>
                </a:solidFill>
                <a:latin typeface="Arial"/>
                <a:cs typeface="Arial"/>
              </a:rPr>
              <a:t>about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65" dirty="0">
                <a:solidFill>
                  <a:srgbClr val="FFFFFF"/>
                </a:solidFill>
                <a:latin typeface="Arial"/>
                <a:cs typeface="Arial"/>
              </a:rPr>
              <a:t>school.</a:t>
            </a:r>
            <a:endParaRPr sz="1800">
              <a:latin typeface="Arial"/>
              <a:cs typeface="Aria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7015974" y="0"/>
            <a:ext cx="559435" cy="3709670"/>
          </a:xfrm>
          <a:custGeom>
            <a:avLst/>
            <a:gdLst/>
            <a:ahLst/>
            <a:cxnLst/>
            <a:rect l="l" t="t" r="r" b="b"/>
            <a:pathLst>
              <a:path w="559434" h="3709670">
                <a:moveTo>
                  <a:pt x="473952" y="0"/>
                </a:moveTo>
                <a:lnTo>
                  <a:pt x="0" y="0"/>
                </a:lnTo>
                <a:lnTo>
                  <a:pt x="28130" y="122219"/>
                </a:lnTo>
                <a:lnTo>
                  <a:pt x="55608" y="244762"/>
                </a:lnTo>
                <a:lnTo>
                  <a:pt x="82552" y="367348"/>
                </a:lnTo>
                <a:lnTo>
                  <a:pt x="107123" y="490500"/>
                </a:lnTo>
                <a:lnTo>
                  <a:pt x="131781" y="613644"/>
                </a:lnTo>
                <a:lnTo>
                  <a:pt x="155550" y="736861"/>
                </a:lnTo>
                <a:lnTo>
                  <a:pt x="177152" y="858754"/>
                </a:lnTo>
                <a:lnTo>
                  <a:pt x="198221" y="982940"/>
                </a:lnTo>
                <a:lnTo>
                  <a:pt x="218488" y="1106065"/>
                </a:lnTo>
                <a:lnTo>
                  <a:pt x="237060" y="1227080"/>
                </a:lnTo>
                <a:lnTo>
                  <a:pt x="255813" y="1350328"/>
                </a:lnTo>
                <a:lnTo>
                  <a:pt x="273050" y="1471451"/>
                </a:lnTo>
                <a:lnTo>
                  <a:pt x="288684" y="1592703"/>
                </a:lnTo>
                <a:lnTo>
                  <a:pt x="304407" y="1713948"/>
                </a:lnTo>
                <a:lnTo>
                  <a:pt x="319121" y="1833775"/>
                </a:lnTo>
                <a:lnTo>
                  <a:pt x="332465" y="1952216"/>
                </a:lnTo>
                <a:lnTo>
                  <a:pt x="344981" y="2071472"/>
                </a:lnTo>
                <a:lnTo>
                  <a:pt x="357465" y="2189233"/>
                </a:lnTo>
                <a:lnTo>
                  <a:pt x="368316" y="2305626"/>
                </a:lnTo>
                <a:lnTo>
                  <a:pt x="379224" y="2421642"/>
                </a:lnTo>
                <a:lnTo>
                  <a:pt x="389154" y="2536611"/>
                </a:lnTo>
                <a:lnTo>
                  <a:pt x="397744" y="2650566"/>
                </a:lnTo>
                <a:lnTo>
                  <a:pt x="406840" y="2762980"/>
                </a:lnTo>
                <a:lnTo>
                  <a:pt x="414329" y="2874401"/>
                </a:lnTo>
                <a:lnTo>
                  <a:pt x="420988" y="2984390"/>
                </a:lnTo>
                <a:lnTo>
                  <a:pt x="427583" y="3092509"/>
                </a:lnTo>
                <a:lnTo>
                  <a:pt x="433941" y="3198776"/>
                </a:lnTo>
                <a:lnTo>
                  <a:pt x="438901" y="3304406"/>
                </a:lnTo>
                <a:lnTo>
                  <a:pt x="443564" y="3408563"/>
                </a:lnTo>
                <a:lnTo>
                  <a:pt x="448223" y="3510471"/>
                </a:lnTo>
                <a:lnTo>
                  <a:pt x="454747" y="3709642"/>
                </a:lnTo>
                <a:lnTo>
                  <a:pt x="523948" y="3672197"/>
                </a:lnTo>
                <a:lnTo>
                  <a:pt x="526858" y="3645896"/>
                </a:lnTo>
                <a:lnTo>
                  <a:pt x="532271" y="3588346"/>
                </a:lnTo>
                <a:lnTo>
                  <a:pt x="537154" y="3524479"/>
                </a:lnTo>
                <a:lnTo>
                  <a:pt x="541519" y="3454630"/>
                </a:lnTo>
                <a:lnTo>
                  <a:pt x="545377" y="3379138"/>
                </a:lnTo>
                <a:lnTo>
                  <a:pt x="547120" y="3339381"/>
                </a:lnTo>
                <a:lnTo>
                  <a:pt x="548741" y="3298340"/>
                </a:lnTo>
                <a:lnTo>
                  <a:pt x="550241" y="3256055"/>
                </a:lnTo>
                <a:lnTo>
                  <a:pt x="551623" y="3212571"/>
                </a:lnTo>
                <a:lnTo>
                  <a:pt x="552887" y="3167928"/>
                </a:lnTo>
                <a:lnTo>
                  <a:pt x="554035" y="3122169"/>
                </a:lnTo>
                <a:lnTo>
                  <a:pt x="555068" y="3075336"/>
                </a:lnTo>
                <a:lnTo>
                  <a:pt x="555989" y="3027472"/>
                </a:lnTo>
                <a:lnTo>
                  <a:pt x="556798" y="2978617"/>
                </a:lnTo>
                <a:lnTo>
                  <a:pt x="557497" y="2928815"/>
                </a:lnTo>
                <a:lnTo>
                  <a:pt x="558123" y="2874401"/>
                </a:lnTo>
                <a:lnTo>
                  <a:pt x="558572" y="2826536"/>
                </a:lnTo>
                <a:lnTo>
                  <a:pt x="558951" y="2774143"/>
                </a:lnTo>
                <a:lnTo>
                  <a:pt x="559225" y="2720972"/>
                </a:lnTo>
                <a:lnTo>
                  <a:pt x="559398" y="2667063"/>
                </a:lnTo>
                <a:lnTo>
                  <a:pt x="559316" y="2501335"/>
                </a:lnTo>
                <a:lnTo>
                  <a:pt x="559095" y="2444899"/>
                </a:lnTo>
                <a:lnTo>
                  <a:pt x="558778" y="2387937"/>
                </a:lnTo>
                <a:lnTo>
                  <a:pt x="558368" y="2330490"/>
                </a:lnTo>
                <a:lnTo>
                  <a:pt x="557867" y="2272601"/>
                </a:lnTo>
                <a:lnTo>
                  <a:pt x="557276" y="2214311"/>
                </a:lnTo>
                <a:lnTo>
                  <a:pt x="556595" y="2155664"/>
                </a:lnTo>
                <a:lnTo>
                  <a:pt x="555828" y="2096701"/>
                </a:lnTo>
                <a:lnTo>
                  <a:pt x="554975" y="2037464"/>
                </a:lnTo>
                <a:lnTo>
                  <a:pt x="554038" y="1977995"/>
                </a:lnTo>
                <a:lnTo>
                  <a:pt x="553018" y="1918337"/>
                </a:lnTo>
                <a:lnTo>
                  <a:pt x="551917" y="1858531"/>
                </a:lnTo>
                <a:lnTo>
                  <a:pt x="550736" y="1798620"/>
                </a:lnTo>
                <a:lnTo>
                  <a:pt x="549478" y="1738645"/>
                </a:lnTo>
                <a:lnTo>
                  <a:pt x="548143" y="1678650"/>
                </a:lnTo>
                <a:lnTo>
                  <a:pt x="546733" y="1618675"/>
                </a:lnTo>
                <a:lnTo>
                  <a:pt x="545249" y="1558764"/>
                </a:lnTo>
                <a:lnTo>
                  <a:pt x="543693" y="1498958"/>
                </a:lnTo>
                <a:lnTo>
                  <a:pt x="542067" y="1439299"/>
                </a:lnTo>
                <a:lnTo>
                  <a:pt x="540372" y="1379830"/>
                </a:lnTo>
                <a:lnTo>
                  <a:pt x="538610" y="1320592"/>
                </a:lnTo>
                <a:lnTo>
                  <a:pt x="536781" y="1261628"/>
                </a:lnTo>
                <a:lnTo>
                  <a:pt x="534888" y="1202980"/>
                </a:lnTo>
                <a:lnTo>
                  <a:pt x="532933" y="1144690"/>
                </a:lnTo>
                <a:lnTo>
                  <a:pt x="530916" y="1086799"/>
                </a:lnTo>
                <a:lnTo>
                  <a:pt x="528839" y="1029351"/>
                </a:lnTo>
                <a:lnTo>
                  <a:pt x="526703" y="972388"/>
                </a:lnTo>
                <a:lnTo>
                  <a:pt x="524511" y="915950"/>
                </a:lnTo>
                <a:lnTo>
                  <a:pt x="522208" y="858754"/>
                </a:lnTo>
                <a:lnTo>
                  <a:pt x="519962" y="804823"/>
                </a:lnTo>
                <a:lnTo>
                  <a:pt x="517609" y="750217"/>
                </a:lnTo>
                <a:lnTo>
                  <a:pt x="515204" y="696307"/>
                </a:lnTo>
                <a:lnTo>
                  <a:pt x="512751" y="643133"/>
                </a:lnTo>
                <a:lnTo>
                  <a:pt x="510249" y="590738"/>
                </a:lnTo>
                <a:lnTo>
                  <a:pt x="507702" y="539165"/>
                </a:lnTo>
                <a:lnTo>
                  <a:pt x="505109" y="488455"/>
                </a:lnTo>
                <a:lnTo>
                  <a:pt x="502474" y="438650"/>
                </a:lnTo>
                <a:lnTo>
                  <a:pt x="499797" y="389793"/>
                </a:lnTo>
                <a:lnTo>
                  <a:pt x="497080" y="341925"/>
                </a:lnTo>
                <a:lnTo>
                  <a:pt x="494324" y="295090"/>
                </a:lnTo>
                <a:lnTo>
                  <a:pt x="491531" y="249328"/>
                </a:lnTo>
                <a:lnTo>
                  <a:pt x="488702" y="204682"/>
                </a:lnTo>
                <a:lnTo>
                  <a:pt x="485839" y="161194"/>
                </a:lnTo>
                <a:lnTo>
                  <a:pt x="473952" y="0"/>
                </a:lnTo>
                <a:close/>
              </a:path>
            </a:pathLst>
          </a:custGeom>
          <a:solidFill>
            <a:srgbClr val="FFFFFF">
              <a:alpha val="1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7229185" y="1"/>
            <a:ext cx="4962814" cy="685793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8176106" y="199644"/>
            <a:ext cx="3045460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60" dirty="0">
                <a:solidFill>
                  <a:srgbClr val="FFFFFF"/>
                </a:solidFill>
                <a:latin typeface="Arial"/>
                <a:cs typeface="Arial"/>
              </a:rPr>
              <a:t>Photo</a:t>
            </a:r>
            <a:r>
              <a:rPr sz="1400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spc="105" dirty="0">
                <a:solidFill>
                  <a:srgbClr val="FFFFFF"/>
                </a:solidFill>
                <a:latin typeface="Arial"/>
                <a:cs typeface="Arial"/>
              </a:rPr>
              <a:t>by</a:t>
            </a:r>
            <a:r>
              <a:rPr sz="14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spc="75" dirty="0">
                <a:solidFill>
                  <a:srgbClr val="FFFFFF"/>
                </a:solidFill>
                <a:latin typeface="Arial"/>
                <a:cs typeface="Arial"/>
              </a:rPr>
              <a:t>Saeed</a:t>
            </a: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spc="15" dirty="0">
                <a:solidFill>
                  <a:srgbClr val="FFFFFF"/>
                </a:solidFill>
                <a:latin typeface="Arial"/>
                <a:cs typeface="Arial"/>
              </a:rPr>
              <a:t>Karimi</a:t>
            </a:r>
            <a:r>
              <a:rPr sz="1400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spc="100" dirty="0">
                <a:solidFill>
                  <a:srgbClr val="FFFFFF"/>
                </a:solidFill>
                <a:latin typeface="Arial"/>
                <a:cs typeface="Arial"/>
              </a:rPr>
              <a:t>on</a:t>
            </a:r>
            <a:r>
              <a:rPr sz="14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Unsplash</a:t>
            </a:r>
            <a:endParaRPr sz="14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88952" cy="68579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5490671" y="471932"/>
            <a:ext cx="4347845" cy="665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200" b="1" spc="-135" dirty="0">
                <a:solidFill>
                  <a:srgbClr val="EBEBEB"/>
                </a:solidFill>
                <a:latin typeface="Arial"/>
                <a:cs typeface="Arial"/>
              </a:rPr>
              <a:t>Listening for</a:t>
            </a:r>
            <a:r>
              <a:rPr sz="4200" b="1" spc="90" dirty="0">
                <a:solidFill>
                  <a:srgbClr val="EBEBEB"/>
                </a:solidFill>
                <a:latin typeface="Arial"/>
                <a:cs typeface="Arial"/>
              </a:rPr>
              <a:t> </a:t>
            </a:r>
            <a:r>
              <a:rPr sz="4200" b="1" spc="190" dirty="0">
                <a:solidFill>
                  <a:srgbClr val="EBEBEB"/>
                </a:solidFill>
                <a:latin typeface="Arial"/>
                <a:cs typeface="Arial"/>
              </a:rPr>
              <a:t>God</a:t>
            </a:r>
            <a:endParaRPr sz="4200"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4628448" y="0"/>
            <a:ext cx="559435" cy="3709670"/>
          </a:xfrm>
          <a:custGeom>
            <a:avLst/>
            <a:gdLst/>
            <a:ahLst/>
            <a:cxnLst/>
            <a:rect l="l" t="t" r="r" b="b"/>
            <a:pathLst>
              <a:path w="559435" h="3709670">
                <a:moveTo>
                  <a:pt x="559398" y="0"/>
                </a:moveTo>
                <a:lnTo>
                  <a:pt x="85445" y="0"/>
                </a:lnTo>
                <a:lnTo>
                  <a:pt x="73558" y="161194"/>
                </a:lnTo>
                <a:lnTo>
                  <a:pt x="70695" y="204682"/>
                </a:lnTo>
                <a:lnTo>
                  <a:pt x="67867" y="249328"/>
                </a:lnTo>
                <a:lnTo>
                  <a:pt x="65074" y="295090"/>
                </a:lnTo>
                <a:lnTo>
                  <a:pt x="62318" y="341925"/>
                </a:lnTo>
                <a:lnTo>
                  <a:pt x="59600" y="389793"/>
                </a:lnTo>
                <a:lnTo>
                  <a:pt x="56923" y="438650"/>
                </a:lnTo>
                <a:lnTo>
                  <a:pt x="54183" y="490500"/>
                </a:lnTo>
                <a:lnTo>
                  <a:pt x="51696" y="539165"/>
                </a:lnTo>
                <a:lnTo>
                  <a:pt x="49148" y="590738"/>
                </a:lnTo>
                <a:lnTo>
                  <a:pt x="46647" y="643133"/>
                </a:lnTo>
                <a:lnTo>
                  <a:pt x="44193" y="696307"/>
                </a:lnTo>
                <a:lnTo>
                  <a:pt x="41789" y="750217"/>
                </a:lnTo>
                <a:lnTo>
                  <a:pt x="39435" y="804823"/>
                </a:lnTo>
                <a:lnTo>
                  <a:pt x="37134" y="860081"/>
                </a:lnTo>
                <a:lnTo>
                  <a:pt x="34886" y="915950"/>
                </a:lnTo>
                <a:lnTo>
                  <a:pt x="32694" y="972388"/>
                </a:lnTo>
                <a:lnTo>
                  <a:pt x="30559" y="1029351"/>
                </a:lnTo>
                <a:lnTo>
                  <a:pt x="28482" y="1086799"/>
                </a:lnTo>
                <a:lnTo>
                  <a:pt x="26465" y="1144690"/>
                </a:lnTo>
                <a:lnTo>
                  <a:pt x="24509" y="1202980"/>
                </a:lnTo>
                <a:lnTo>
                  <a:pt x="22616" y="1261628"/>
                </a:lnTo>
                <a:lnTo>
                  <a:pt x="20788" y="1320592"/>
                </a:lnTo>
                <a:lnTo>
                  <a:pt x="19025" y="1379830"/>
                </a:lnTo>
                <a:lnTo>
                  <a:pt x="17330" y="1439299"/>
                </a:lnTo>
                <a:lnTo>
                  <a:pt x="15704" y="1498958"/>
                </a:lnTo>
                <a:lnTo>
                  <a:pt x="14148" y="1558764"/>
                </a:lnTo>
                <a:lnTo>
                  <a:pt x="12665" y="1618675"/>
                </a:lnTo>
                <a:lnTo>
                  <a:pt x="11254" y="1678650"/>
                </a:lnTo>
                <a:lnTo>
                  <a:pt x="9919" y="1738645"/>
                </a:lnTo>
                <a:lnTo>
                  <a:pt x="8661" y="1798620"/>
                </a:lnTo>
                <a:lnTo>
                  <a:pt x="7480" y="1858531"/>
                </a:lnTo>
                <a:lnTo>
                  <a:pt x="6379" y="1918337"/>
                </a:lnTo>
                <a:lnTo>
                  <a:pt x="5360" y="1977995"/>
                </a:lnTo>
                <a:lnTo>
                  <a:pt x="4422" y="2037464"/>
                </a:lnTo>
                <a:lnTo>
                  <a:pt x="3569" y="2096701"/>
                </a:lnTo>
                <a:lnTo>
                  <a:pt x="2802" y="2155664"/>
                </a:lnTo>
                <a:lnTo>
                  <a:pt x="2122" y="2214311"/>
                </a:lnTo>
                <a:lnTo>
                  <a:pt x="1530" y="2272601"/>
                </a:lnTo>
                <a:lnTo>
                  <a:pt x="1029" y="2330490"/>
                </a:lnTo>
                <a:lnTo>
                  <a:pt x="619" y="2387937"/>
                </a:lnTo>
                <a:lnTo>
                  <a:pt x="303" y="2444899"/>
                </a:lnTo>
                <a:lnTo>
                  <a:pt x="81" y="2501335"/>
                </a:lnTo>
                <a:lnTo>
                  <a:pt x="0" y="2667063"/>
                </a:lnTo>
                <a:lnTo>
                  <a:pt x="172" y="2720972"/>
                </a:lnTo>
                <a:lnTo>
                  <a:pt x="447" y="2774143"/>
                </a:lnTo>
                <a:lnTo>
                  <a:pt x="825" y="2826536"/>
                </a:lnTo>
                <a:lnTo>
                  <a:pt x="1309" y="2878107"/>
                </a:lnTo>
                <a:lnTo>
                  <a:pt x="1900" y="2928815"/>
                </a:lnTo>
                <a:lnTo>
                  <a:pt x="2599" y="2978617"/>
                </a:lnTo>
                <a:lnTo>
                  <a:pt x="3408" y="3027472"/>
                </a:lnTo>
                <a:lnTo>
                  <a:pt x="4329" y="3075336"/>
                </a:lnTo>
                <a:lnTo>
                  <a:pt x="5363" y="3122169"/>
                </a:lnTo>
                <a:lnTo>
                  <a:pt x="6511" y="3167928"/>
                </a:lnTo>
                <a:lnTo>
                  <a:pt x="7774" y="3212571"/>
                </a:lnTo>
                <a:lnTo>
                  <a:pt x="9156" y="3256055"/>
                </a:lnTo>
                <a:lnTo>
                  <a:pt x="10656" y="3298340"/>
                </a:lnTo>
                <a:lnTo>
                  <a:pt x="12277" y="3339381"/>
                </a:lnTo>
                <a:lnTo>
                  <a:pt x="14020" y="3379138"/>
                </a:lnTo>
                <a:lnTo>
                  <a:pt x="15887" y="3417569"/>
                </a:lnTo>
                <a:lnTo>
                  <a:pt x="19997" y="3490281"/>
                </a:lnTo>
                <a:lnTo>
                  <a:pt x="24619" y="3557181"/>
                </a:lnTo>
                <a:lnTo>
                  <a:pt x="29766" y="3617932"/>
                </a:lnTo>
                <a:lnTo>
                  <a:pt x="35449" y="3672197"/>
                </a:lnTo>
                <a:lnTo>
                  <a:pt x="104650" y="3709642"/>
                </a:lnTo>
                <a:lnTo>
                  <a:pt x="111174" y="3510471"/>
                </a:lnTo>
                <a:lnTo>
                  <a:pt x="115834" y="3408563"/>
                </a:lnTo>
                <a:lnTo>
                  <a:pt x="120496" y="3304407"/>
                </a:lnTo>
                <a:lnTo>
                  <a:pt x="125457" y="3198776"/>
                </a:lnTo>
                <a:lnTo>
                  <a:pt x="131814" y="3092510"/>
                </a:lnTo>
                <a:lnTo>
                  <a:pt x="138409" y="2984390"/>
                </a:lnTo>
                <a:lnTo>
                  <a:pt x="145068" y="2874401"/>
                </a:lnTo>
                <a:lnTo>
                  <a:pt x="152557" y="2762980"/>
                </a:lnTo>
                <a:lnTo>
                  <a:pt x="161653" y="2650566"/>
                </a:lnTo>
                <a:lnTo>
                  <a:pt x="170243" y="2536612"/>
                </a:lnTo>
                <a:lnTo>
                  <a:pt x="180172" y="2421642"/>
                </a:lnTo>
                <a:lnTo>
                  <a:pt x="191081" y="2305627"/>
                </a:lnTo>
                <a:lnTo>
                  <a:pt x="201932" y="2189233"/>
                </a:lnTo>
                <a:lnTo>
                  <a:pt x="214415" y="2071472"/>
                </a:lnTo>
                <a:lnTo>
                  <a:pt x="226932" y="1952216"/>
                </a:lnTo>
                <a:lnTo>
                  <a:pt x="240276" y="1833775"/>
                </a:lnTo>
                <a:lnTo>
                  <a:pt x="254990" y="1713948"/>
                </a:lnTo>
                <a:lnTo>
                  <a:pt x="270713" y="1592703"/>
                </a:lnTo>
                <a:lnTo>
                  <a:pt x="286348" y="1471451"/>
                </a:lnTo>
                <a:lnTo>
                  <a:pt x="303584" y="1350328"/>
                </a:lnTo>
                <a:lnTo>
                  <a:pt x="322337" y="1227080"/>
                </a:lnTo>
                <a:lnTo>
                  <a:pt x="340910" y="1106065"/>
                </a:lnTo>
                <a:lnTo>
                  <a:pt x="361176" y="982940"/>
                </a:lnTo>
                <a:lnTo>
                  <a:pt x="382245" y="858754"/>
                </a:lnTo>
                <a:lnTo>
                  <a:pt x="403847" y="736861"/>
                </a:lnTo>
                <a:lnTo>
                  <a:pt x="427616" y="613644"/>
                </a:lnTo>
                <a:lnTo>
                  <a:pt x="452275" y="490500"/>
                </a:lnTo>
                <a:lnTo>
                  <a:pt x="476845" y="367348"/>
                </a:lnTo>
                <a:lnTo>
                  <a:pt x="503790" y="244762"/>
                </a:lnTo>
                <a:lnTo>
                  <a:pt x="531267" y="122220"/>
                </a:lnTo>
                <a:lnTo>
                  <a:pt x="559398" y="0"/>
                </a:lnTo>
                <a:close/>
              </a:path>
            </a:pathLst>
          </a:custGeom>
          <a:solidFill>
            <a:srgbClr val="FFFFFF">
              <a:alpha val="1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" y="10"/>
            <a:ext cx="4973098" cy="685798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0402823" y="0"/>
            <a:ext cx="765048" cy="120700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0442447" y="0"/>
            <a:ext cx="685800" cy="1143000"/>
          </a:xfrm>
          <a:custGeom>
            <a:avLst/>
            <a:gdLst/>
            <a:ahLst/>
            <a:cxnLst/>
            <a:rect l="l" t="t" r="r" b="b"/>
            <a:pathLst>
              <a:path w="685800" h="1143000">
                <a:moveTo>
                  <a:pt x="0" y="0"/>
                </a:moveTo>
                <a:lnTo>
                  <a:pt x="685800" y="0"/>
                </a:lnTo>
                <a:lnTo>
                  <a:pt x="685800" y="1143000"/>
                </a:lnTo>
                <a:lnTo>
                  <a:pt x="0" y="1143000"/>
                </a:lnTo>
                <a:lnTo>
                  <a:pt x="0" y="0"/>
                </a:lnTo>
                <a:close/>
              </a:path>
            </a:pathLst>
          </a:custGeom>
          <a:solidFill>
            <a:srgbClr val="B0151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5151855" y="1710435"/>
            <a:ext cx="6191250" cy="4161790"/>
          </a:xfrm>
          <a:prstGeom prst="rect">
            <a:avLst/>
          </a:prstGeom>
        </p:spPr>
        <p:txBody>
          <a:bodyPr vert="horz" wrap="square" lIns="0" tIns="63500" rIns="0" bIns="0" rtlCol="0">
            <a:spAutoFit/>
          </a:bodyPr>
          <a:lstStyle/>
          <a:p>
            <a:pPr marL="355600" marR="493395" indent="-342900">
              <a:lnSpc>
                <a:spcPts val="3000"/>
              </a:lnSpc>
              <a:spcBef>
                <a:spcPts val="500"/>
              </a:spcBef>
            </a:pPr>
            <a:r>
              <a:rPr sz="2200" spc="710" dirty="0">
                <a:solidFill>
                  <a:srgbClr val="8AD0D6"/>
                </a:solidFill>
                <a:latin typeface="Arial"/>
                <a:cs typeface="Arial"/>
              </a:rPr>
              <a:t>u</a:t>
            </a:r>
            <a:r>
              <a:rPr sz="2200" spc="145" dirty="0">
                <a:solidFill>
                  <a:srgbClr val="8AD0D6"/>
                </a:solidFill>
                <a:latin typeface="Arial"/>
                <a:cs typeface="Arial"/>
              </a:rPr>
              <a:t> </a:t>
            </a:r>
            <a:r>
              <a:rPr sz="2800" spc="210" dirty="0">
                <a:solidFill>
                  <a:srgbClr val="FFFFFF"/>
                </a:solidFill>
                <a:latin typeface="Arial"/>
                <a:cs typeface="Arial"/>
              </a:rPr>
              <a:t>Model</a:t>
            </a:r>
            <a:r>
              <a:rPr sz="28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spc="245" dirty="0">
                <a:solidFill>
                  <a:srgbClr val="FFFFFF"/>
                </a:solidFill>
                <a:latin typeface="Arial"/>
                <a:cs typeface="Arial"/>
              </a:rPr>
              <a:t>how</a:t>
            </a:r>
            <a:r>
              <a:rPr sz="28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spc="170" dirty="0">
                <a:solidFill>
                  <a:srgbClr val="FFFFFF"/>
                </a:solidFill>
                <a:latin typeface="Arial"/>
                <a:cs typeface="Arial"/>
              </a:rPr>
              <a:t>you</a:t>
            </a:r>
            <a:r>
              <a:rPr sz="28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spc="20" dirty="0">
                <a:solidFill>
                  <a:srgbClr val="FFFFFF"/>
                </a:solidFill>
                <a:latin typeface="Arial"/>
                <a:cs typeface="Arial"/>
              </a:rPr>
              <a:t>listen</a:t>
            </a:r>
            <a:r>
              <a:rPr sz="280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spc="95" dirty="0">
                <a:solidFill>
                  <a:srgbClr val="FFFFFF"/>
                </a:solidFill>
                <a:latin typeface="Arial"/>
                <a:cs typeface="Arial"/>
              </a:rPr>
              <a:t>for</a:t>
            </a:r>
            <a:r>
              <a:rPr sz="2800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spc="185" dirty="0">
                <a:solidFill>
                  <a:srgbClr val="FFFFFF"/>
                </a:solidFill>
                <a:latin typeface="Arial"/>
                <a:cs typeface="Arial"/>
              </a:rPr>
              <a:t>God’s  </a:t>
            </a:r>
            <a:r>
              <a:rPr sz="2800" spc="204" dirty="0">
                <a:solidFill>
                  <a:srgbClr val="FFFFFF"/>
                </a:solidFill>
                <a:latin typeface="Arial"/>
                <a:cs typeface="Arial"/>
              </a:rPr>
              <a:t>voice </a:t>
            </a:r>
            <a:r>
              <a:rPr sz="2800" spc="285" dirty="0">
                <a:solidFill>
                  <a:srgbClr val="FFFFFF"/>
                </a:solidFill>
                <a:latin typeface="Arial"/>
                <a:cs typeface="Arial"/>
              </a:rPr>
              <a:t>and </a:t>
            </a:r>
            <a:r>
              <a:rPr sz="2800" spc="145" dirty="0">
                <a:solidFill>
                  <a:srgbClr val="FFFFFF"/>
                </a:solidFill>
                <a:latin typeface="Arial"/>
                <a:cs typeface="Arial"/>
              </a:rPr>
              <a:t>recognize</a:t>
            </a:r>
            <a:r>
              <a:rPr sz="2800" spc="-5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spc="35" dirty="0">
                <a:solidFill>
                  <a:srgbClr val="FFFFFF"/>
                </a:solidFill>
                <a:latin typeface="Arial"/>
                <a:cs typeface="Arial"/>
              </a:rPr>
              <a:t>it.</a:t>
            </a:r>
            <a:endParaRPr sz="2800">
              <a:latin typeface="Arial"/>
              <a:cs typeface="Arial"/>
            </a:endParaRPr>
          </a:p>
          <a:p>
            <a:pPr marL="355600" marR="154305" indent="-342900">
              <a:lnSpc>
                <a:spcPct val="89900"/>
              </a:lnSpc>
              <a:spcBef>
                <a:spcPts val="1040"/>
              </a:spcBef>
            </a:pPr>
            <a:r>
              <a:rPr sz="2200" spc="710" dirty="0">
                <a:solidFill>
                  <a:srgbClr val="8AD0D6"/>
                </a:solidFill>
                <a:latin typeface="Arial"/>
                <a:cs typeface="Arial"/>
              </a:rPr>
              <a:t>u</a:t>
            </a:r>
            <a:r>
              <a:rPr sz="2200" spc="140" dirty="0">
                <a:solidFill>
                  <a:srgbClr val="8AD0D6"/>
                </a:solidFill>
                <a:latin typeface="Arial"/>
                <a:cs typeface="Arial"/>
              </a:rPr>
              <a:t> </a:t>
            </a:r>
            <a:r>
              <a:rPr sz="2800" spc="-95" dirty="0">
                <a:solidFill>
                  <a:srgbClr val="FFFFFF"/>
                </a:solidFill>
                <a:latin typeface="Arial"/>
                <a:cs typeface="Arial"/>
              </a:rPr>
              <a:t>Tell</a:t>
            </a:r>
            <a:r>
              <a:rPr sz="28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spc="105" dirty="0">
                <a:solidFill>
                  <a:srgbClr val="FFFFFF"/>
                </a:solidFill>
                <a:latin typeface="Arial"/>
                <a:cs typeface="Arial"/>
              </a:rPr>
              <a:t>your</a:t>
            </a:r>
            <a:r>
              <a:rPr sz="2800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spc="135" dirty="0">
                <a:solidFill>
                  <a:srgbClr val="FFFFFF"/>
                </a:solidFill>
                <a:latin typeface="Arial"/>
                <a:cs typeface="Arial"/>
              </a:rPr>
              <a:t>children</a:t>
            </a:r>
            <a:r>
              <a:rPr sz="280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spc="254" dirty="0">
                <a:solidFill>
                  <a:srgbClr val="FFFFFF"/>
                </a:solidFill>
                <a:latin typeface="Arial"/>
                <a:cs typeface="Arial"/>
              </a:rPr>
              <a:t>about</a:t>
            </a:r>
            <a:r>
              <a:rPr sz="28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spc="190" dirty="0">
                <a:solidFill>
                  <a:srgbClr val="FFFFFF"/>
                </a:solidFill>
                <a:latin typeface="Arial"/>
                <a:cs typeface="Arial"/>
              </a:rPr>
              <a:t>the</a:t>
            </a:r>
            <a:r>
              <a:rPr sz="280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spc="70" dirty="0">
                <a:solidFill>
                  <a:srgbClr val="FFFFFF"/>
                </a:solidFill>
                <a:latin typeface="Arial"/>
                <a:cs typeface="Arial"/>
              </a:rPr>
              <a:t>times  </a:t>
            </a:r>
            <a:r>
              <a:rPr sz="2800" spc="215" dirty="0">
                <a:solidFill>
                  <a:srgbClr val="FFFFFF"/>
                </a:solidFill>
                <a:latin typeface="Arial"/>
                <a:cs typeface="Arial"/>
              </a:rPr>
              <a:t>when </a:t>
            </a:r>
            <a:r>
              <a:rPr sz="2800" spc="295" dirty="0">
                <a:solidFill>
                  <a:srgbClr val="FFFFFF"/>
                </a:solidFill>
                <a:latin typeface="Arial"/>
                <a:cs typeface="Arial"/>
              </a:rPr>
              <a:t>God </a:t>
            </a:r>
            <a:r>
              <a:rPr sz="2800" spc="195" dirty="0">
                <a:solidFill>
                  <a:srgbClr val="FFFFFF"/>
                </a:solidFill>
                <a:latin typeface="Arial"/>
                <a:cs typeface="Arial"/>
              </a:rPr>
              <a:t>communicates </a:t>
            </a:r>
            <a:r>
              <a:rPr sz="2800" spc="135" dirty="0">
                <a:solidFill>
                  <a:srgbClr val="FFFFFF"/>
                </a:solidFill>
                <a:latin typeface="Arial"/>
                <a:cs typeface="Arial"/>
              </a:rPr>
              <a:t>with  </a:t>
            </a:r>
            <a:r>
              <a:rPr sz="2800" spc="170" dirty="0">
                <a:solidFill>
                  <a:srgbClr val="FFFFFF"/>
                </a:solidFill>
                <a:latin typeface="Arial"/>
                <a:cs typeface="Arial"/>
              </a:rPr>
              <a:t>you </a:t>
            </a:r>
            <a:r>
              <a:rPr sz="2800" spc="225" dirty="0">
                <a:solidFill>
                  <a:srgbClr val="FFFFFF"/>
                </a:solidFill>
                <a:latin typeface="Arial"/>
                <a:cs typeface="Arial"/>
              </a:rPr>
              <a:t>by </a:t>
            </a:r>
            <a:r>
              <a:rPr sz="2800" spc="175" dirty="0">
                <a:solidFill>
                  <a:srgbClr val="FFFFFF"/>
                </a:solidFill>
                <a:latin typeface="Arial"/>
                <a:cs typeface="Arial"/>
              </a:rPr>
              <a:t>putting </a:t>
            </a:r>
            <a:r>
              <a:rPr sz="2800" spc="355" dirty="0">
                <a:solidFill>
                  <a:srgbClr val="FFFFFF"/>
                </a:solidFill>
                <a:latin typeface="Arial"/>
                <a:cs typeface="Arial"/>
              </a:rPr>
              <a:t>a </a:t>
            </a:r>
            <a:r>
              <a:rPr sz="2800" spc="165" dirty="0">
                <a:solidFill>
                  <a:srgbClr val="FFFFFF"/>
                </a:solidFill>
                <a:latin typeface="Arial"/>
                <a:cs typeface="Arial"/>
              </a:rPr>
              <a:t>picture </a:t>
            </a:r>
            <a:r>
              <a:rPr sz="2800" spc="40" dirty="0">
                <a:solidFill>
                  <a:srgbClr val="FFFFFF"/>
                </a:solidFill>
                <a:latin typeface="Arial"/>
                <a:cs typeface="Arial"/>
              </a:rPr>
              <a:t>in </a:t>
            </a:r>
            <a:r>
              <a:rPr sz="2800" spc="105" dirty="0">
                <a:solidFill>
                  <a:srgbClr val="FFFFFF"/>
                </a:solidFill>
                <a:latin typeface="Arial"/>
                <a:cs typeface="Arial"/>
              </a:rPr>
              <a:t>your  </a:t>
            </a:r>
            <a:r>
              <a:rPr sz="2800" spc="145" dirty="0">
                <a:solidFill>
                  <a:srgbClr val="FFFFFF"/>
                </a:solidFill>
                <a:latin typeface="Arial"/>
                <a:cs typeface="Arial"/>
              </a:rPr>
              <a:t>mind, </a:t>
            </a:r>
            <a:r>
              <a:rPr sz="2800" spc="135" dirty="0">
                <a:solidFill>
                  <a:srgbClr val="FFFFFF"/>
                </a:solidFill>
                <a:latin typeface="Arial"/>
                <a:cs typeface="Arial"/>
              </a:rPr>
              <a:t>giving </a:t>
            </a:r>
            <a:r>
              <a:rPr sz="2800" spc="170" dirty="0">
                <a:solidFill>
                  <a:srgbClr val="FFFFFF"/>
                </a:solidFill>
                <a:latin typeface="Arial"/>
                <a:cs typeface="Arial"/>
              </a:rPr>
              <a:t>you </a:t>
            </a:r>
            <a:r>
              <a:rPr sz="2800" spc="250" dirty="0">
                <a:solidFill>
                  <a:srgbClr val="FFFFFF"/>
                </a:solidFill>
                <a:latin typeface="Arial"/>
                <a:cs typeface="Arial"/>
              </a:rPr>
              <a:t>an </a:t>
            </a:r>
            <a:r>
              <a:rPr sz="2800" spc="175" dirty="0">
                <a:solidFill>
                  <a:srgbClr val="FFFFFF"/>
                </a:solidFill>
                <a:latin typeface="Arial"/>
                <a:cs typeface="Arial"/>
              </a:rPr>
              <a:t>idea,  </a:t>
            </a:r>
            <a:r>
              <a:rPr sz="2800" spc="130" dirty="0">
                <a:solidFill>
                  <a:srgbClr val="FFFFFF"/>
                </a:solidFill>
                <a:latin typeface="Arial"/>
                <a:cs typeface="Arial"/>
              </a:rPr>
              <a:t>speaking </a:t>
            </a:r>
            <a:r>
              <a:rPr sz="2800" spc="220" dirty="0">
                <a:solidFill>
                  <a:srgbClr val="FFFFFF"/>
                </a:solidFill>
                <a:latin typeface="Arial"/>
                <a:cs typeface="Arial"/>
              </a:rPr>
              <a:t>to </a:t>
            </a:r>
            <a:r>
              <a:rPr sz="2800" spc="170" dirty="0">
                <a:solidFill>
                  <a:srgbClr val="FFFFFF"/>
                </a:solidFill>
                <a:latin typeface="Arial"/>
                <a:cs typeface="Arial"/>
              </a:rPr>
              <a:t>you </a:t>
            </a:r>
            <a:r>
              <a:rPr sz="2800" spc="155" dirty="0">
                <a:solidFill>
                  <a:srgbClr val="FFFFFF"/>
                </a:solidFill>
                <a:latin typeface="Arial"/>
                <a:cs typeface="Arial"/>
              </a:rPr>
              <a:t>through </a:t>
            </a:r>
            <a:r>
              <a:rPr sz="2800" spc="355" dirty="0">
                <a:solidFill>
                  <a:srgbClr val="FFFFFF"/>
                </a:solidFill>
                <a:latin typeface="Arial"/>
                <a:cs typeface="Arial"/>
              </a:rPr>
              <a:t>a </a:t>
            </a:r>
            <a:r>
              <a:rPr sz="2800" spc="45" dirty="0">
                <a:solidFill>
                  <a:srgbClr val="FFFFFF"/>
                </a:solidFill>
                <a:latin typeface="Arial"/>
                <a:cs typeface="Arial"/>
              </a:rPr>
              <a:t>Bible  verse, </a:t>
            </a:r>
            <a:r>
              <a:rPr sz="2800" spc="90" dirty="0">
                <a:solidFill>
                  <a:srgbClr val="FFFFFF"/>
                </a:solidFill>
                <a:latin typeface="Arial"/>
                <a:cs typeface="Arial"/>
              </a:rPr>
              <a:t>or </a:t>
            </a:r>
            <a:r>
              <a:rPr sz="2800" spc="180" dirty="0">
                <a:solidFill>
                  <a:srgbClr val="FFFFFF"/>
                </a:solidFill>
                <a:latin typeface="Arial"/>
                <a:cs typeface="Arial"/>
              </a:rPr>
              <a:t>another </a:t>
            </a:r>
            <a:r>
              <a:rPr sz="2800" spc="105" dirty="0">
                <a:solidFill>
                  <a:srgbClr val="FFFFFF"/>
                </a:solidFill>
                <a:latin typeface="Arial"/>
                <a:cs typeface="Arial"/>
              </a:rPr>
              <a:t>person</a:t>
            </a:r>
            <a:r>
              <a:rPr sz="2800" spc="-3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spc="210" dirty="0">
                <a:solidFill>
                  <a:srgbClr val="FFFFFF"/>
                </a:solidFill>
                <a:latin typeface="Arial"/>
                <a:cs typeface="Arial"/>
              </a:rPr>
              <a:t>etc.</a:t>
            </a:r>
            <a:endParaRPr sz="2800">
              <a:latin typeface="Arial"/>
              <a:cs typeface="Arial"/>
            </a:endParaRPr>
          </a:p>
          <a:p>
            <a:pPr marL="355600" marR="5080" indent="-342900">
              <a:lnSpc>
                <a:spcPts val="3000"/>
              </a:lnSpc>
              <a:spcBef>
                <a:spcPts val="1050"/>
              </a:spcBef>
            </a:pPr>
            <a:r>
              <a:rPr sz="2200" spc="710" dirty="0">
                <a:solidFill>
                  <a:srgbClr val="8AD0D6"/>
                </a:solidFill>
                <a:latin typeface="Arial"/>
                <a:cs typeface="Arial"/>
              </a:rPr>
              <a:t>u</a:t>
            </a:r>
            <a:r>
              <a:rPr sz="2200" spc="140" dirty="0">
                <a:solidFill>
                  <a:srgbClr val="8AD0D6"/>
                </a:solidFill>
                <a:latin typeface="Arial"/>
                <a:cs typeface="Arial"/>
              </a:rPr>
              <a:t> </a:t>
            </a:r>
            <a:r>
              <a:rPr sz="2800" spc="105" dirty="0">
                <a:solidFill>
                  <a:srgbClr val="FFFFFF"/>
                </a:solidFill>
                <a:latin typeface="Arial"/>
                <a:cs typeface="Arial"/>
              </a:rPr>
              <a:t>Help</a:t>
            </a:r>
            <a:r>
              <a:rPr sz="28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spc="220" dirty="0">
                <a:solidFill>
                  <a:srgbClr val="FFFFFF"/>
                </a:solidFill>
                <a:latin typeface="Arial"/>
                <a:cs typeface="Arial"/>
              </a:rPr>
              <a:t>them</a:t>
            </a:r>
            <a:r>
              <a:rPr sz="28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spc="220" dirty="0">
                <a:solidFill>
                  <a:srgbClr val="FFFFFF"/>
                </a:solidFill>
                <a:latin typeface="Arial"/>
                <a:cs typeface="Arial"/>
              </a:rPr>
              <a:t>to</a:t>
            </a:r>
            <a:r>
              <a:rPr sz="280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spc="120" dirty="0">
                <a:solidFill>
                  <a:srgbClr val="FFFFFF"/>
                </a:solidFill>
                <a:latin typeface="Arial"/>
                <a:cs typeface="Arial"/>
              </a:rPr>
              <a:t>spot</a:t>
            </a:r>
            <a:r>
              <a:rPr sz="28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spc="105" dirty="0">
                <a:solidFill>
                  <a:srgbClr val="FFFFFF"/>
                </a:solidFill>
                <a:latin typeface="Arial"/>
                <a:cs typeface="Arial"/>
              </a:rPr>
              <a:t>those</a:t>
            </a:r>
            <a:r>
              <a:rPr sz="280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spc="160" dirty="0">
                <a:solidFill>
                  <a:srgbClr val="FFFFFF"/>
                </a:solidFill>
                <a:latin typeface="Arial"/>
                <a:cs typeface="Arial"/>
              </a:rPr>
              <a:t>moments  </a:t>
            </a:r>
            <a:r>
              <a:rPr sz="2800" spc="40" dirty="0">
                <a:solidFill>
                  <a:srgbClr val="FFFFFF"/>
                </a:solidFill>
                <a:latin typeface="Arial"/>
                <a:cs typeface="Arial"/>
              </a:rPr>
              <a:t>in </a:t>
            </a:r>
            <a:r>
              <a:rPr sz="2800" spc="85" dirty="0">
                <a:solidFill>
                  <a:srgbClr val="FFFFFF"/>
                </a:solidFill>
                <a:latin typeface="Arial"/>
                <a:cs typeface="Arial"/>
              </a:rPr>
              <a:t>their </a:t>
            </a:r>
            <a:r>
              <a:rPr sz="2800" spc="55" dirty="0">
                <a:solidFill>
                  <a:srgbClr val="FFFFFF"/>
                </a:solidFill>
                <a:latin typeface="Arial"/>
                <a:cs typeface="Arial"/>
              </a:rPr>
              <a:t>life </a:t>
            </a:r>
            <a:r>
              <a:rPr sz="2800" spc="285" dirty="0">
                <a:solidFill>
                  <a:srgbClr val="FFFFFF"/>
                </a:solidFill>
                <a:latin typeface="Arial"/>
                <a:cs typeface="Arial"/>
              </a:rPr>
              <a:t>and </a:t>
            </a:r>
            <a:r>
              <a:rPr sz="2800" spc="25" dirty="0">
                <a:solidFill>
                  <a:srgbClr val="FFFFFF"/>
                </a:solidFill>
                <a:latin typeface="Arial"/>
                <a:cs typeface="Arial"/>
              </a:rPr>
              <a:t>listen </a:t>
            </a:r>
            <a:r>
              <a:rPr sz="2800" spc="90" dirty="0">
                <a:solidFill>
                  <a:srgbClr val="FFFFFF"/>
                </a:solidFill>
                <a:latin typeface="Arial"/>
                <a:cs typeface="Arial"/>
              </a:rPr>
              <a:t>for</a:t>
            </a:r>
            <a:r>
              <a:rPr sz="2800" spc="-5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spc="220" dirty="0">
                <a:solidFill>
                  <a:srgbClr val="FFFFFF"/>
                </a:solidFill>
                <a:latin typeface="Arial"/>
                <a:cs typeface="Arial"/>
              </a:rPr>
              <a:t>God.</a:t>
            </a:r>
            <a:endParaRPr sz="280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934377" y="6429755"/>
            <a:ext cx="3104515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60" dirty="0">
                <a:solidFill>
                  <a:srgbClr val="FFFFFF"/>
                </a:solidFill>
                <a:latin typeface="Arial"/>
                <a:cs typeface="Arial"/>
              </a:rPr>
              <a:t>Photo</a:t>
            </a:r>
            <a:r>
              <a:rPr sz="1400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spc="105" dirty="0">
                <a:solidFill>
                  <a:srgbClr val="FFFFFF"/>
                </a:solidFill>
                <a:latin typeface="Arial"/>
                <a:cs typeface="Arial"/>
              </a:rPr>
              <a:t>by</a:t>
            </a:r>
            <a:r>
              <a:rPr sz="140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spc="85" dirty="0">
                <a:solidFill>
                  <a:srgbClr val="FFFFFF"/>
                </a:solidFill>
                <a:latin typeface="Arial"/>
                <a:cs typeface="Arial"/>
              </a:rPr>
              <a:t>Aaron</a:t>
            </a:r>
            <a:r>
              <a:rPr sz="14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spc="45" dirty="0">
                <a:solidFill>
                  <a:srgbClr val="FFFFFF"/>
                </a:solidFill>
                <a:latin typeface="Arial"/>
                <a:cs typeface="Arial"/>
              </a:rPr>
              <a:t>Burden</a:t>
            </a:r>
            <a:r>
              <a:rPr sz="140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spc="100" dirty="0">
                <a:solidFill>
                  <a:srgbClr val="FFFFFF"/>
                </a:solidFill>
                <a:latin typeface="Arial"/>
                <a:cs typeface="Arial"/>
              </a:rPr>
              <a:t>on</a:t>
            </a:r>
            <a:r>
              <a:rPr sz="140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Unsplash</a:t>
            </a:r>
            <a:endParaRPr sz="14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45181" y="1456435"/>
            <a:ext cx="2929255" cy="3228975"/>
          </a:xfrm>
          <a:prstGeom prst="rect">
            <a:avLst/>
          </a:prstGeom>
        </p:spPr>
        <p:txBody>
          <a:bodyPr vert="horz" wrap="square" lIns="0" tIns="6350" rIns="0" bIns="0" rtlCol="0">
            <a:spAutoFit/>
          </a:bodyPr>
          <a:lstStyle/>
          <a:p>
            <a:pPr marL="417195" marR="5080" indent="-405130">
              <a:lnSpc>
                <a:spcPct val="101000"/>
              </a:lnSpc>
              <a:spcBef>
                <a:spcPts val="50"/>
              </a:spcBef>
            </a:pPr>
            <a:r>
              <a:rPr sz="4200" b="1" spc="-140" dirty="0">
                <a:solidFill>
                  <a:srgbClr val="F2F2F2"/>
                </a:solidFill>
                <a:latin typeface="Arial"/>
                <a:cs typeface="Arial"/>
              </a:rPr>
              <a:t>R</a:t>
            </a:r>
            <a:r>
              <a:rPr sz="4200" b="1" spc="-114" dirty="0">
                <a:solidFill>
                  <a:srgbClr val="F2F2F2"/>
                </a:solidFill>
                <a:latin typeface="Arial"/>
                <a:cs typeface="Arial"/>
              </a:rPr>
              <a:t>e</a:t>
            </a:r>
            <a:r>
              <a:rPr sz="4200" b="1" spc="-55" dirty="0">
                <a:solidFill>
                  <a:srgbClr val="F2F2F2"/>
                </a:solidFill>
                <a:latin typeface="Arial"/>
                <a:cs typeface="Arial"/>
              </a:rPr>
              <a:t>sp</a:t>
            </a:r>
            <a:r>
              <a:rPr sz="4200" b="1" spc="-60" dirty="0">
                <a:solidFill>
                  <a:srgbClr val="F2F2F2"/>
                </a:solidFill>
                <a:latin typeface="Arial"/>
                <a:cs typeface="Arial"/>
              </a:rPr>
              <a:t>o</a:t>
            </a:r>
            <a:r>
              <a:rPr sz="4200" b="1" spc="-45" dirty="0">
                <a:solidFill>
                  <a:srgbClr val="F2F2F2"/>
                </a:solidFill>
                <a:latin typeface="Arial"/>
                <a:cs typeface="Arial"/>
              </a:rPr>
              <a:t>n</a:t>
            </a:r>
            <a:r>
              <a:rPr sz="4200" b="1" spc="-434" dirty="0">
                <a:solidFill>
                  <a:srgbClr val="F2F2F2"/>
                </a:solidFill>
                <a:latin typeface="Arial"/>
                <a:cs typeface="Arial"/>
              </a:rPr>
              <a:t>s</a:t>
            </a:r>
            <a:r>
              <a:rPr sz="4200" b="1" spc="-215" dirty="0">
                <a:solidFill>
                  <a:srgbClr val="F2F2F2"/>
                </a:solidFill>
                <a:latin typeface="Arial"/>
                <a:cs typeface="Arial"/>
              </a:rPr>
              <a:t>i</a:t>
            </a:r>
            <a:r>
              <a:rPr sz="4200" b="1" spc="10" dirty="0">
                <a:solidFill>
                  <a:srgbClr val="F2F2F2"/>
                </a:solidFill>
                <a:latin typeface="Arial"/>
                <a:cs typeface="Arial"/>
              </a:rPr>
              <a:t>v</a:t>
            </a:r>
            <a:r>
              <a:rPr sz="4200" b="1" spc="235" dirty="0">
                <a:solidFill>
                  <a:srgbClr val="F2F2F2"/>
                </a:solidFill>
                <a:latin typeface="Arial"/>
                <a:cs typeface="Arial"/>
              </a:rPr>
              <a:t>e  </a:t>
            </a:r>
            <a:r>
              <a:rPr sz="4200" b="1" spc="130" dirty="0">
                <a:solidFill>
                  <a:srgbClr val="F2F2F2"/>
                </a:solidFill>
                <a:latin typeface="Arial"/>
                <a:cs typeface="Arial"/>
              </a:rPr>
              <a:t>pa</a:t>
            </a:r>
            <a:r>
              <a:rPr sz="4200" b="1" spc="75" dirty="0">
                <a:solidFill>
                  <a:srgbClr val="F2F2F2"/>
                </a:solidFill>
                <a:latin typeface="Arial"/>
                <a:cs typeface="Arial"/>
              </a:rPr>
              <a:t>r</a:t>
            </a:r>
            <a:r>
              <a:rPr sz="4200" b="1" spc="345" dirty="0">
                <a:solidFill>
                  <a:srgbClr val="F2F2F2"/>
                </a:solidFill>
                <a:latin typeface="Arial"/>
                <a:cs typeface="Arial"/>
              </a:rPr>
              <a:t>e</a:t>
            </a:r>
            <a:r>
              <a:rPr sz="4200" b="1" spc="-45" dirty="0">
                <a:solidFill>
                  <a:srgbClr val="F2F2F2"/>
                </a:solidFill>
                <a:latin typeface="Arial"/>
                <a:cs typeface="Arial"/>
              </a:rPr>
              <a:t>n</a:t>
            </a:r>
            <a:r>
              <a:rPr sz="4200" b="1" spc="-90" dirty="0">
                <a:solidFill>
                  <a:srgbClr val="F2F2F2"/>
                </a:solidFill>
                <a:latin typeface="Arial"/>
                <a:cs typeface="Arial"/>
              </a:rPr>
              <a:t>ti</a:t>
            </a:r>
            <a:r>
              <a:rPr sz="4200" b="1" spc="-170" dirty="0">
                <a:solidFill>
                  <a:srgbClr val="F2F2F2"/>
                </a:solidFill>
                <a:latin typeface="Arial"/>
                <a:cs typeface="Arial"/>
              </a:rPr>
              <a:t>n</a:t>
            </a:r>
            <a:r>
              <a:rPr sz="4200" b="1" spc="204" dirty="0">
                <a:solidFill>
                  <a:srgbClr val="F2F2F2"/>
                </a:solidFill>
                <a:latin typeface="Arial"/>
                <a:cs typeface="Arial"/>
              </a:rPr>
              <a:t>g</a:t>
            </a:r>
            <a:endParaRPr sz="42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4250">
              <a:latin typeface="Arial"/>
              <a:cs typeface="Arial"/>
            </a:endParaRPr>
          </a:p>
          <a:p>
            <a:pPr marL="600075" marR="5080" indent="-460375">
              <a:lnSpc>
                <a:spcPct val="101000"/>
              </a:lnSpc>
            </a:pPr>
            <a:r>
              <a:rPr sz="4200" b="1" spc="75" dirty="0">
                <a:solidFill>
                  <a:srgbClr val="F2F2F2"/>
                </a:solidFill>
                <a:latin typeface="Arial"/>
                <a:cs typeface="Arial"/>
              </a:rPr>
              <a:t>Going</a:t>
            </a:r>
            <a:r>
              <a:rPr sz="4200" b="1" spc="-65" dirty="0">
                <a:solidFill>
                  <a:srgbClr val="F2F2F2"/>
                </a:solidFill>
                <a:latin typeface="Arial"/>
                <a:cs typeface="Arial"/>
              </a:rPr>
              <a:t> with  </a:t>
            </a:r>
            <a:r>
              <a:rPr sz="4200" b="1" spc="-60" dirty="0">
                <a:solidFill>
                  <a:srgbClr val="F2F2F2"/>
                </a:solidFill>
                <a:latin typeface="Arial"/>
                <a:cs typeface="Arial"/>
              </a:rPr>
              <a:t>their</a:t>
            </a:r>
            <a:r>
              <a:rPr sz="4200" b="1" spc="-75" dirty="0">
                <a:solidFill>
                  <a:srgbClr val="F2F2F2"/>
                </a:solidFill>
                <a:latin typeface="Arial"/>
                <a:cs typeface="Arial"/>
              </a:rPr>
              <a:t> </a:t>
            </a:r>
            <a:r>
              <a:rPr sz="4200" b="1" spc="-45" dirty="0">
                <a:solidFill>
                  <a:srgbClr val="F2F2F2"/>
                </a:solidFill>
                <a:latin typeface="Arial"/>
                <a:cs typeface="Arial"/>
              </a:rPr>
              <a:t>flow</a:t>
            </a:r>
            <a:endParaRPr sz="42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639055" y="0"/>
            <a:ext cx="7553325" cy="6858000"/>
          </a:xfrm>
          <a:custGeom>
            <a:avLst/>
            <a:gdLst/>
            <a:ahLst/>
            <a:cxnLst/>
            <a:rect l="l" t="t" r="r" b="b"/>
            <a:pathLst>
              <a:path w="7553325" h="6858000">
                <a:moveTo>
                  <a:pt x="0" y="0"/>
                </a:moveTo>
                <a:lnTo>
                  <a:pt x="7552944" y="0"/>
                </a:lnTo>
                <a:lnTo>
                  <a:pt x="7552944" y="6857999"/>
                </a:lnTo>
                <a:lnTo>
                  <a:pt x="0" y="6857999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5053584" y="438911"/>
            <a:ext cx="6726935" cy="588264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123688" y="484631"/>
            <a:ext cx="6584315" cy="5739765"/>
          </a:xfrm>
          <a:custGeom>
            <a:avLst/>
            <a:gdLst/>
            <a:ahLst/>
            <a:cxnLst/>
            <a:rect l="l" t="t" r="r" b="b"/>
            <a:pathLst>
              <a:path w="6584315" h="5739765">
                <a:moveTo>
                  <a:pt x="0" y="0"/>
                </a:moveTo>
                <a:lnTo>
                  <a:pt x="6584098" y="0"/>
                </a:lnTo>
                <a:lnTo>
                  <a:pt x="6584098" y="5739187"/>
                </a:lnTo>
                <a:lnTo>
                  <a:pt x="0" y="5739187"/>
                </a:lnTo>
                <a:lnTo>
                  <a:pt x="0" y="0"/>
                </a:lnTo>
                <a:close/>
              </a:path>
            </a:pathLst>
          </a:custGeom>
          <a:ln w="12700">
            <a:solidFill>
              <a:srgbClr val="BFBFB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0402823" y="0"/>
            <a:ext cx="765048" cy="120700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0442447" y="0"/>
            <a:ext cx="685800" cy="1143000"/>
          </a:xfrm>
          <a:custGeom>
            <a:avLst/>
            <a:gdLst/>
            <a:ahLst/>
            <a:cxnLst/>
            <a:rect l="l" t="t" r="r" b="b"/>
            <a:pathLst>
              <a:path w="685800" h="1143000">
                <a:moveTo>
                  <a:pt x="0" y="0"/>
                </a:moveTo>
                <a:lnTo>
                  <a:pt x="685800" y="0"/>
                </a:lnTo>
                <a:lnTo>
                  <a:pt x="685800" y="1143000"/>
                </a:lnTo>
                <a:lnTo>
                  <a:pt x="0" y="1143000"/>
                </a:lnTo>
                <a:lnTo>
                  <a:pt x="0" y="0"/>
                </a:lnTo>
                <a:close/>
              </a:path>
            </a:pathLst>
          </a:custGeom>
          <a:solidFill>
            <a:srgbClr val="B0151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5608637" y="954501"/>
            <a:ext cx="5615305" cy="874394"/>
          </a:xfrm>
          <a:custGeom>
            <a:avLst/>
            <a:gdLst/>
            <a:ahLst/>
            <a:cxnLst/>
            <a:rect l="l" t="t" r="r" b="b"/>
            <a:pathLst>
              <a:path w="5615305" h="874394">
                <a:moveTo>
                  <a:pt x="5469257" y="0"/>
                </a:moveTo>
                <a:lnTo>
                  <a:pt x="145729" y="0"/>
                </a:lnTo>
                <a:lnTo>
                  <a:pt x="99668" y="7429"/>
                </a:lnTo>
                <a:lnTo>
                  <a:pt x="59664" y="28117"/>
                </a:lnTo>
                <a:lnTo>
                  <a:pt x="28117" y="59663"/>
                </a:lnTo>
                <a:lnTo>
                  <a:pt x="7429" y="99667"/>
                </a:lnTo>
                <a:lnTo>
                  <a:pt x="0" y="145728"/>
                </a:lnTo>
                <a:lnTo>
                  <a:pt x="0" y="728618"/>
                </a:lnTo>
                <a:lnTo>
                  <a:pt x="7429" y="774679"/>
                </a:lnTo>
                <a:lnTo>
                  <a:pt x="28117" y="814683"/>
                </a:lnTo>
                <a:lnTo>
                  <a:pt x="59664" y="846230"/>
                </a:lnTo>
                <a:lnTo>
                  <a:pt x="99668" y="866918"/>
                </a:lnTo>
                <a:lnTo>
                  <a:pt x="145729" y="874348"/>
                </a:lnTo>
                <a:lnTo>
                  <a:pt x="5469257" y="874348"/>
                </a:lnTo>
                <a:lnTo>
                  <a:pt x="5515319" y="866918"/>
                </a:lnTo>
                <a:lnTo>
                  <a:pt x="5555323" y="846230"/>
                </a:lnTo>
                <a:lnTo>
                  <a:pt x="5586870" y="814683"/>
                </a:lnTo>
                <a:lnTo>
                  <a:pt x="5607558" y="774679"/>
                </a:lnTo>
                <a:lnTo>
                  <a:pt x="5614987" y="728618"/>
                </a:lnTo>
                <a:lnTo>
                  <a:pt x="5614987" y="145728"/>
                </a:lnTo>
                <a:lnTo>
                  <a:pt x="5607558" y="99667"/>
                </a:lnTo>
                <a:lnTo>
                  <a:pt x="5586870" y="59663"/>
                </a:lnTo>
                <a:lnTo>
                  <a:pt x="5555323" y="28117"/>
                </a:lnTo>
                <a:lnTo>
                  <a:pt x="5515319" y="7429"/>
                </a:lnTo>
                <a:lnTo>
                  <a:pt x="5469257" y="0"/>
                </a:lnTo>
                <a:close/>
              </a:path>
            </a:pathLst>
          </a:custGeom>
          <a:solidFill>
            <a:srgbClr val="54849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5608637" y="954501"/>
            <a:ext cx="5615305" cy="874394"/>
          </a:xfrm>
          <a:custGeom>
            <a:avLst/>
            <a:gdLst/>
            <a:ahLst/>
            <a:cxnLst/>
            <a:rect l="l" t="t" r="r" b="b"/>
            <a:pathLst>
              <a:path w="5615305" h="874394">
                <a:moveTo>
                  <a:pt x="0" y="145729"/>
                </a:moveTo>
                <a:lnTo>
                  <a:pt x="7429" y="99667"/>
                </a:lnTo>
                <a:lnTo>
                  <a:pt x="28117" y="59663"/>
                </a:lnTo>
                <a:lnTo>
                  <a:pt x="59663" y="28117"/>
                </a:lnTo>
                <a:lnTo>
                  <a:pt x="99667" y="7429"/>
                </a:lnTo>
                <a:lnTo>
                  <a:pt x="145729" y="0"/>
                </a:lnTo>
                <a:lnTo>
                  <a:pt x="5469258" y="0"/>
                </a:lnTo>
                <a:lnTo>
                  <a:pt x="5515319" y="7429"/>
                </a:lnTo>
                <a:lnTo>
                  <a:pt x="5555323" y="28117"/>
                </a:lnTo>
                <a:lnTo>
                  <a:pt x="5586869" y="59663"/>
                </a:lnTo>
                <a:lnTo>
                  <a:pt x="5607557" y="99667"/>
                </a:lnTo>
                <a:lnTo>
                  <a:pt x="5614987" y="145729"/>
                </a:lnTo>
                <a:lnTo>
                  <a:pt x="5614987" y="728618"/>
                </a:lnTo>
                <a:lnTo>
                  <a:pt x="5607557" y="774680"/>
                </a:lnTo>
                <a:lnTo>
                  <a:pt x="5586869" y="814684"/>
                </a:lnTo>
                <a:lnTo>
                  <a:pt x="5555323" y="846230"/>
                </a:lnTo>
                <a:lnTo>
                  <a:pt x="5515319" y="866918"/>
                </a:lnTo>
                <a:lnTo>
                  <a:pt x="5469258" y="874348"/>
                </a:lnTo>
                <a:lnTo>
                  <a:pt x="145729" y="874348"/>
                </a:lnTo>
                <a:lnTo>
                  <a:pt x="99667" y="866918"/>
                </a:lnTo>
                <a:lnTo>
                  <a:pt x="59663" y="846230"/>
                </a:lnTo>
                <a:lnTo>
                  <a:pt x="28117" y="814684"/>
                </a:lnTo>
                <a:lnTo>
                  <a:pt x="7429" y="774680"/>
                </a:lnTo>
                <a:lnTo>
                  <a:pt x="0" y="728618"/>
                </a:lnTo>
                <a:lnTo>
                  <a:pt x="0" y="145729"/>
                </a:lnTo>
                <a:close/>
              </a:path>
            </a:pathLst>
          </a:custGeom>
          <a:ln w="190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5707199" y="1227835"/>
            <a:ext cx="507238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95" dirty="0"/>
              <a:t>We</a:t>
            </a:r>
            <a:r>
              <a:rPr sz="1800" spc="-10" dirty="0"/>
              <a:t> </a:t>
            </a:r>
            <a:r>
              <a:rPr sz="1800" spc="165" dirty="0"/>
              <a:t>need</a:t>
            </a:r>
            <a:r>
              <a:rPr sz="1800" spc="-5" dirty="0"/>
              <a:t> </a:t>
            </a:r>
            <a:r>
              <a:rPr sz="1800" spc="140" dirty="0"/>
              <a:t>to</a:t>
            </a:r>
            <a:r>
              <a:rPr sz="1800" spc="-5" dirty="0"/>
              <a:t> </a:t>
            </a:r>
            <a:r>
              <a:rPr sz="1800" spc="85" dirty="0"/>
              <a:t>follow</a:t>
            </a:r>
            <a:r>
              <a:rPr sz="1800" spc="-5" dirty="0"/>
              <a:t> </a:t>
            </a:r>
            <a:r>
              <a:rPr sz="1800" spc="65" dirty="0"/>
              <a:t>our</a:t>
            </a:r>
            <a:r>
              <a:rPr sz="1800" spc="-10" dirty="0"/>
              <a:t> </a:t>
            </a:r>
            <a:r>
              <a:rPr sz="1800" spc="70" dirty="0"/>
              <a:t>children’s</a:t>
            </a:r>
            <a:r>
              <a:rPr sz="1800" spc="-5" dirty="0"/>
              <a:t> </a:t>
            </a:r>
            <a:r>
              <a:rPr sz="1800" spc="30" dirty="0"/>
              <a:t>spiritual</a:t>
            </a:r>
            <a:r>
              <a:rPr sz="1800" spc="-5" dirty="0"/>
              <a:t> </a:t>
            </a:r>
            <a:r>
              <a:rPr sz="1800" spc="75" dirty="0"/>
              <a:t>flow.</a:t>
            </a:r>
            <a:endParaRPr sz="1800"/>
          </a:p>
        </p:txBody>
      </p:sp>
      <p:sp>
        <p:nvSpPr>
          <p:cNvPr id="11" name="object 11"/>
          <p:cNvSpPr/>
          <p:nvPr/>
        </p:nvSpPr>
        <p:spPr>
          <a:xfrm>
            <a:off x="5608637" y="1874928"/>
            <a:ext cx="5615305" cy="925194"/>
          </a:xfrm>
          <a:custGeom>
            <a:avLst/>
            <a:gdLst/>
            <a:ahLst/>
            <a:cxnLst/>
            <a:rect l="l" t="t" r="r" b="b"/>
            <a:pathLst>
              <a:path w="5615305" h="925194">
                <a:moveTo>
                  <a:pt x="5460838" y="0"/>
                </a:moveTo>
                <a:lnTo>
                  <a:pt x="154148" y="0"/>
                </a:lnTo>
                <a:lnTo>
                  <a:pt x="105425" y="7858"/>
                </a:lnTo>
                <a:lnTo>
                  <a:pt x="63110" y="29741"/>
                </a:lnTo>
                <a:lnTo>
                  <a:pt x="29741" y="63110"/>
                </a:lnTo>
                <a:lnTo>
                  <a:pt x="7858" y="105425"/>
                </a:lnTo>
                <a:lnTo>
                  <a:pt x="0" y="154148"/>
                </a:lnTo>
                <a:lnTo>
                  <a:pt x="0" y="770726"/>
                </a:lnTo>
                <a:lnTo>
                  <a:pt x="7858" y="819449"/>
                </a:lnTo>
                <a:lnTo>
                  <a:pt x="29741" y="861764"/>
                </a:lnTo>
                <a:lnTo>
                  <a:pt x="63110" y="895133"/>
                </a:lnTo>
                <a:lnTo>
                  <a:pt x="105425" y="917016"/>
                </a:lnTo>
                <a:lnTo>
                  <a:pt x="154148" y="924874"/>
                </a:lnTo>
                <a:lnTo>
                  <a:pt x="5460838" y="924874"/>
                </a:lnTo>
                <a:lnTo>
                  <a:pt x="5509561" y="917016"/>
                </a:lnTo>
                <a:lnTo>
                  <a:pt x="5551877" y="895133"/>
                </a:lnTo>
                <a:lnTo>
                  <a:pt x="5585245" y="861764"/>
                </a:lnTo>
                <a:lnTo>
                  <a:pt x="5607128" y="819449"/>
                </a:lnTo>
                <a:lnTo>
                  <a:pt x="5614987" y="770726"/>
                </a:lnTo>
                <a:lnTo>
                  <a:pt x="5614987" y="154148"/>
                </a:lnTo>
                <a:lnTo>
                  <a:pt x="5607128" y="105425"/>
                </a:lnTo>
                <a:lnTo>
                  <a:pt x="5585245" y="63110"/>
                </a:lnTo>
                <a:lnTo>
                  <a:pt x="5551877" y="29741"/>
                </a:lnTo>
                <a:lnTo>
                  <a:pt x="5509561" y="7858"/>
                </a:lnTo>
                <a:lnTo>
                  <a:pt x="5460838" y="0"/>
                </a:lnTo>
                <a:close/>
              </a:path>
            </a:pathLst>
          </a:custGeom>
          <a:solidFill>
            <a:srgbClr val="56689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5608637" y="1874928"/>
            <a:ext cx="5615305" cy="925194"/>
          </a:xfrm>
          <a:custGeom>
            <a:avLst/>
            <a:gdLst/>
            <a:ahLst/>
            <a:cxnLst/>
            <a:rect l="l" t="t" r="r" b="b"/>
            <a:pathLst>
              <a:path w="5615305" h="925194">
                <a:moveTo>
                  <a:pt x="0" y="154148"/>
                </a:moveTo>
                <a:lnTo>
                  <a:pt x="7858" y="105425"/>
                </a:lnTo>
                <a:lnTo>
                  <a:pt x="29741" y="63110"/>
                </a:lnTo>
                <a:lnTo>
                  <a:pt x="63110" y="29741"/>
                </a:lnTo>
                <a:lnTo>
                  <a:pt x="105425" y="7858"/>
                </a:lnTo>
                <a:lnTo>
                  <a:pt x="154148" y="0"/>
                </a:lnTo>
                <a:lnTo>
                  <a:pt x="5460839" y="0"/>
                </a:lnTo>
                <a:lnTo>
                  <a:pt x="5509561" y="7858"/>
                </a:lnTo>
                <a:lnTo>
                  <a:pt x="5551877" y="29741"/>
                </a:lnTo>
                <a:lnTo>
                  <a:pt x="5585245" y="63110"/>
                </a:lnTo>
                <a:lnTo>
                  <a:pt x="5607128" y="105425"/>
                </a:lnTo>
                <a:lnTo>
                  <a:pt x="5614987" y="154148"/>
                </a:lnTo>
                <a:lnTo>
                  <a:pt x="5614987" y="770726"/>
                </a:lnTo>
                <a:lnTo>
                  <a:pt x="5607128" y="819449"/>
                </a:lnTo>
                <a:lnTo>
                  <a:pt x="5585245" y="861764"/>
                </a:lnTo>
                <a:lnTo>
                  <a:pt x="5551877" y="895133"/>
                </a:lnTo>
                <a:lnTo>
                  <a:pt x="5509561" y="917016"/>
                </a:lnTo>
                <a:lnTo>
                  <a:pt x="5460839" y="924875"/>
                </a:lnTo>
                <a:lnTo>
                  <a:pt x="154148" y="924875"/>
                </a:lnTo>
                <a:lnTo>
                  <a:pt x="105425" y="917016"/>
                </a:lnTo>
                <a:lnTo>
                  <a:pt x="63110" y="895133"/>
                </a:lnTo>
                <a:lnTo>
                  <a:pt x="29741" y="861764"/>
                </a:lnTo>
                <a:lnTo>
                  <a:pt x="7858" y="819449"/>
                </a:lnTo>
                <a:lnTo>
                  <a:pt x="0" y="770726"/>
                </a:lnTo>
                <a:lnTo>
                  <a:pt x="0" y="154148"/>
                </a:lnTo>
                <a:close/>
              </a:path>
            </a:pathLst>
          </a:custGeom>
          <a:ln w="190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5608637" y="2845884"/>
            <a:ext cx="5615305" cy="896619"/>
          </a:xfrm>
          <a:custGeom>
            <a:avLst/>
            <a:gdLst/>
            <a:ahLst/>
            <a:cxnLst/>
            <a:rect l="l" t="t" r="r" b="b"/>
            <a:pathLst>
              <a:path w="5615305" h="896620">
                <a:moveTo>
                  <a:pt x="5465579" y="0"/>
                </a:moveTo>
                <a:lnTo>
                  <a:pt x="149407" y="0"/>
                </a:lnTo>
                <a:lnTo>
                  <a:pt x="102183" y="7617"/>
                </a:lnTo>
                <a:lnTo>
                  <a:pt x="61169" y="28827"/>
                </a:lnTo>
                <a:lnTo>
                  <a:pt x="28827" y="61170"/>
                </a:lnTo>
                <a:lnTo>
                  <a:pt x="7616" y="102184"/>
                </a:lnTo>
                <a:lnTo>
                  <a:pt x="0" y="149409"/>
                </a:lnTo>
                <a:lnTo>
                  <a:pt x="0" y="747041"/>
                </a:lnTo>
                <a:lnTo>
                  <a:pt x="7616" y="794266"/>
                </a:lnTo>
                <a:lnTo>
                  <a:pt x="28827" y="835280"/>
                </a:lnTo>
                <a:lnTo>
                  <a:pt x="61169" y="867622"/>
                </a:lnTo>
                <a:lnTo>
                  <a:pt x="102183" y="888832"/>
                </a:lnTo>
                <a:lnTo>
                  <a:pt x="149407" y="896449"/>
                </a:lnTo>
                <a:lnTo>
                  <a:pt x="5465579" y="896449"/>
                </a:lnTo>
                <a:lnTo>
                  <a:pt x="5512804" y="888832"/>
                </a:lnTo>
                <a:lnTo>
                  <a:pt x="5553817" y="867622"/>
                </a:lnTo>
                <a:lnTo>
                  <a:pt x="5586160" y="835280"/>
                </a:lnTo>
                <a:lnTo>
                  <a:pt x="5607370" y="794266"/>
                </a:lnTo>
                <a:lnTo>
                  <a:pt x="5614987" y="747041"/>
                </a:lnTo>
                <a:lnTo>
                  <a:pt x="5614987" y="149409"/>
                </a:lnTo>
                <a:lnTo>
                  <a:pt x="5607370" y="102184"/>
                </a:lnTo>
                <a:lnTo>
                  <a:pt x="5586160" y="61170"/>
                </a:lnTo>
                <a:lnTo>
                  <a:pt x="5553817" y="28827"/>
                </a:lnTo>
                <a:lnTo>
                  <a:pt x="5512804" y="7617"/>
                </a:lnTo>
                <a:lnTo>
                  <a:pt x="5465579" y="0"/>
                </a:lnTo>
                <a:close/>
              </a:path>
            </a:pathLst>
          </a:custGeom>
          <a:solidFill>
            <a:srgbClr val="65599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5608637" y="2845884"/>
            <a:ext cx="5615305" cy="896619"/>
          </a:xfrm>
          <a:custGeom>
            <a:avLst/>
            <a:gdLst/>
            <a:ahLst/>
            <a:cxnLst/>
            <a:rect l="l" t="t" r="r" b="b"/>
            <a:pathLst>
              <a:path w="5615305" h="896620">
                <a:moveTo>
                  <a:pt x="0" y="149408"/>
                </a:moveTo>
                <a:lnTo>
                  <a:pt x="7616" y="102183"/>
                </a:lnTo>
                <a:lnTo>
                  <a:pt x="28826" y="61169"/>
                </a:lnTo>
                <a:lnTo>
                  <a:pt x="61169" y="28827"/>
                </a:lnTo>
                <a:lnTo>
                  <a:pt x="102183" y="7616"/>
                </a:lnTo>
                <a:lnTo>
                  <a:pt x="149407" y="0"/>
                </a:lnTo>
                <a:lnTo>
                  <a:pt x="5465580" y="0"/>
                </a:lnTo>
                <a:lnTo>
                  <a:pt x="5512804" y="7616"/>
                </a:lnTo>
                <a:lnTo>
                  <a:pt x="5553817" y="28827"/>
                </a:lnTo>
                <a:lnTo>
                  <a:pt x="5586160" y="61169"/>
                </a:lnTo>
                <a:lnTo>
                  <a:pt x="5607370" y="102183"/>
                </a:lnTo>
                <a:lnTo>
                  <a:pt x="5614987" y="149408"/>
                </a:lnTo>
                <a:lnTo>
                  <a:pt x="5614987" y="747041"/>
                </a:lnTo>
                <a:lnTo>
                  <a:pt x="5607370" y="794266"/>
                </a:lnTo>
                <a:lnTo>
                  <a:pt x="5586160" y="835280"/>
                </a:lnTo>
                <a:lnTo>
                  <a:pt x="5553817" y="867622"/>
                </a:lnTo>
                <a:lnTo>
                  <a:pt x="5512804" y="888833"/>
                </a:lnTo>
                <a:lnTo>
                  <a:pt x="5465580" y="896450"/>
                </a:lnTo>
                <a:lnTo>
                  <a:pt x="149407" y="896450"/>
                </a:lnTo>
                <a:lnTo>
                  <a:pt x="102183" y="888833"/>
                </a:lnTo>
                <a:lnTo>
                  <a:pt x="61169" y="867622"/>
                </a:lnTo>
                <a:lnTo>
                  <a:pt x="28826" y="835280"/>
                </a:lnTo>
                <a:lnTo>
                  <a:pt x="7616" y="794266"/>
                </a:lnTo>
                <a:lnTo>
                  <a:pt x="0" y="747041"/>
                </a:lnTo>
                <a:lnTo>
                  <a:pt x="0" y="149408"/>
                </a:lnTo>
                <a:close/>
              </a:path>
            </a:pathLst>
          </a:custGeom>
          <a:ln w="190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5608637" y="3788415"/>
            <a:ext cx="5615305" cy="927100"/>
          </a:xfrm>
          <a:custGeom>
            <a:avLst/>
            <a:gdLst/>
            <a:ahLst/>
            <a:cxnLst/>
            <a:rect l="l" t="t" r="r" b="b"/>
            <a:pathLst>
              <a:path w="5615305" h="927100">
                <a:moveTo>
                  <a:pt x="5460507" y="0"/>
                </a:moveTo>
                <a:lnTo>
                  <a:pt x="154480" y="0"/>
                </a:lnTo>
                <a:lnTo>
                  <a:pt x="105652" y="7875"/>
                </a:lnTo>
                <a:lnTo>
                  <a:pt x="63246" y="29805"/>
                </a:lnTo>
                <a:lnTo>
                  <a:pt x="29805" y="63246"/>
                </a:lnTo>
                <a:lnTo>
                  <a:pt x="7875" y="105652"/>
                </a:lnTo>
                <a:lnTo>
                  <a:pt x="0" y="154480"/>
                </a:lnTo>
                <a:lnTo>
                  <a:pt x="0" y="772380"/>
                </a:lnTo>
                <a:lnTo>
                  <a:pt x="7875" y="821208"/>
                </a:lnTo>
                <a:lnTo>
                  <a:pt x="29805" y="863615"/>
                </a:lnTo>
                <a:lnTo>
                  <a:pt x="63246" y="897055"/>
                </a:lnTo>
                <a:lnTo>
                  <a:pt x="105652" y="918985"/>
                </a:lnTo>
                <a:lnTo>
                  <a:pt x="154480" y="926861"/>
                </a:lnTo>
                <a:lnTo>
                  <a:pt x="5460507" y="926861"/>
                </a:lnTo>
                <a:lnTo>
                  <a:pt x="5509335" y="918985"/>
                </a:lnTo>
                <a:lnTo>
                  <a:pt x="5551741" y="897055"/>
                </a:lnTo>
                <a:lnTo>
                  <a:pt x="5585181" y="863615"/>
                </a:lnTo>
                <a:lnTo>
                  <a:pt x="5607112" y="821208"/>
                </a:lnTo>
                <a:lnTo>
                  <a:pt x="5614987" y="772380"/>
                </a:lnTo>
                <a:lnTo>
                  <a:pt x="5614987" y="154480"/>
                </a:lnTo>
                <a:lnTo>
                  <a:pt x="5607112" y="105652"/>
                </a:lnTo>
                <a:lnTo>
                  <a:pt x="5585181" y="63246"/>
                </a:lnTo>
                <a:lnTo>
                  <a:pt x="5551741" y="29805"/>
                </a:lnTo>
                <a:lnTo>
                  <a:pt x="5509335" y="7875"/>
                </a:lnTo>
                <a:lnTo>
                  <a:pt x="5460507" y="0"/>
                </a:lnTo>
                <a:close/>
              </a:path>
            </a:pathLst>
          </a:custGeom>
          <a:solidFill>
            <a:srgbClr val="845B9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5608637" y="3788415"/>
            <a:ext cx="5615305" cy="927100"/>
          </a:xfrm>
          <a:custGeom>
            <a:avLst/>
            <a:gdLst/>
            <a:ahLst/>
            <a:cxnLst/>
            <a:rect l="l" t="t" r="r" b="b"/>
            <a:pathLst>
              <a:path w="5615305" h="927100">
                <a:moveTo>
                  <a:pt x="0" y="154479"/>
                </a:moveTo>
                <a:lnTo>
                  <a:pt x="7875" y="105652"/>
                </a:lnTo>
                <a:lnTo>
                  <a:pt x="29805" y="63246"/>
                </a:lnTo>
                <a:lnTo>
                  <a:pt x="63245" y="29805"/>
                </a:lnTo>
                <a:lnTo>
                  <a:pt x="105652" y="7875"/>
                </a:lnTo>
                <a:lnTo>
                  <a:pt x="154479" y="0"/>
                </a:lnTo>
                <a:lnTo>
                  <a:pt x="5460507" y="0"/>
                </a:lnTo>
                <a:lnTo>
                  <a:pt x="5509334" y="7875"/>
                </a:lnTo>
                <a:lnTo>
                  <a:pt x="5551740" y="29805"/>
                </a:lnTo>
                <a:lnTo>
                  <a:pt x="5585181" y="63246"/>
                </a:lnTo>
                <a:lnTo>
                  <a:pt x="5607111" y="105652"/>
                </a:lnTo>
                <a:lnTo>
                  <a:pt x="5614987" y="154479"/>
                </a:lnTo>
                <a:lnTo>
                  <a:pt x="5614987" y="772381"/>
                </a:lnTo>
                <a:lnTo>
                  <a:pt x="5607111" y="821208"/>
                </a:lnTo>
                <a:lnTo>
                  <a:pt x="5585181" y="863614"/>
                </a:lnTo>
                <a:lnTo>
                  <a:pt x="5551740" y="897055"/>
                </a:lnTo>
                <a:lnTo>
                  <a:pt x="5509334" y="918985"/>
                </a:lnTo>
                <a:lnTo>
                  <a:pt x="5460507" y="926861"/>
                </a:lnTo>
                <a:lnTo>
                  <a:pt x="154479" y="926861"/>
                </a:lnTo>
                <a:lnTo>
                  <a:pt x="105652" y="918985"/>
                </a:lnTo>
                <a:lnTo>
                  <a:pt x="63245" y="897055"/>
                </a:lnTo>
                <a:lnTo>
                  <a:pt x="29805" y="863614"/>
                </a:lnTo>
                <a:lnTo>
                  <a:pt x="7875" y="821208"/>
                </a:lnTo>
                <a:lnTo>
                  <a:pt x="0" y="772381"/>
                </a:lnTo>
                <a:lnTo>
                  <a:pt x="0" y="154479"/>
                </a:lnTo>
                <a:close/>
              </a:path>
            </a:pathLst>
          </a:custGeom>
          <a:ln w="190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5608637" y="4761355"/>
            <a:ext cx="5615305" cy="909319"/>
          </a:xfrm>
          <a:custGeom>
            <a:avLst/>
            <a:gdLst/>
            <a:ahLst/>
            <a:cxnLst/>
            <a:rect l="l" t="t" r="r" b="b"/>
            <a:pathLst>
              <a:path w="5615305" h="909320">
                <a:moveTo>
                  <a:pt x="5463522" y="0"/>
                </a:moveTo>
                <a:lnTo>
                  <a:pt x="151465" y="0"/>
                </a:lnTo>
                <a:lnTo>
                  <a:pt x="103590" y="7721"/>
                </a:lnTo>
                <a:lnTo>
                  <a:pt x="62011" y="29223"/>
                </a:lnTo>
                <a:lnTo>
                  <a:pt x="29223" y="62011"/>
                </a:lnTo>
                <a:lnTo>
                  <a:pt x="7721" y="103590"/>
                </a:lnTo>
                <a:lnTo>
                  <a:pt x="0" y="151465"/>
                </a:lnTo>
                <a:lnTo>
                  <a:pt x="0" y="757314"/>
                </a:lnTo>
                <a:lnTo>
                  <a:pt x="7721" y="805190"/>
                </a:lnTo>
                <a:lnTo>
                  <a:pt x="29223" y="846768"/>
                </a:lnTo>
                <a:lnTo>
                  <a:pt x="62011" y="879556"/>
                </a:lnTo>
                <a:lnTo>
                  <a:pt x="103590" y="901059"/>
                </a:lnTo>
                <a:lnTo>
                  <a:pt x="151465" y="908781"/>
                </a:lnTo>
                <a:lnTo>
                  <a:pt x="5463522" y="908781"/>
                </a:lnTo>
                <a:lnTo>
                  <a:pt x="5511397" y="901059"/>
                </a:lnTo>
                <a:lnTo>
                  <a:pt x="5552975" y="879556"/>
                </a:lnTo>
                <a:lnTo>
                  <a:pt x="5585763" y="846768"/>
                </a:lnTo>
                <a:lnTo>
                  <a:pt x="5607265" y="805190"/>
                </a:lnTo>
                <a:lnTo>
                  <a:pt x="5614987" y="757314"/>
                </a:lnTo>
                <a:lnTo>
                  <a:pt x="5614987" y="151465"/>
                </a:lnTo>
                <a:lnTo>
                  <a:pt x="5607265" y="103590"/>
                </a:lnTo>
                <a:lnTo>
                  <a:pt x="5585763" y="62011"/>
                </a:lnTo>
                <a:lnTo>
                  <a:pt x="5552975" y="29223"/>
                </a:lnTo>
                <a:lnTo>
                  <a:pt x="5511397" y="7721"/>
                </a:lnTo>
                <a:lnTo>
                  <a:pt x="5463522" y="0"/>
                </a:lnTo>
                <a:close/>
              </a:path>
            </a:pathLst>
          </a:custGeom>
          <a:solidFill>
            <a:srgbClr val="9E5E9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5608637" y="4761355"/>
            <a:ext cx="5615305" cy="909319"/>
          </a:xfrm>
          <a:custGeom>
            <a:avLst/>
            <a:gdLst/>
            <a:ahLst/>
            <a:cxnLst/>
            <a:rect l="l" t="t" r="r" b="b"/>
            <a:pathLst>
              <a:path w="5615305" h="909320">
                <a:moveTo>
                  <a:pt x="0" y="151465"/>
                </a:moveTo>
                <a:lnTo>
                  <a:pt x="7721" y="103590"/>
                </a:lnTo>
                <a:lnTo>
                  <a:pt x="29223" y="62011"/>
                </a:lnTo>
                <a:lnTo>
                  <a:pt x="62011" y="29224"/>
                </a:lnTo>
                <a:lnTo>
                  <a:pt x="103590" y="7721"/>
                </a:lnTo>
                <a:lnTo>
                  <a:pt x="151464" y="0"/>
                </a:lnTo>
                <a:lnTo>
                  <a:pt x="5463522" y="0"/>
                </a:lnTo>
                <a:lnTo>
                  <a:pt x="5511396" y="7721"/>
                </a:lnTo>
                <a:lnTo>
                  <a:pt x="5552975" y="29224"/>
                </a:lnTo>
                <a:lnTo>
                  <a:pt x="5585763" y="62011"/>
                </a:lnTo>
                <a:lnTo>
                  <a:pt x="5607265" y="103590"/>
                </a:lnTo>
                <a:lnTo>
                  <a:pt x="5614987" y="151465"/>
                </a:lnTo>
                <a:lnTo>
                  <a:pt x="5614987" y="757315"/>
                </a:lnTo>
                <a:lnTo>
                  <a:pt x="5607265" y="805190"/>
                </a:lnTo>
                <a:lnTo>
                  <a:pt x="5585763" y="846769"/>
                </a:lnTo>
                <a:lnTo>
                  <a:pt x="5552975" y="879556"/>
                </a:lnTo>
                <a:lnTo>
                  <a:pt x="5511396" y="901059"/>
                </a:lnTo>
                <a:lnTo>
                  <a:pt x="5463522" y="908781"/>
                </a:lnTo>
                <a:lnTo>
                  <a:pt x="151464" y="908781"/>
                </a:lnTo>
                <a:lnTo>
                  <a:pt x="103590" y="901059"/>
                </a:lnTo>
                <a:lnTo>
                  <a:pt x="62011" y="879556"/>
                </a:lnTo>
                <a:lnTo>
                  <a:pt x="29223" y="846769"/>
                </a:lnTo>
                <a:lnTo>
                  <a:pt x="7721" y="805190"/>
                </a:lnTo>
                <a:lnTo>
                  <a:pt x="0" y="757315"/>
                </a:lnTo>
                <a:lnTo>
                  <a:pt x="0" y="151465"/>
                </a:lnTo>
                <a:close/>
              </a:path>
            </a:pathLst>
          </a:custGeom>
          <a:ln w="190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 txBox="1"/>
          <p:nvPr/>
        </p:nvSpPr>
        <p:spPr>
          <a:xfrm>
            <a:off x="5700659" y="2076196"/>
            <a:ext cx="5402580" cy="3375660"/>
          </a:xfrm>
          <a:prstGeom prst="rect">
            <a:avLst/>
          </a:prstGeom>
        </p:spPr>
        <p:txBody>
          <a:bodyPr vert="horz" wrap="square" lIns="0" tIns="33019" rIns="0" bIns="0" rtlCol="0">
            <a:spAutoFit/>
          </a:bodyPr>
          <a:lstStyle/>
          <a:p>
            <a:pPr marL="13970" marR="5080">
              <a:lnSpc>
                <a:spcPts val="1800"/>
              </a:lnSpc>
              <a:spcBef>
                <a:spcPts val="259"/>
              </a:spcBef>
            </a:pPr>
            <a:r>
              <a:rPr sz="1600" spc="-5" dirty="0">
                <a:latin typeface="Arial"/>
                <a:cs typeface="Arial"/>
              </a:rPr>
              <a:t>They</a:t>
            </a:r>
            <a:r>
              <a:rPr sz="1600" dirty="0">
                <a:latin typeface="Arial"/>
                <a:cs typeface="Arial"/>
              </a:rPr>
              <a:t> </a:t>
            </a:r>
            <a:r>
              <a:rPr sz="1600" spc="100" dirty="0">
                <a:latin typeface="Arial"/>
                <a:cs typeface="Arial"/>
              </a:rPr>
              <a:t>are</a:t>
            </a:r>
            <a:r>
              <a:rPr sz="1600" dirty="0">
                <a:latin typeface="Arial"/>
                <a:cs typeface="Arial"/>
              </a:rPr>
              <a:t> </a:t>
            </a:r>
            <a:r>
              <a:rPr sz="1600" spc="65" dirty="0">
                <a:latin typeface="Arial"/>
                <a:cs typeface="Arial"/>
              </a:rPr>
              <a:t>interested</a:t>
            </a:r>
            <a:r>
              <a:rPr sz="1600" dirty="0">
                <a:latin typeface="Arial"/>
                <a:cs typeface="Arial"/>
              </a:rPr>
              <a:t> </a:t>
            </a:r>
            <a:r>
              <a:rPr sz="1600" spc="25" dirty="0">
                <a:latin typeface="Arial"/>
                <a:cs typeface="Arial"/>
              </a:rPr>
              <a:t>in</a:t>
            </a:r>
            <a:r>
              <a:rPr sz="1600" dirty="0">
                <a:latin typeface="Arial"/>
                <a:cs typeface="Arial"/>
              </a:rPr>
              <a:t> </a:t>
            </a:r>
            <a:r>
              <a:rPr sz="1600" spc="75" dirty="0">
                <a:latin typeface="Arial"/>
                <a:cs typeface="Arial"/>
              </a:rPr>
              <a:t>different</a:t>
            </a:r>
            <a:r>
              <a:rPr sz="1600" dirty="0">
                <a:latin typeface="Arial"/>
                <a:cs typeface="Arial"/>
              </a:rPr>
              <a:t> </a:t>
            </a:r>
            <a:r>
              <a:rPr sz="1600" spc="35" dirty="0">
                <a:latin typeface="Arial"/>
                <a:cs typeface="Arial"/>
              </a:rPr>
              <a:t>things</a:t>
            </a:r>
            <a:r>
              <a:rPr sz="1600" dirty="0">
                <a:latin typeface="Arial"/>
                <a:cs typeface="Arial"/>
              </a:rPr>
              <a:t> </a:t>
            </a:r>
            <a:r>
              <a:rPr sz="1600" spc="150" dirty="0">
                <a:latin typeface="Arial"/>
                <a:cs typeface="Arial"/>
              </a:rPr>
              <a:t>at</a:t>
            </a:r>
            <a:r>
              <a:rPr sz="1600" spc="5" dirty="0">
                <a:latin typeface="Arial"/>
                <a:cs typeface="Arial"/>
              </a:rPr>
              <a:t> </a:t>
            </a:r>
            <a:r>
              <a:rPr sz="1600" spc="75" dirty="0">
                <a:latin typeface="Arial"/>
                <a:cs typeface="Arial"/>
              </a:rPr>
              <a:t>different</a:t>
            </a:r>
            <a:r>
              <a:rPr sz="1600" dirty="0">
                <a:latin typeface="Arial"/>
                <a:cs typeface="Arial"/>
              </a:rPr>
              <a:t> </a:t>
            </a:r>
            <a:r>
              <a:rPr sz="1600" spc="30" dirty="0">
                <a:latin typeface="Arial"/>
                <a:cs typeface="Arial"/>
              </a:rPr>
              <a:t>times,  </a:t>
            </a:r>
            <a:r>
              <a:rPr sz="1600" spc="165" dirty="0">
                <a:latin typeface="Arial"/>
                <a:cs typeface="Arial"/>
              </a:rPr>
              <a:t>and</a:t>
            </a:r>
            <a:r>
              <a:rPr sz="1600" spc="-10" dirty="0">
                <a:latin typeface="Arial"/>
                <a:cs typeface="Arial"/>
              </a:rPr>
              <a:t> </a:t>
            </a:r>
            <a:r>
              <a:rPr sz="1600" spc="95" dirty="0">
                <a:latin typeface="Arial"/>
                <a:cs typeface="Arial"/>
              </a:rPr>
              <a:t>they</a:t>
            </a:r>
            <a:r>
              <a:rPr sz="1600" spc="-5" dirty="0">
                <a:latin typeface="Arial"/>
                <a:cs typeface="Arial"/>
              </a:rPr>
              <a:t> </a:t>
            </a:r>
            <a:r>
              <a:rPr sz="1600" spc="15" dirty="0">
                <a:latin typeface="Arial"/>
                <a:cs typeface="Arial"/>
              </a:rPr>
              <a:t>will</a:t>
            </a:r>
            <a:r>
              <a:rPr sz="1600" spc="-5" dirty="0">
                <a:latin typeface="Arial"/>
                <a:cs typeface="Arial"/>
              </a:rPr>
              <a:t> </a:t>
            </a:r>
            <a:r>
              <a:rPr sz="1600" spc="130" dirty="0">
                <a:latin typeface="Arial"/>
                <a:cs typeface="Arial"/>
              </a:rPr>
              <a:t>have</a:t>
            </a:r>
            <a:r>
              <a:rPr sz="1600" spc="-5" dirty="0">
                <a:latin typeface="Arial"/>
                <a:cs typeface="Arial"/>
              </a:rPr>
              <a:t> </a:t>
            </a:r>
            <a:r>
              <a:rPr sz="1600" spc="75" dirty="0">
                <a:latin typeface="Arial"/>
                <a:cs typeface="Arial"/>
              </a:rPr>
              <a:t>different</a:t>
            </a:r>
            <a:r>
              <a:rPr sz="1600" spc="-5" dirty="0">
                <a:latin typeface="Arial"/>
                <a:cs typeface="Arial"/>
              </a:rPr>
              <a:t> </a:t>
            </a:r>
            <a:r>
              <a:rPr sz="1600" spc="45" dirty="0">
                <a:latin typeface="Arial"/>
                <a:cs typeface="Arial"/>
              </a:rPr>
              <a:t>feelings</a:t>
            </a:r>
            <a:r>
              <a:rPr sz="1600" spc="-5" dirty="0">
                <a:latin typeface="Arial"/>
                <a:cs typeface="Arial"/>
              </a:rPr>
              <a:t> </a:t>
            </a:r>
            <a:r>
              <a:rPr sz="1600" spc="165" dirty="0">
                <a:latin typeface="Arial"/>
                <a:cs typeface="Arial"/>
              </a:rPr>
              <a:t>and</a:t>
            </a:r>
            <a:r>
              <a:rPr sz="1600" spc="-5" dirty="0">
                <a:latin typeface="Arial"/>
                <a:cs typeface="Arial"/>
              </a:rPr>
              <a:t> </a:t>
            </a:r>
            <a:r>
              <a:rPr sz="1600" spc="65" dirty="0">
                <a:latin typeface="Arial"/>
                <a:cs typeface="Arial"/>
              </a:rPr>
              <a:t>needs.</a:t>
            </a:r>
            <a:endParaRPr sz="16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9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500">
              <a:latin typeface="Arial"/>
              <a:cs typeface="Arial"/>
            </a:endParaRPr>
          </a:p>
          <a:p>
            <a:pPr marL="12700" marR="128905">
              <a:lnSpc>
                <a:spcPts val="1800"/>
              </a:lnSpc>
            </a:pPr>
            <a:r>
              <a:rPr sz="1600" spc="85" dirty="0">
                <a:latin typeface="Arial"/>
                <a:cs typeface="Arial"/>
              </a:rPr>
              <a:t>We</a:t>
            </a:r>
            <a:r>
              <a:rPr sz="1600" spc="-10" dirty="0">
                <a:latin typeface="Arial"/>
                <a:cs typeface="Arial"/>
              </a:rPr>
              <a:t> </a:t>
            </a:r>
            <a:r>
              <a:rPr sz="1600" spc="145" dirty="0">
                <a:latin typeface="Arial"/>
                <a:cs typeface="Arial"/>
              </a:rPr>
              <a:t>need</a:t>
            </a:r>
            <a:r>
              <a:rPr sz="1600" spc="-5" dirty="0">
                <a:latin typeface="Arial"/>
                <a:cs typeface="Arial"/>
              </a:rPr>
              <a:t> </a:t>
            </a:r>
            <a:r>
              <a:rPr sz="1600" spc="125" dirty="0">
                <a:latin typeface="Arial"/>
                <a:cs typeface="Arial"/>
              </a:rPr>
              <a:t>to</a:t>
            </a:r>
            <a:r>
              <a:rPr sz="1600" spc="-5" dirty="0">
                <a:latin typeface="Arial"/>
                <a:cs typeface="Arial"/>
              </a:rPr>
              <a:t> </a:t>
            </a:r>
            <a:r>
              <a:rPr sz="1600" spc="150" dirty="0">
                <a:latin typeface="Arial"/>
                <a:cs typeface="Arial"/>
              </a:rPr>
              <a:t>pay</a:t>
            </a:r>
            <a:r>
              <a:rPr sz="1600" spc="-5" dirty="0">
                <a:latin typeface="Arial"/>
                <a:cs typeface="Arial"/>
              </a:rPr>
              <a:t> </a:t>
            </a:r>
            <a:r>
              <a:rPr sz="1600" spc="100" dirty="0">
                <a:latin typeface="Arial"/>
                <a:cs typeface="Arial"/>
              </a:rPr>
              <a:t>attention</a:t>
            </a:r>
            <a:r>
              <a:rPr sz="1600" spc="-10" dirty="0">
                <a:latin typeface="Arial"/>
                <a:cs typeface="Arial"/>
              </a:rPr>
              <a:t> </a:t>
            </a:r>
            <a:r>
              <a:rPr sz="1600" spc="125" dirty="0">
                <a:latin typeface="Arial"/>
                <a:cs typeface="Arial"/>
              </a:rPr>
              <a:t>to</a:t>
            </a:r>
            <a:r>
              <a:rPr sz="1600" spc="-5" dirty="0">
                <a:latin typeface="Arial"/>
                <a:cs typeface="Arial"/>
              </a:rPr>
              <a:t> </a:t>
            </a:r>
            <a:r>
              <a:rPr sz="1600" spc="120" dirty="0">
                <a:latin typeface="Arial"/>
                <a:cs typeface="Arial"/>
              </a:rPr>
              <a:t>them</a:t>
            </a:r>
            <a:r>
              <a:rPr sz="1600" spc="-5" dirty="0">
                <a:latin typeface="Arial"/>
                <a:cs typeface="Arial"/>
              </a:rPr>
              <a:t> </a:t>
            </a:r>
            <a:r>
              <a:rPr sz="1600" spc="165" dirty="0">
                <a:latin typeface="Arial"/>
                <a:cs typeface="Arial"/>
              </a:rPr>
              <a:t>and</a:t>
            </a:r>
            <a:r>
              <a:rPr sz="1600" spc="-5" dirty="0">
                <a:latin typeface="Arial"/>
                <a:cs typeface="Arial"/>
              </a:rPr>
              <a:t> </a:t>
            </a:r>
            <a:r>
              <a:rPr sz="1600" spc="100" dirty="0">
                <a:latin typeface="Arial"/>
                <a:cs typeface="Arial"/>
              </a:rPr>
              <a:t>help</a:t>
            </a:r>
            <a:r>
              <a:rPr sz="1600" spc="-5" dirty="0">
                <a:latin typeface="Arial"/>
                <a:cs typeface="Arial"/>
              </a:rPr>
              <a:t> </a:t>
            </a:r>
            <a:r>
              <a:rPr sz="1600" spc="120" dirty="0">
                <a:latin typeface="Arial"/>
                <a:cs typeface="Arial"/>
              </a:rPr>
              <a:t>them</a:t>
            </a:r>
            <a:r>
              <a:rPr sz="1600" spc="-10" dirty="0">
                <a:latin typeface="Arial"/>
                <a:cs typeface="Arial"/>
              </a:rPr>
              <a:t> </a:t>
            </a:r>
            <a:r>
              <a:rPr sz="1600" spc="125" dirty="0">
                <a:latin typeface="Arial"/>
                <a:cs typeface="Arial"/>
              </a:rPr>
              <a:t>to  make</a:t>
            </a:r>
            <a:r>
              <a:rPr sz="1600" dirty="0">
                <a:latin typeface="Arial"/>
                <a:cs typeface="Arial"/>
              </a:rPr>
              <a:t> </a:t>
            </a:r>
            <a:r>
              <a:rPr sz="1600" spc="105" dirty="0">
                <a:latin typeface="Arial"/>
                <a:cs typeface="Arial"/>
              </a:rPr>
              <a:t>the</a:t>
            </a:r>
            <a:r>
              <a:rPr sz="1600" dirty="0">
                <a:latin typeface="Arial"/>
                <a:cs typeface="Arial"/>
              </a:rPr>
              <a:t> </a:t>
            </a:r>
            <a:r>
              <a:rPr sz="1600" spc="65" dirty="0">
                <a:latin typeface="Arial"/>
                <a:cs typeface="Arial"/>
              </a:rPr>
              <a:t>best</a:t>
            </a:r>
            <a:r>
              <a:rPr sz="1600" dirty="0">
                <a:latin typeface="Arial"/>
                <a:cs typeface="Arial"/>
              </a:rPr>
              <a:t> </a:t>
            </a:r>
            <a:r>
              <a:rPr sz="1600" spc="105" dirty="0">
                <a:latin typeface="Arial"/>
                <a:cs typeface="Arial"/>
              </a:rPr>
              <a:t>of</a:t>
            </a:r>
            <a:r>
              <a:rPr sz="1600" dirty="0">
                <a:latin typeface="Arial"/>
                <a:cs typeface="Arial"/>
              </a:rPr>
              <a:t> </a:t>
            </a:r>
            <a:r>
              <a:rPr sz="1600" spc="55" dirty="0">
                <a:latin typeface="Arial"/>
                <a:cs typeface="Arial"/>
              </a:rPr>
              <a:t>these</a:t>
            </a:r>
            <a:r>
              <a:rPr sz="1600" dirty="0">
                <a:latin typeface="Arial"/>
                <a:cs typeface="Arial"/>
              </a:rPr>
              <a:t> </a:t>
            </a:r>
            <a:r>
              <a:rPr sz="1600" spc="80" dirty="0">
                <a:latin typeface="Arial"/>
                <a:cs typeface="Arial"/>
              </a:rPr>
              <a:t>flowing</a:t>
            </a:r>
            <a:r>
              <a:rPr sz="1600" dirty="0">
                <a:latin typeface="Arial"/>
                <a:cs typeface="Arial"/>
              </a:rPr>
              <a:t> </a:t>
            </a:r>
            <a:r>
              <a:rPr sz="1600" spc="10" dirty="0">
                <a:latin typeface="Arial"/>
                <a:cs typeface="Arial"/>
              </a:rPr>
              <a:t>interests</a:t>
            </a:r>
            <a:r>
              <a:rPr sz="1600" dirty="0">
                <a:latin typeface="Arial"/>
                <a:cs typeface="Arial"/>
              </a:rPr>
              <a:t> </a:t>
            </a:r>
            <a:r>
              <a:rPr sz="1600" spc="165" dirty="0">
                <a:latin typeface="Arial"/>
                <a:cs typeface="Arial"/>
              </a:rPr>
              <a:t>and</a:t>
            </a:r>
            <a:r>
              <a:rPr sz="1600" dirty="0">
                <a:latin typeface="Arial"/>
                <a:cs typeface="Arial"/>
              </a:rPr>
              <a:t> </a:t>
            </a:r>
            <a:r>
              <a:rPr sz="1600" spc="5" dirty="0">
                <a:latin typeface="Arial"/>
                <a:cs typeface="Arial"/>
              </a:rPr>
              <a:t>passions.</a:t>
            </a:r>
            <a:endParaRPr sz="16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9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1500">
              <a:latin typeface="Arial"/>
              <a:cs typeface="Arial"/>
            </a:endParaRPr>
          </a:p>
          <a:p>
            <a:pPr marL="13970" marR="165735">
              <a:lnSpc>
                <a:spcPts val="1800"/>
              </a:lnSpc>
            </a:pPr>
            <a:r>
              <a:rPr sz="1600" spc="100" dirty="0">
                <a:latin typeface="Arial"/>
                <a:cs typeface="Arial"/>
              </a:rPr>
              <a:t>What are </a:t>
            </a:r>
            <a:r>
              <a:rPr sz="1600" spc="45" dirty="0">
                <a:latin typeface="Arial"/>
                <a:cs typeface="Arial"/>
              </a:rPr>
              <a:t>their </a:t>
            </a:r>
            <a:r>
              <a:rPr sz="1600" spc="40" dirty="0">
                <a:latin typeface="Arial"/>
                <a:cs typeface="Arial"/>
              </a:rPr>
              <a:t>questions </a:t>
            </a:r>
            <a:r>
              <a:rPr sz="1600" spc="145" dirty="0">
                <a:latin typeface="Arial"/>
                <a:cs typeface="Arial"/>
              </a:rPr>
              <a:t>about </a:t>
            </a:r>
            <a:r>
              <a:rPr sz="1600" spc="125" dirty="0">
                <a:latin typeface="Arial"/>
                <a:cs typeface="Arial"/>
              </a:rPr>
              <a:t>God, </a:t>
            </a:r>
            <a:r>
              <a:rPr sz="1600" spc="105" dirty="0">
                <a:latin typeface="Arial"/>
                <a:cs typeface="Arial"/>
              </a:rPr>
              <a:t>the </a:t>
            </a:r>
            <a:r>
              <a:rPr sz="1600" spc="75" dirty="0">
                <a:latin typeface="Arial"/>
                <a:cs typeface="Arial"/>
              </a:rPr>
              <a:t>themes </a:t>
            </a:r>
            <a:r>
              <a:rPr sz="1600" spc="25" dirty="0">
                <a:latin typeface="Arial"/>
                <a:cs typeface="Arial"/>
              </a:rPr>
              <a:t>in  </a:t>
            </a:r>
            <a:r>
              <a:rPr sz="1600" spc="45" dirty="0">
                <a:latin typeface="Arial"/>
                <a:cs typeface="Arial"/>
              </a:rPr>
              <a:t>their</a:t>
            </a:r>
            <a:r>
              <a:rPr sz="1600" spc="-5" dirty="0">
                <a:latin typeface="Arial"/>
                <a:cs typeface="Arial"/>
              </a:rPr>
              <a:t> </a:t>
            </a:r>
            <a:r>
              <a:rPr sz="1600" spc="55" dirty="0">
                <a:latin typeface="Arial"/>
                <a:cs typeface="Arial"/>
              </a:rPr>
              <a:t>conversations,</a:t>
            </a:r>
            <a:r>
              <a:rPr sz="1600" spc="-5" dirty="0">
                <a:latin typeface="Arial"/>
                <a:cs typeface="Arial"/>
              </a:rPr>
              <a:t> </a:t>
            </a:r>
            <a:r>
              <a:rPr sz="1600" spc="105" dirty="0">
                <a:latin typeface="Arial"/>
                <a:cs typeface="Arial"/>
              </a:rPr>
              <a:t>the</a:t>
            </a:r>
            <a:r>
              <a:rPr sz="1600" spc="-5" dirty="0">
                <a:latin typeface="Arial"/>
                <a:cs typeface="Arial"/>
              </a:rPr>
              <a:t> </a:t>
            </a:r>
            <a:r>
              <a:rPr sz="1600" spc="25" dirty="0">
                <a:latin typeface="Arial"/>
                <a:cs typeface="Arial"/>
              </a:rPr>
              <a:t>Bible</a:t>
            </a:r>
            <a:r>
              <a:rPr sz="1600" spc="-5" dirty="0">
                <a:latin typeface="Arial"/>
                <a:cs typeface="Arial"/>
              </a:rPr>
              <a:t> </a:t>
            </a:r>
            <a:r>
              <a:rPr sz="1600" spc="-10" dirty="0">
                <a:latin typeface="Arial"/>
                <a:cs typeface="Arial"/>
              </a:rPr>
              <a:t>stories</a:t>
            </a:r>
            <a:r>
              <a:rPr sz="1600" spc="-5" dirty="0">
                <a:latin typeface="Arial"/>
                <a:cs typeface="Arial"/>
              </a:rPr>
              <a:t> </a:t>
            </a:r>
            <a:r>
              <a:rPr sz="1600" spc="95" dirty="0">
                <a:latin typeface="Arial"/>
                <a:cs typeface="Arial"/>
              </a:rPr>
              <a:t>they</a:t>
            </a:r>
            <a:r>
              <a:rPr sz="1600" dirty="0">
                <a:latin typeface="Arial"/>
                <a:cs typeface="Arial"/>
              </a:rPr>
              <a:t> </a:t>
            </a:r>
            <a:r>
              <a:rPr sz="1600" spc="165" dirty="0">
                <a:latin typeface="Arial"/>
                <a:cs typeface="Arial"/>
              </a:rPr>
              <a:t>go</a:t>
            </a:r>
            <a:r>
              <a:rPr sz="1600" spc="-5" dirty="0">
                <a:latin typeface="Arial"/>
                <a:cs typeface="Arial"/>
              </a:rPr>
              <a:t> </a:t>
            </a:r>
            <a:r>
              <a:rPr sz="1600" spc="155" dirty="0">
                <a:latin typeface="Arial"/>
                <a:cs typeface="Arial"/>
              </a:rPr>
              <a:t>back</a:t>
            </a:r>
            <a:r>
              <a:rPr sz="1600" spc="-5" dirty="0">
                <a:latin typeface="Arial"/>
                <a:cs typeface="Arial"/>
              </a:rPr>
              <a:t> </a:t>
            </a:r>
            <a:r>
              <a:rPr sz="1600" spc="100" dirty="0">
                <a:latin typeface="Arial"/>
                <a:cs typeface="Arial"/>
              </a:rPr>
              <a:t>to?</a:t>
            </a:r>
            <a:endParaRPr sz="16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9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1550">
              <a:latin typeface="Arial"/>
              <a:cs typeface="Arial"/>
            </a:endParaRPr>
          </a:p>
          <a:p>
            <a:pPr marL="12700" marR="74930">
              <a:lnSpc>
                <a:spcPts val="1800"/>
              </a:lnSpc>
              <a:spcBef>
                <a:spcPts val="5"/>
              </a:spcBef>
            </a:pPr>
            <a:r>
              <a:rPr sz="1600" spc="135" dirty="0">
                <a:latin typeface="Arial"/>
                <a:cs typeface="Arial"/>
              </a:rPr>
              <a:t>Connect</a:t>
            </a:r>
            <a:r>
              <a:rPr sz="1600" spc="-10" dirty="0">
                <a:latin typeface="Arial"/>
                <a:cs typeface="Arial"/>
              </a:rPr>
              <a:t> </a:t>
            </a:r>
            <a:r>
              <a:rPr sz="1600" spc="75" dirty="0">
                <a:latin typeface="Arial"/>
                <a:cs typeface="Arial"/>
              </a:rPr>
              <a:t>with</a:t>
            </a:r>
            <a:r>
              <a:rPr sz="1600" spc="-5" dirty="0">
                <a:latin typeface="Arial"/>
                <a:cs typeface="Arial"/>
              </a:rPr>
              <a:t> </a:t>
            </a:r>
            <a:r>
              <a:rPr sz="1600" spc="45" dirty="0">
                <a:latin typeface="Arial"/>
                <a:cs typeface="Arial"/>
              </a:rPr>
              <a:t>their</a:t>
            </a:r>
            <a:r>
              <a:rPr sz="1600" spc="-5" dirty="0">
                <a:latin typeface="Arial"/>
                <a:cs typeface="Arial"/>
              </a:rPr>
              <a:t> </a:t>
            </a:r>
            <a:r>
              <a:rPr sz="1600" spc="65" dirty="0">
                <a:latin typeface="Arial"/>
                <a:cs typeface="Arial"/>
              </a:rPr>
              <a:t>emotions:</a:t>
            </a:r>
            <a:r>
              <a:rPr sz="1600" spc="-5" dirty="0">
                <a:latin typeface="Arial"/>
                <a:cs typeface="Arial"/>
              </a:rPr>
              <a:t> </a:t>
            </a:r>
            <a:r>
              <a:rPr sz="1600" spc="100" dirty="0">
                <a:latin typeface="Arial"/>
                <a:cs typeface="Arial"/>
              </a:rPr>
              <a:t>help</a:t>
            </a:r>
            <a:r>
              <a:rPr sz="1600" spc="-10" dirty="0">
                <a:latin typeface="Arial"/>
                <a:cs typeface="Arial"/>
              </a:rPr>
              <a:t> </a:t>
            </a:r>
            <a:r>
              <a:rPr sz="1600" spc="120" dirty="0">
                <a:latin typeface="Arial"/>
                <a:cs typeface="Arial"/>
              </a:rPr>
              <a:t>them</a:t>
            </a:r>
            <a:r>
              <a:rPr sz="1600" spc="-5" dirty="0">
                <a:latin typeface="Arial"/>
                <a:cs typeface="Arial"/>
              </a:rPr>
              <a:t> </a:t>
            </a:r>
            <a:r>
              <a:rPr sz="1600" spc="125" dirty="0">
                <a:latin typeface="Arial"/>
                <a:cs typeface="Arial"/>
              </a:rPr>
              <a:t>to</a:t>
            </a:r>
            <a:r>
              <a:rPr sz="1600" spc="-5" dirty="0">
                <a:latin typeface="Arial"/>
                <a:cs typeface="Arial"/>
              </a:rPr>
              <a:t> </a:t>
            </a:r>
            <a:r>
              <a:rPr sz="1600" spc="75" dirty="0">
                <a:latin typeface="Arial"/>
                <a:cs typeface="Arial"/>
              </a:rPr>
              <a:t>find</a:t>
            </a:r>
            <a:r>
              <a:rPr sz="1600" spc="-5" dirty="0">
                <a:latin typeface="Arial"/>
                <a:cs typeface="Arial"/>
              </a:rPr>
              <a:t> </a:t>
            </a:r>
            <a:r>
              <a:rPr sz="1600" spc="165" dirty="0">
                <a:latin typeface="Arial"/>
                <a:cs typeface="Arial"/>
              </a:rPr>
              <a:t>God</a:t>
            </a:r>
            <a:r>
              <a:rPr sz="1600" spc="-10" dirty="0">
                <a:latin typeface="Arial"/>
                <a:cs typeface="Arial"/>
              </a:rPr>
              <a:t> </a:t>
            </a:r>
            <a:r>
              <a:rPr sz="1600" spc="25" dirty="0">
                <a:latin typeface="Arial"/>
                <a:cs typeface="Arial"/>
              </a:rPr>
              <a:t>in  </a:t>
            </a:r>
            <a:r>
              <a:rPr sz="1600" spc="105" dirty="0">
                <a:latin typeface="Arial"/>
                <a:cs typeface="Arial"/>
              </a:rPr>
              <a:t>the</a:t>
            </a:r>
            <a:r>
              <a:rPr sz="1600" spc="-10" dirty="0">
                <a:latin typeface="Arial"/>
                <a:cs typeface="Arial"/>
              </a:rPr>
              <a:t> </a:t>
            </a:r>
            <a:r>
              <a:rPr sz="1600" spc="30" dirty="0">
                <a:latin typeface="Arial"/>
                <a:cs typeface="Arial"/>
              </a:rPr>
              <a:t>ups</a:t>
            </a:r>
            <a:r>
              <a:rPr sz="1600" spc="-5" dirty="0">
                <a:latin typeface="Arial"/>
                <a:cs typeface="Arial"/>
              </a:rPr>
              <a:t> </a:t>
            </a:r>
            <a:r>
              <a:rPr sz="1600" spc="165" dirty="0">
                <a:latin typeface="Arial"/>
                <a:cs typeface="Arial"/>
              </a:rPr>
              <a:t>and</a:t>
            </a:r>
            <a:r>
              <a:rPr sz="1600" spc="-5" dirty="0">
                <a:latin typeface="Arial"/>
                <a:cs typeface="Arial"/>
              </a:rPr>
              <a:t> </a:t>
            </a:r>
            <a:r>
              <a:rPr sz="1600" spc="85" dirty="0">
                <a:latin typeface="Arial"/>
                <a:cs typeface="Arial"/>
              </a:rPr>
              <a:t>downs</a:t>
            </a:r>
            <a:r>
              <a:rPr sz="1600" spc="-5" dirty="0">
                <a:latin typeface="Arial"/>
                <a:cs typeface="Arial"/>
              </a:rPr>
              <a:t> </a:t>
            </a:r>
            <a:r>
              <a:rPr sz="1600" spc="105" dirty="0">
                <a:latin typeface="Arial"/>
                <a:cs typeface="Arial"/>
              </a:rPr>
              <a:t>of</a:t>
            </a:r>
            <a:r>
              <a:rPr sz="1600" spc="-5" dirty="0">
                <a:latin typeface="Arial"/>
                <a:cs typeface="Arial"/>
              </a:rPr>
              <a:t> </a:t>
            </a:r>
            <a:r>
              <a:rPr sz="1600" spc="30" dirty="0">
                <a:latin typeface="Arial"/>
                <a:cs typeface="Arial"/>
              </a:rPr>
              <a:t>life</a:t>
            </a:r>
            <a:r>
              <a:rPr sz="1600" spc="-10" dirty="0">
                <a:latin typeface="Arial"/>
                <a:cs typeface="Arial"/>
              </a:rPr>
              <a:t> </a:t>
            </a:r>
            <a:r>
              <a:rPr sz="1600" spc="-90" dirty="0">
                <a:latin typeface="Arial"/>
                <a:cs typeface="Arial"/>
              </a:rPr>
              <a:t>–</a:t>
            </a:r>
            <a:r>
              <a:rPr sz="1600" spc="-5" dirty="0">
                <a:latin typeface="Arial"/>
                <a:cs typeface="Arial"/>
              </a:rPr>
              <a:t> </a:t>
            </a:r>
            <a:r>
              <a:rPr sz="1600" spc="5" dirty="0">
                <a:latin typeface="Arial"/>
                <a:cs typeface="Arial"/>
              </a:rPr>
              <a:t>Psalm</a:t>
            </a:r>
            <a:r>
              <a:rPr sz="1600" spc="-5" dirty="0">
                <a:latin typeface="Arial"/>
                <a:cs typeface="Arial"/>
              </a:rPr>
              <a:t> </a:t>
            </a:r>
            <a:r>
              <a:rPr sz="1600" spc="10" dirty="0">
                <a:latin typeface="Arial"/>
                <a:cs typeface="Arial"/>
              </a:rPr>
              <a:t>23?</a:t>
            </a:r>
            <a:endParaRPr sz="16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45181" y="1456435"/>
            <a:ext cx="2929255" cy="3228975"/>
          </a:xfrm>
          <a:prstGeom prst="rect">
            <a:avLst/>
          </a:prstGeom>
        </p:spPr>
        <p:txBody>
          <a:bodyPr vert="horz" wrap="square" lIns="0" tIns="6350" rIns="0" bIns="0" rtlCol="0">
            <a:spAutoFit/>
          </a:bodyPr>
          <a:lstStyle/>
          <a:p>
            <a:pPr marL="417195" marR="5080" indent="-405130">
              <a:lnSpc>
                <a:spcPct val="101000"/>
              </a:lnSpc>
              <a:spcBef>
                <a:spcPts val="50"/>
              </a:spcBef>
            </a:pPr>
            <a:r>
              <a:rPr sz="4200" b="1" spc="-140" dirty="0">
                <a:solidFill>
                  <a:srgbClr val="F2F2F2"/>
                </a:solidFill>
                <a:latin typeface="Arial"/>
                <a:cs typeface="Arial"/>
              </a:rPr>
              <a:t>R</a:t>
            </a:r>
            <a:r>
              <a:rPr sz="4200" b="1" spc="-114" dirty="0">
                <a:solidFill>
                  <a:srgbClr val="F2F2F2"/>
                </a:solidFill>
                <a:latin typeface="Arial"/>
                <a:cs typeface="Arial"/>
              </a:rPr>
              <a:t>e</a:t>
            </a:r>
            <a:r>
              <a:rPr sz="4200" b="1" spc="-55" dirty="0">
                <a:solidFill>
                  <a:srgbClr val="F2F2F2"/>
                </a:solidFill>
                <a:latin typeface="Arial"/>
                <a:cs typeface="Arial"/>
              </a:rPr>
              <a:t>sp</a:t>
            </a:r>
            <a:r>
              <a:rPr sz="4200" b="1" spc="-60" dirty="0">
                <a:solidFill>
                  <a:srgbClr val="F2F2F2"/>
                </a:solidFill>
                <a:latin typeface="Arial"/>
                <a:cs typeface="Arial"/>
              </a:rPr>
              <a:t>o</a:t>
            </a:r>
            <a:r>
              <a:rPr sz="4200" b="1" spc="-45" dirty="0">
                <a:solidFill>
                  <a:srgbClr val="F2F2F2"/>
                </a:solidFill>
                <a:latin typeface="Arial"/>
                <a:cs typeface="Arial"/>
              </a:rPr>
              <a:t>n</a:t>
            </a:r>
            <a:r>
              <a:rPr sz="4200" b="1" spc="-434" dirty="0">
                <a:solidFill>
                  <a:srgbClr val="F2F2F2"/>
                </a:solidFill>
                <a:latin typeface="Arial"/>
                <a:cs typeface="Arial"/>
              </a:rPr>
              <a:t>s</a:t>
            </a:r>
            <a:r>
              <a:rPr sz="4200" b="1" spc="-215" dirty="0">
                <a:solidFill>
                  <a:srgbClr val="F2F2F2"/>
                </a:solidFill>
                <a:latin typeface="Arial"/>
                <a:cs typeface="Arial"/>
              </a:rPr>
              <a:t>i</a:t>
            </a:r>
            <a:r>
              <a:rPr sz="4200" b="1" spc="10" dirty="0">
                <a:solidFill>
                  <a:srgbClr val="F2F2F2"/>
                </a:solidFill>
                <a:latin typeface="Arial"/>
                <a:cs typeface="Arial"/>
              </a:rPr>
              <a:t>v</a:t>
            </a:r>
            <a:r>
              <a:rPr sz="4200" b="1" spc="235" dirty="0">
                <a:solidFill>
                  <a:srgbClr val="F2F2F2"/>
                </a:solidFill>
                <a:latin typeface="Arial"/>
                <a:cs typeface="Arial"/>
              </a:rPr>
              <a:t>e  </a:t>
            </a:r>
            <a:r>
              <a:rPr sz="4200" b="1" spc="130" dirty="0">
                <a:solidFill>
                  <a:srgbClr val="F2F2F2"/>
                </a:solidFill>
                <a:latin typeface="Arial"/>
                <a:cs typeface="Arial"/>
              </a:rPr>
              <a:t>pa</a:t>
            </a:r>
            <a:r>
              <a:rPr sz="4200" b="1" spc="75" dirty="0">
                <a:solidFill>
                  <a:srgbClr val="F2F2F2"/>
                </a:solidFill>
                <a:latin typeface="Arial"/>
                <a:cs typeface="Arial"/>
              </a:rPr>
              <a:t>r</a:t>
            </a:r>
            <a:r>
              <a:rPr sz="4200" b="1" spc="345" dirty="0">
                <a:solidFill>
                  <a:srgbClr val="F2F2F2"/>
                </a:solidFill>
                <a:latin typeface="Arial"/>
                <a:cs typeface="Arial"/>
              </a:rPr>
              <a:t>e</a:t>
            </a:r>
            <a:r>
              <a:rPr sz="4200" b="1" spc="-45" dirty="0">
                <a:solidFill>
                  <a:srgbClr val="F2F2F2"/>
                </a:solidFill>
                <a:latin typeface="Arial"/>
                <a:cs typeface="Arial"/>
              </a:rPr>
              <a:t>n</a:t>
            </a:r>
            <a:r>
              <a:rPr sz="4200" b="1" spc="-90" dirty="0">
                <a:solidFill>
                  <a:srgbClr val="F2F2F2"/>
                </a:solidFill>
                <a:latin typeface="Arial"/>
                <a:cs typeface="Arial"/>
              </a:rPr>
              <a:t>ti</a:t>
            </a:r>
            <a:r>
              <a:rPr sz="4200" b="1" spc="-170" dirty="0">
                <a:solidFill>
                  <a:srgbClr val="F2F2F2"/>
                </a:solidFill>
                <a:latin typeface="Arial"/>
                <a:cs typeface="Arial"/>
              </a:rPr>
              <a:t>n</a:t>
            </a:r>
            <a:r>
              <a:rPr sz="4200" b="1" spc="204" dirty="0">
                <a:solidFill>
                  <a:srgbClr val="F2F2F2"/>
                </a:solidFill>
                <a:latin typeface="Arial"/>
                <a:cs typeface="Arial"/>
              </a:rPr>
              <a:t>g</a:t>
            </a:r>
            <a:endParaRPr sz="42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4250">
              <a:latin typeface="Arial"/>
              <a:cs typeface="Arial"/>
            </a:endParaRPr>
          </a:p>
          <a:p>
            <a:pPr marL="600075" marR="5080" indent="-460375">
              <a:lnSpc>
                <a:spcPct val="101000"/>
              </a:lnSpc>
            </a:pPr>
            <a:r>
              <a:rPr sz="4200" b="1" spc="75" dirty="0">
                <a:solidFill>
                  <a:srgbClr val="F2F2F2"/>
                </a:solidFill>
                <a:latin typeface="Arial"/>
                <a:cs typeface="Arial"/>
              </a:rPr>
              <a:t>Going</a:t>
            </a:r>
            <a:r>
              <a:rPr sz="4200" b="1" spc="-65" dirty="0">
                <a:solidFill>
                  <a:srgbClr val="F2F2F2"/>
                </a:solidFill>
                <a:latin typeface="Arial"/>
                <a:cs typeface="Arial"/>
              </a:rPr>
              <a:t> with  </a:t>
            </a:r>
            <a:r>
              <a:rPr sz="4200" b="1" spc="-60" dirty="0">
                <a:solidFill>
                  <a:srgbClr val="F2F2F2"/>
                </a:solidFill>
                <a:latin typeface="Arial"/>
                <a:cs typeface="Arial"/>
              </a:rPr>
              <a:t>their</a:t>
            </a:r>
            <a:r>
              <a:rPr sz="4200" b="1" spc="-75" dirty="0">
                <a:solidFill>
                  <a:srgbClr val="F2F2F2"/>
                </a:solidFill>
                <a:latin typeface="Arial"/>
                <a:cs typeface="Arial"/>
              </a:rPr>
              <a:t> </a:t>
            </a:r>
            <a:r>
              <a:rPr sz="4200" b="1" spc="-45" dirty="0">
                <a:solidFill>
                  <a:srgbClr val="F2F2F2"/>
                </a:solidFill>
                <a:latin typeface="Arial"/>
                <a:cs typeface="Arial"/>
              </a:rPr>
              <a:t>flow</a:t>
            </a:r>
            <a:endParaRPr sz="42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639055" y="0"/>
            <a:ext cx="7553325" cy="6858000"/>
          </a:xfrm>
          <a:custGeom>
            <a:avLst/>
            <a:gdLst/>
            <a:ahLst/>
            <a:cxnLst/>
            <a:rect l="l" t="t" r="r" b="b"/>
            <a:pathLst>
              <a:path w="7553325" h="6858000">
                <a:moveTo>
                  <a:pt x="0" y="0"/>
                </a:moveTo>
                <a:lnTo>
                  <a:pt x="7552944" y="0"/>
                </a:lnTo>
                <a:lnTo>
                  <a:pt x="7552944" y="6857999"/>
                </a:lnTo>
                <a:lnTo>
                  <a:pt x="0" y="6857999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5053584" y="438911"/>
            <a:ext cx="6726935" cy="588264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123688" y="484631"/>
            <a:ext cx="6584315" cy="5739765"/>
          </a:xfrm>
          <a:custGeom>
            <a:avLst/>
            <a:gdLst/>
            <a:ahLst/>
            <a:cxnLst/>
            <a:rect l="l" t="t" r="r" b="b"/>
            <a:pathLst>
              <a:path w="6584315" h="5739765">
                <a:moveTo>
                  <a:pt x="0" y="0"/>
                </a:moveTo>
                <a:lnTo>
                  <a:pt x="6584098" y="0"/>
                </a:lnTo>
                <a:lnTo>
                  <a:pt x="6584098" y="5739187"/>
                </a:lnTo>
                <a:lnTo>
                  <a:pt x="0" y="5739187"/>
                </a:lnTo>
                <a:lnTo>
                  <a:pt x="0" y="0"/>
                </a:lnTo>
                <a:close/>
              </a:path>
            </a:pathLst>
          </a:custGeom>
          <a:ln w="12700">
            <a:solidFill>
              <a:srgbClr val="BFBFB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0402823" y="0"/>
            <a:ext cx="765048" cy="120700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0442447" y="0"/>
            <a:ext cx="685800" cy="1143000"/>
          </a:xfrm>
          <a:custGeom>
            <a:avLst/>
            <a:gdLst/>
            <a:ahLst/>
            <a:cxnLst/>
            <a:rect l="l" t="t" r="r" b="b"/>
            <a:pathLst>
              <a:path w="685800" h="1143000">
                <a:moveTo>
                  <a:pt x="0" y="0"/>
                </a:moveTo>
                <a:lnTo>
                  <a:pt x="685800" y="0"/>
                </a:lnTo>
                <a:lnTo>
                  <a:pt x="685800" y="1143000"/>
                </a:lnTo>
                <a:lnTo>
                  <a:pt x="0" y="1143000"/>
                </a:lnTo>
                <a:lnTo>
                  <a:pt x="0" y="0"/>
                </a:lnTo>
                <a:close/>
              </a:path>
            </a:pathLst>
          </a:custGeom>
          <a:solidFill>
            <a:srgbClr val="B0151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5608637" y="1063416"/>
            <a:ext cx="5615305" cy="755015"/>
          </a:xfrm>
          <a:custGeom>
            <a:avLst/>
            <a:gdLst/>
            <a:ahLst/>
            <a:cxnLst/>
            <a:rect l="l" t="t" r="r" b="b"/>
            <a:pathLst>
              <a:path w="5615305" h="755014">
                <a:moveTo>
                  <a:pt x="5489196" y="0"/>
                </a:moveTo>
                <a:lnTo>
                  <a:pt x="125790" y="0"/>
                </a:lnTo>
                <a:lnTo>
                  <a:pt x="76827" y="9885"/>
                </a:lnTo>
                <a:lnTo>
                  <a:pt x="36843" y="36843"/>
                </a:lnTo>
                <a:lnTo>
                  <a:pt x="9885" y="76828"/>
                </a:lnTo>
                <a:lnTo>
                  <a:pt x="0" y="125792"/>
                </a:lnTo>
                <a:lnTo>
                  <a:pt x="0" y="628952"/>
                </a:lnTo>
                <a:lnTo>
                  <a:pt x="9885" y="677915"/>
                </a:lnTo>
                <a:lnTo>
                  <a:pt x="36843" y="717900"/>
                </a:lnTo>
                <a:lnTo>
                  <a:pt x="76827" y="744857"/>
                </a:lnTo>
                <a:lnTo>
                  <a:pt x="125790" y="754743"/>
                </a:lnTo>
                <a:lnTo>
                  <a:pt x="5489196" y="754743"/>
                </a:lnTo>
                <a:lnTo>
                  <a:pt x="5538160" y="744857"/>
                </a:lnTo>
                <a:lnTo>
                  <a:pt x="5578144" y="717900"/>
                </a:lnTo>
                <a:lnTo>
                  <a:pt x="5605102" y="677915"/>
                </a:lnTo>
                <a:lnTo>
                  <a:pt x="5614987" y="628952"/>
                </a:lnTo>
                <a:lnTo>
                  <a:pt x="5614987" y="125792"/>
                </a:lnTo>
                <a:lnTo>
                  <a:pt x="5605102" y="76828"/>
                </a:lnTo>
                <a:lnTo>
                  <a:pt x="5578144" y="36843"/>
                </a:lnTo>
                <a:lnTo>
                  <a:pt x="5538160" y="9885"/>
                </a:lnTo>
                <a:lnTo>
                  <a:pt x="5489196" y="0"/>
                </a:lnTo>
                <a:close/>
              </a:path>
            </a:pathLst>
          </a:custGeom>
          <a:solidFill>
            <a:srgbClr val="EA631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5608637" y="1063416"/>
            <a:ext cx="5615305" cy="755015"/>
          </a:xfrm>
          <a:custGeom>
            <a:avLst/>
            <a:gdLst/>
            <a:ahLst/>
            <a:cxnLst/>
            <a:rect l="l" t="t" r="r" b="b"/>
            <a:pathLst>
              <a:path w="5615305" h="755014">
                <a:moveTo>
                  <a:pt x="0" y="125791"/>
                </a:moveTo>
                <a:lnTo>
                  <a:pt x="9885" y="76827"/>
                </a:lnTo>
                <a:lnTo>
                  <a:pt x="36843" y="36843"/>
                </a:lnTo>
                <a:lnTo>
                  <a:pt x="76827" y="9885"/>
                </a:lnTo>
                <a:lnTo>
                  <a:pt x="125790" y="0"/>
                </a:lnTo>
                <a:lnTo>
                  <a:pt x="5489196" y="0"/>
                </a:lnTo>
                <a:lnTo>
                  <a:pt x="5538159" y="9885"/>
                </a:lnTo>
                <a:lnTo>
                  <a:pt x="5578143" y="36843"/>
                </a:lnTo>
                <a:lnTo>
                  <a:pt x="5605101" y="76827"/>
                </a:lnTo>
                <a:lnTo>
                  <a:pt x="5614987" y="125791"/>
                </a:lnTo>
                <a:lnTo>
                  <a:pt x="5614987" y="628951"/>
                </a:lnTo>
                <a:lnTo>
                  <a:pt x="5605101" y="677915"/>
                </a:lnTo>
                <a:lnTo>
                  <a:pt x="5578143" y="717899"/>
                </a:lnTo>
                <a:lnTo>
                  <a:pt x="5538159" y="744857"/>
                </a:lnTo>
                <a:lnTo>
                  <a:pt x="5489196" y="754743"/>
                </a:lnTo>
                <a:lnTo>
                  <a:pt x="125790" y="754743"/>
                </a:lnTo>
                <a:lnTo>
                  <a:pt x="76827" y="744857"/>
                </a:lnTo>
                <a:lnTo>
                  <a:pt x="36843" y="717899"/>
                </a:lnTo>
                <a:lnTo>
                  <a:pt x="9885" y="677915"/>
                </a:lnTo>
                <a:lnTo>
                  <a:pt x="0" y="628951"/>
                </a:lnTo>
                <a:lnTo>
                  <a:pt x="0" y="125791"/>
                </a:lnTo>
                <a:close/>
              </a:path>
            </a:pathLst>
          </a:custGeom>
          <a:ln w="190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824480">
              <a:lnSpc>
                <a:spcPct val="100000"/>
              </a:lnSpc>
              <a:spcBef>
                <a:spcPts val="100"/>
              </a:spcBef>
            </a:pPr>
            <a:r>
              <a:rPr spc="65" dirty="0"/>
              <a:t>We</a:t>
            </a:r>
            <a:r>
              <a:rPr spc="-5" dirty="0"/>
              <a:t> </a:t>
            </a:r>
            <a:r>
              <a:rPr spc="110" dirty="0"/>
              <a:t>need</a:t>
            </a:r>
            <a:r>
              <a:rPr spc="-5" dirty="0"/>
              <a:t> </a:t>
            </a:r>
            <a:r>
              <a:rPr spc="90" dirty="0"/>
              <a:t>to</a:t>
            </a:r>
            <a:r>
              <a:rPr spc="-5" dirty="0"/>
              <a:t> </a:t>
            </a:r>
            <a:r>
              <a:rPr spc="55" dirty="0"/>
              <a:t>follow</a:t>
            </a:r>
            <a:r>
              <a:rPr spc="-5" dirty="0"/>
              <a:t> </a:t>
            </a:r>
            <a:r>
              <a:rPr spc="45" dirty="0"/>
              <a:t>our</a:t>
            </a:r>
            <a:r>
              <a:rPr spc="-5" dirty="0"/>
              <a:t> </a:t>
            </a:r>
            <a:r>
              <a:rPr spc="45" dirty="0"/>
              <a:t>children’s</a:t>
            </a:r>
            <a:r>
              <a:rPr spc="-5" dirty="0"/>
              <a:t> </a:t>
            </a:r>
            <a:r>
              <a:rPr spc="50" dirty="0"/>
              <a:t>flow,</a:t>
            </a:r>
            <a:r>
              <a:rPr spc="-5" dirty="0"/>
              <a:t> </a:t>
            </a:r>
            <a:r>
              <a:rPr spc="80" dirty="0"/>
              <a:t>not</a:t>
            </a:r>
            <a:r>
              <a:rPr spc="-5" dirty="0"/>
              <a:t> </a:t>
            </a:r>
            <a:r>
              <a:rPr spc="40" dirty="0"/>
              <a:t>stem</a:t>
            </a:r>
            <a:r>
              <a:rPr spc="-5" dirty="0"/>
              <a:t> </a:t>
            </a:r>
            <a:r>
              <a:rPr spc="10" dirty="0"/>
              <a:t>it.</a:t>
            </a:r>
          </a:p>
        </p:txBody>
      </p:sp>
      <p:sp>
        <p:nvSpPr>
          <p:cNvPr id="11" name="object 11"/>
          <p:cNvSpPr/>
          <p:nvPr/>
        </p:nvSpPr>
        <p:spPr>
          <a:xfrm>
            <a:off x="5608637" y="1852720"/>
            <a:ext cx="5615305" cy="749300"/>
          </a:xfrm>
          <a:custGeom>
            <a:avLst/>
            <a:gdLst/>
            <a:ahLst/>
            <a:cxnLst/>
            <a:rect l="l" t="t" r="r" b="b"/>
            <a:pathLst>
              <a:path w="5615305" h="749300">
                <a:moveTo>
                  <a:pt x="5490136" y="0"/>
                </a:moveTo>
                <a:lnTo>
                  <a:pt x="124851" y="0"/>
                </a:lnTo>
                <a:lnTo>
                  <a:pt x="76253" y="9811"/>
                </a:lnTo>
                <a:lnTo>
                  <a:pt x="36568" y="36568"/>
                </a:lnTo>
                <a:lnTo>
                  <a:pt x="9811" y="76253"/>
                </a:lnTo>
                <a:lnTo>
                  <a:pt x="0" y="124851"/>
                </a:lnTo>
                <a:lnTo>
                  <a:pt x="0" y="624226"/>
                </a:lnTo>
                <a:lnTo>
                  <a:pt x="9811" y="672824"/>
                </a:lnTo>
                <a:lnTo>
                  <a:pt x="36568" y="712510"/>
                </a:lnTo>
                <a:lnTo>
                  <a:pt x="76253" y="739267"/>
                </a:lnTo>
                <a:lnTo>
                  <a:pt x="124851" y="749079"/>
                </a:lnTo>
                <a:lnTo>
                  <a:pt x="5490136" y="749079"/>
                </a:lnTo>
                <a:lnTo>
                  <a:pt x="5538734" y="739267"/>
                </a:lnTo>
                <a:lnTo>
                  <a:pt x="5578419" y="712510"/>
                </a:lnTo>
                <a:lnTo>
                  <a:pt x="5605176" y="672824"/>
                </a:lnTo>
                <a:lnTo>
                  <a:pt x="5614987" y="624226"/>
                </a:lnTo>
                <a:lnTo>
                  <a:pt x="5614987" y="124851"/>
                </a:lnTo>
                <a:lnTo>
                  <a:pt x="5605176" y="76253"/>
                </a:lnTo>
                <a:lnTo>
                  <a:pt x="5578419" y="36568"/>
                </a:lnTo>
                <a:lnTo>
                  <a:pt x="5538734" y="9811"/>
                </a:lnTo>
                <a:lnTo>
                  <a:pt x="5490136" y="0"/>
                </a:lnTo>
                <a:close/>
              </a:path>
            </a:pathLst>
          </a:custGeom>
          <a:solidFill>
            <a:srgbClr val="EB751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5608637" y="1852720"/>
            <a:ext cx="5615305" cy="749300"/>
          </a:xfrm>
          <a:custGeom>
            <a:avLst/>
            <a:gdLst/>
            <a:ahLst/>
            <a:cxnLst/>
            <a:rect l="l" t="t" r="r" b="b"/>
            <a:pathLst>
              <a:path w="5615305" h="749300">
                <a:moveTo>
                  <a:pt x="0" y="124851"/>
                </a:moveTo>
                <a:lnTo>
                  <a:pt x="9811" y="76253"/>
                </a:lnTo>
                <a:lnTo>
                  <a:pt x="36568" y="36568"/>
                </a:lnTo>
                <a:lnTo>
                  <a:pt x="76253" y="9811"/>
                </a:lnTo>
                <a:lnTo>
                  <a:pt x="124851" y="0"/>
                </a:lnTo>
                <a:lnTo>
                  <a:pt x="5490136" y="0"/>
                </a:lnTo>
                <a:lnTo>
                  <a:pt x="5538733" y="9811"/>
                </a:lnTo>
                <a:lnTo>
                  <a:pt x="5578418" y="36568"/>
                </a:lnTo>
                <a:lnTo>
                  <a:pt x="5605175" y="76253"/>
                </a:lnTo>
                <a:lnTo>
                  <a:pt x="5614987" y="124851"/>
                </a:lnTo>
                <a:lnTo>
                  <a:pt x="5614987" y="624227"/>
                </a:lnTo>
                <a:lnTo>
                  <a:pt x="5605175" y="672825"/>
                </a:lnTo>
                <a:lnTo>
                  <a:pt x="5578418" y="712510"/>
                </a:lnTo>
                <a:lnTo>
                  <a:pt x="5538733" y="739267"/>
                </a:lnTo>
                <a:lnTo>
                  <a:pt x="5490136" y="749079"/>
                </a:lnTo>
                <a:lnTo>
                  <a:pt x="124851" y="749079"/>
                </a:lnTo>
                <a:lnTo>
                  <a:pt x="76253" y="739267"/>
                </a:lnTo>
                <a:lnTo>
                  <a:pt x="36568" y="712510"/>
                </a:lnTo>
                <a:lnTo>
                  <a:pt x="9811" y="672825"/>
                </a:lnTo>
                <a:lnTo>
                  <a:pt x="0" y="624227"/>
                </a:lnTo>
                <a:lnTo>
                  <a:pt x="0" y="124851"/>
                </a:lnTo>
                <a:close/>
              </a:path>
            </a:pathLst>
          </a:custGeom>
          <a:ln w="190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5678224" y="2032508"/>
            <a:ext cx="5221605" cy="375920"/>
          </a:xfrm>
          <a:prstGeom prst="rect">
            <a:avLst/>
          </a:prstGeom>
        </p:spPr>
        <p:txBody>
          <a:bodyPr vert="horz" wrap="square" lIns="0" tIns="30480" rIns="0" bIns="0" rtlCol="0">
            <a:spAutoFit/>
          </a:bodyPr>
          <a:lstStyle/>
          <a:p>
            <a:pPr marL="12700" marR="5080">
              <a:lnSpc>
                <a:spcPts val="1320"/>
              </a:lnSpc>
              <a:spcBef>
                <a:spcPts val="240"/>
              </a:spcBef>
            </a:pPr>
            <a:r>
              <a:rPr sz="1200" spc="110" dirty="0">
                <a:latin typeface="Arial"/>
                <a:cs typeface="Arial"/>
              </a:rPr>
              <a:t>Maybe</a:t>
            </a:r>
            <a:r>
              <a:rPr sz="1200" spc="-5" dirty="0">
                <a:latin typeface="Arial"/>
                <a:cs typeface="Arial"/>
              </a:rPr>
              <a:t> </a:t>
            </a:r>
            <a:r>
              <a:rPr sz="1200" spc="70" dirty="0">
                <a:latin typeface="Arial"/>
                <a:cs typeface="Arial"/>
              </a:rPr>
              <a:t>they</a:t>
            </a:r>
            <a:r>
              <a:rPr sz="1200" spc="-5" dirty="0">
                <a:latin typeface="Arial"/>
                <a:cs typeface="Arial"/>
              </a:rPr>
              <a:t> </a:t>
            </a:r>
            <a:r>
              <a:rPr sz="1200" spc="100" dirty="0">
                <a:latin typeface="Arial"/>
                <a:cs typeface="Arial"/>
              </a:rPr>
              <a:t>want</a:t>
            </a:r>
            <a:r>
              <a:rPr sz="1200" dirty="0">
                <a:latin typeface="Arial"/>
                <a:cs typeface="Arial"/>
              </a:rPr>
              <a:t> </a:t>
            </a:r>
            <a:r>
              <a:rPr sz="1200" spc="90" dirty="0">
                <a:latin typeface="Arial"/>
                <a:cs typeface="Arial"/>
              </a:rPr>
              <a:t>to</a:t>
            </a:r>
            <a:r>
              <a:rPr sz="1200" spc="-5" dirty="0">
                <a:latin typeface="Arial"/>
                <a:cs typeface="Arial"/>
              </a:rPr>
              <a:t> </a:t>
            </a:r>
            <a:r>
              <a:rPr sz="1200" spc="90" dirty="0">
                <a:latin typeface="Arial"/>
                <a:cs typeface="Arial"/>
              </a:rPr>
              <a:t>lead</a:t>
            </a:r>
            <a:r>
              <a:rPr sz="1200" spc="-5" dirty="0">
                <a:latin typeface="Arial"/>
                <a:cs typeface="Arial"/>
              </a:rPr>
              <a:t> </a:t>
            </a:r>
            <a:r>
              <a:rPr sz="1200" spc="35" dirty="0">
                <a:latin typeface="Arial"/>
                <a:cs typeface="Arial"/>
              </a:rPr>
              <a:t>worship</a:t>
            </a:r>
            <a:r>
              <a:rPr sz="1200" dirty="0">
                <a:latin typeface="Arial"/>
                <a:cs typeface="Arial"/>
              </a:rPr>
              <a:t> </a:t>
            </a:r>
            <a:r>
              <a:rPr sz="1200" spc="110" dirty="0">
                <a:latin typeface="Arial"/>
                <a:cs typeface="Arial"/>
              </a:rPr>
              <a:t>at</a:t>
            </a:r>
            <a:r>
              <a:rPr sz="1200" spc="-5" dirty="0">
                <a:latin typeface="Arial"/>
                <a:cs typeface="Arial"/>
              </a:rPr>
              <a:t> </a:t>
            </a:r>
            <a:r>
              <a:rPr sz="1200" spc="80" dirty="0">
                <a:latin typeface="Arial"/>
                <a:cs typeface="Arial"/>
              </a:rPr>
              <a:t>home,</a:t>
            </a:r>
            <a:r>
              <a:rPr sz="1200" dirty="0">
                <a:latin typeface="Arial"/>
                <a:cs typeface="Arial"/>
              </a:rPr>
              <a:t> </a:t>
            </a:r>
            <a:r>
              <a:rPr sz="1200" spc="75" dirty="0">
                <a:latin typeface="Arial"/>
                <a:cs typeface="Arial"/>
              </a:rPr>
              <a:t>help</a:t>
            </a:r>
            <a:r>
              <a:rPr sz="1200" spc="-5" dirty="0">
                <a:latin typeface="Arial"/>
                <a:cs typeface="Arial"/>
              </a:rPr>
              <a:t> </a:t>
            </a:r>
            <a:r>
              <a:rPr sz="1200" spc="60" dirty="0">
                <a:latin typeface="Arial"/>
                <a:cs typeface="Arial"/>
              </a:rPr>
              <a:t>someone,</a:t>
            </a:r>
            <a:r>
              <a:rPr sz="1200" spc="-5" dirty="0">
                <a:latin typeface="Arial"/>
                <a:cs typeface="Arial"/>
              </a:rPr>
              <a:t> </a:t>
            </a:r>
            <a:r>
              <a:rPr sz="1200" spc="65" dirty="0">
                <a:latin typeface="Arial"/>
                <a:cs typeface="Arial"/>
              </a:rPr>
              <a:t>pause</a:t>
            </a:r>
            <a:r>
              <a:rPr sz="1200" dirty="0">
                <a:latin typeface="Arial"/>
                <a:cs typeface="Arial"/>
              </a:rPr>
              <a:t> </a:t>
            </a:r>
            <a:r>
              <a:rPr sz="1200" spc="120" dirty="0">
                <a:latin typeface="Arial"/>
                <a:cs typeface="Arial"/>
              </a:rPr>
              <a:t>and  </a:t>
            </a:r>
            <a:r>
              <a:rPr sz="1200" spc="60" dirty="0">
                <a:latin typeface="Arial"/>
                <a:cs typeface="Arial"/>
              </a:rPr>
              <a:t>pray,</a:t>
            </a:r>
            <a:r>
              <a:rPr sz="1200" spc="-5" dirty="0">
                <a:latin typeface="Arial"/>
                <a:cs typeface="Arial"/>
              </a:rPr>
              <a:t> </a:t>
            </a:r>
            <a:r>
              <a:rPr sz="1200" spc="40" dirty="0">
                <a:latin typeface="Arial"/>
                <a:cs typeface="Arial"/>
              </a:rPr>
              <a:t>light</a:t>
            </a:r>
            <a:r>
              <a:rPr sz="1200" spc="-5" dirty="0">
                <a:latin typeface="Arial"/>
                <a:cs typeface="Arial"/>
              </a:rPr>
              <a:t> </a:t>
            </a:r>
            <a:r>
              <a:rPr sz="1200" spc="150" dirty="0">
                <a:latin typeface="Arial"/>
                <a:cs typeface="Arial"/>
              </a:rPr>
              <a:t>a</a:t>
            </a:r>
            <a:r>
              <a:rPr sz="1200" spc="-5" dirty="0">
                <a:latin typeface="Arial"/>
                <a:cs typeface="Arial"/>
              </a:rPr>
              <a:t> </a:t>
            </a:r>
            <a:r>
              <a:rPr sz="1200" spc="85" dirty="0">
                <a:latin typeface="Arial"/>
                <a:cs typeface="Arial"/>
              </a:rPr>
              <a:t>candle,</a:t>
            </a:r>
            <a:r>
              <a:rPr sz="1200" spc="-5" dirty="0">
                <a:latin typeface="Arial"/>
                <a:cs typeface="Arial"/>
              </a:rPr>
              <a:t> </a:t>
            </a:r>
            <a:r>
              <a:rPr sz="1200" spc="85" dirty="0">
                <a:latin typeface="Arial"/>
                <a:cs typeface="Arial"/>
              </a:rPr>
              <a:t>etc…</a:t>
            </a:r>
            <a:r>
              <a:rPr sz="1200" spc="-5" dirty="0">
                <a:latin typeface="Arial"/>
                <a:cs typeface="Arial"/>
              </a:rPr>
              <a:t> </a:t>
            </a:r>
            <a:r>
              <a:rPr sz="1200" spc="20" dirty="0">
                <a:latin typeface="Arial"/>
                <a:cs typeface="Arial"/>
              </a:rPr>
              <a:t>Follow</a:t>
            </a:r>
            <a:r>
              <a:rPr sz="1200" dirty="0">
                <a:latin typeface="Arial"/>
                <a:cs typeface="Arial"/>
              </a:rPr>
              <a:t> </a:t>
            </a:r>
            <a:r>
              <a:rPr sz="1200" spc="35" dirty="0">
                <a:latin typeface="Arial"/>
                <a:cs typeface="Arial"/>
              </a:rPr>
              <a:t>their</a:t>
            </a:r>
            <a:r>
              <a:rPr sz="1200" spc="-5" dirty="0">
                <a:latin typeface="Arial"/>
                <a:cs typeface="Arial"/>
              </a:rPr>
              <a:t> </a:t>
            </a:r>
            <a:r>
              <a:rPr sz="1200" spc="50" dirty="0">
                <a:latin typeface="Arial"/>
                <a:cs typeface="Arial"/>
              </a:rPr>
              <a:t>promptings.</a:t>
            </a:r>
            <a:endParaRPr sz="1200">
              <a:latin typeface="Arial"/>
              <a:cs typeface="Arial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5608637" y="2615780"/>
            <a:ext cx="5615305" cy="738505"/>
          </a:xfrm>
          <a:custGeom>
            <a:avLst/>
            <a:gdLst/>
            <a:ahLst/>
            <a:cxnLst/>
            <a:rect l="l" t="t" r="r" b="b"/>
            <a:pathLst>
              <a:path w="5615305" h="738504">
                <a:moveTo>
                  <a:pt x="5491910" y="0"/>
                </a:moveTo>
                <a:lnTo>
                  <a:pt x="123076" y="0"/>
                </a:lnTo>
                <a:lnTo>
                  <a:pt x="75170" y="9672"/>
                </a:lnTo>
                <a:lnTo>
                  <a:pt x="36048" y="36048"/>
                </a:lnTo>
                <a:lnTo>
                  <a:pt x="9672" y="75170"/>
                </a:lnTo>
                <a:lnTo>
                  <a:pt x="0" y="123076"/>
                </a:lnTo>
                <a:lnTo>
                  <a:pt x="0" y="615367"/>
                </a:lnTo>
                <a:lnTo>
                  <a:pt x="9672" y="663273"/>
                </a:lnTo>
                <a:lnTo>
                  <a:pt x="36048" y="702395"/>
                </a:lnTo>
                <a:lnTo>
                  <a:pt x="75170" y="728771"/>
                </a:lnTo>
                <a:lnTo>
                  <a:pt x="123076" y="738444"/>
                </a:lnTo>
                <a:lnTo>
                  <a:pt x="5491910" y="738444"/>
                </a:lnTo>
                <a:lnTo>
                  <a:pt x="5539817" y="728771"/>
                </a:lnTo>
                <a:lnTo>
                  <a:pt x="5578939" y="702395"/>
                </a:lnTo>
                <a:lnTo>
                  <a:pt x="5605315" y="663273"/>
                </a:lnTo>
                <a:lnTo>
                  <a:pt x="5614987" y="615367"/>
                </a:lnTo>
                <a:lnTo>
                  <a:pt x="5614987" y="123076"/>
                </a:lnTo>
                <a:lnTo>
                  <a:pt x="5605315" y="75170"/>
                </a:lnTo>
                <a:lnTo>
                  <a:pt x="5578939" y="36048"/>
                </a:lnTo>
                <a:lnTo>
                  <a:pt x="5539817" y="9672"/>
                </a:lnTo>
                <a:lnTo>
                  <a:pt x="5491910" y="0"/>
                </a:lnTo>
                <a:close/>
              </a:path>
            </a:pathLst>
          </a:custGeom>
          <a:solidFill>
            <a:srgbClr val="EA871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5608637" y="2615780"/>
            <a:ext cx="5615305" cy="738505"/>
          </a:xfrm>
          <a:custGeom>
            <a:avLst/>
            <a:gdLst/>
            <a:ahLst/>
            <a:cxnLst/>
            <a:rect l="l" t="t" r="r" b="b"/>
            <a:pathLst>
              <a:path w="5615305" h="738504">
                <a:moveTo>
                  <a:pt x="0" y="123077"/>
                </a:moveTo>
                <a:lnTo>
                  <a:pt x="9671" y="75169"/>
                </a:lnTo>
                <a:lnTo>
                  <a:pt x="36048" y="36048"/>
                </a:lnTo>
                <a:lnTo>
                  <a:pt x="75169" y="9672"/>
                </a:lnTo>
                <a:lnTo>
                  <a:pt x="123076" y="0"/>
                </a:lnTo>
                <a:lnTo>
                  <a:pt x="5491911" y="0"/>
                </a:lnTo>
                <a:lnTo>
                  <a:pt x="5539817" y="9672"/>
                </a:lnTo>
                <a:lnTo>
                  <a:pt x="5578938" y="36048"/>
                </a:lnTo>
                <a:lnTo>
                  <a:pt x="5605315" y="75169"/>
                </a:lnTo>
                <a:lnTo>
                  <a:pt x="5614987" y="123077"/>
                </a:lnTo>
                <a:lnTo>
                  <a:pt x="5614987" y="615366"/>
                </a:lnTo>
                <a:lnTo>
                  <a:pt x="5605315" y="663274"/>
                </a:lnTo>
                <a:lnTo>
                  <a:pt x="5578938" y="702395"/>
                </a:lnTo>
                <a:lnTo>
                  <a:pt x="5539817" y="728772"/>
                </a:lnTo>
                <a:lnTo>
                  <a:pt x="5491911" y="738444"/>
                </a:lnTo>
                <a:lnTo>
                  <a:pt x="123076" y="738444"/>
                </a:lnTo>
                <a:lnTo>
                  <a:pt x="75169" y="728772"/>
                </a:lnTo>
                <a:lnTo>
                  <a:pt x="36048" y="702395"/>
                </a:lnTo>
                <a:lnTo>
                  <a:pt x="9671" y="663274"/>
                </a:lnTo>
                <a:lnTo>
                  <a:pt x="0" y="615366"/>
                </a:lnTo>
                <a:lnTo>
                  <a:pt x="0" y="123077"/>
                </a:lnTo>
                <a:close/>
              </a:path>
            </a:pathLst>
          </a:custGeom>
          <a:ln w="190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 txBox="1"/>
          <p:nvPr/>
        </p:nvSpPr>
        <p:spPr>
          <a:xfrm>
            <a:off x="5677706" y="2876803"/>
            <a:ext cx="140208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25" dirty="0">
                <a:latin typeface="Arial"/>
                <a:cs typeface="Arial"/>
              </a:rPr>
              <a:t>Purple </a:t>
            </a:r>
            <a:r>
              <a:rPr sz="1200" spc="55" dirty="0">
                <a:latin typeface="Arial"/>
                <a:cs typeface="Arial"/>
              </a:rPr>
              <a:t>flower</a:t>
            </a:r>
            <a:r>
              <a:rPr sz="1200" spc="-95" dirty="0">
                <a:latin typeface="Arial"/>
                <a:cs typeface="Arial"/>
              </a:rPr>
              <a:t> </a:t>
            </a:r>
            <a:r>
              <a:rPr sz="1200" spc="5" dirty="0">
                <a:latin typeface="Arial"/>
                <a:cs typeface="Arial"/>
              </a:rPr>
              <a:t>story.</a:t>
            </a:r>
            <a:endParaRPr sz="1200">
              <a:latin typeface="Arial"/>
              <a:cs typeface="Arial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5608637" y="3409364"/>
            <a:ext cx="5615305" cy="708660"/>
          </a:xfrm>
          <a:custGeom>
            <a:avLst/>
            <a:gdLst/>
            <a:ahLst/>
            <a:cxnLst/>
            <a:rect l="l" t="t" r="r" b="b"/>
            <a:pathLst>
              <a:path w="5615305" h="708660">
                <a:moveTo>
                  <a:pt x="5496878" y="0"/>
                </a:moveTo>
                <a:lnTo>
                  <a:pt x="118108" y="0"/>
                </a:lnTo>
                <a:lnTo>
                  <a:pt x="72135" y="9281"/>
                </a:lnTo>
                <a:lnTo>
                  <a:pt x="34593" y="34593"/>
                </a:lnTo>
                <a:lnTo>
                  <a:pt x="9281" y="72136"/>
                </a:lnTo>
                <a:lnTo>
                  <a:pt x="0" y="118110"/>
                </a:lnTo>
                <a:lnTo>
                  <a:pt x="0" y="590522"/>
                </a:lnTo>
                <a:lnTo>
                  <a:pt x="9281" y="636495"/>
                </a:lnTo>
                <a:lnTo>
                  <a:pt x="34593" y="674038"/>
                </a:lnTo>
                <a:lnTo>
                  <a:pt x="72135" y="699350"/>
                </a:lnTo>
                <a:lnTo>
                  <a:pt x="118108" y="708632"/>
                </a:lnTo>
                <a:lnTo>
                  <a:pt x="5496878" y="708632"/>
                </a:lnTo>
                <a:lnTo>
                  <a:pt x="5542852" y="699350"/>
                </a:lnTo>
                <a:lnTo>
                  <a:pt x="5580394" y="674038"/>
                </a:lnTo>
                <a:lnTo>
                  <a:pt x="5605705" y="636495"/>
                </a:lnTo>
                <a:lnTo>
                  <a:pt x="5614987" y="590522"/>
                </a:lnTo>
                <a:lnTo>
                  <a:pt x="5614987" y="118110"/>
                </a:lnTo>
                <a:lnTo>
                  <a:pt x="5605705" y="72136"/>
                </a:lnTo>
                <a:lnTo>
                  <a:pt x="5580394" y="34593"/>
                </a:lnTo>
                <a:lnTo>
                  <a:pt x="5542852" y="9281"/>
                </a:lnTo>
                <a:lnTo>
                  <a:pt x="5496878" y="0"/>
                </a:lnTo>
                <a:close/>
              </a:path>
            </a:pathLst>
          </a:custGeom>
          <a:solidFill>
            <a:srgbClr val="E8981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5608637" y="3409364"/>
            <a:ext cx="5615305" cy="708660"/>
          </a:xfrm>
          <a:custGeom>
            <a:avLst/>
            <a:gdLst/>
            <a:ahLst/>
            <a:cxnLst/>
            <a:rect l="l" t="t" r="r" b="b"/>
            <a:pathLst>
              <a:path w="5615305" h="708660">
                <a:moveTo>
                  <a:pt x="0" y="118109"/>
                </a:moveTo>
                <a:lnTo>
                  <a:pt x="9281" y="72135"/>
                </a:lnTo>
                <a:lnTo>
                  <a:pt x="34593" y="34593"/>
                </a:lnTo>
                <a:lnTo>
                  <a:pt x="72135" y="9281"/>
                </a:lnTo>
                <a:lnTo>
                  <a:pt x="118108" y="0"/>
                </a:lnTo>
                <a:lnTo>
                  <a:pt x="5496878" y="0"/>
                </a:lnTo>
                <a:lnTo>
                  <a:pt x="5542851" y="9281"/>
                </a:lnTo>
                <a:lnTo>
                  <a:pt x="5580393" y="34593"/>
                </a:lnTo>
                <a:lnTo>
                  <a:pt x="5605705" y="72135"/>
                </a:lnTo>
                <a:lnTo>
                  <a:pt x="5614987" y="118109"/>
                </a:lnTo>
                <a:lnTo>
                  <a:pt x="5614987" y="590521"/>
                </a:lnTo>
                <a:lnTo>
                  <a:pt x="5605705" y="636495"/>
                </a:lnTo>
                <a:lnTo>
                  <a:pt x="5580393" y="674037"/>
                </a:lnTo>
                <a:lnTo>
                  <a:pt x="5542851" y="699349"/>
                </a:lnTo>
                <a:lnTo>
                  <a:pt x="5496878" y="708631"/>
                </a:lnTo>
                <a:lnTo>
                  <a:pt x="118108" y="708631"/>
                </a:lnTo>
                <a:lnTo>
                  <a:pt x="72135" y="699349"/>
                </a:lnTo>
                <a:lnTo>
                  <a:pt x="34593" y="674037"/>
                </a:lnTo>
                <a:lnTo>
                  <a:pt x="9281" y="636495"/>
                </a:lnTo>
                <a:lnTo>
                  <a:pt x="0" y="590521"/>
                </a:lnTo>
                <a:lnTo>
                  <a:pt x="0" y="118109"/>
                </a:lnTo>
                <a:close/>
              </a:path>
            </a:pathLst>
          </a:custGeom>
          <a:ln w="190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5608637" y="4152555"/>
            <a:ext cx="5615305" cy="742950"/>
          </a:xfrm>
          <a:custGeom>
            <a:avLst/>
            <a:gdLst/>
            <a:ahLst/>
            <a:cxnLst/>
            <a:rect l="l" t="t" r="r" b="b"/>
            <a:pathLst>
              <a:path w="5615305" h="742950">
                <a:moveTo>
                  <a:pt x="5491198" y="0"/>
                </a:moveTo>
                <a:lnTo>
                  <a:pt x="123789" y="0"/>
                </a:lnTo>
                <a:lnTo>
                  <a:pt x="75605" y="9728"/>
                </a:lnTo>
                <a:lnTo>
                  <a:pt x="36257" y="36257"/>
                </a:lnTo>
                <a:lnTo>
                  <a:pt x="9728" y="75605"/>
                </a:lnTo>
                <a:lnTo>
                  <a:pt x="0" y="123789"/>
                </a:lnTo>
                <a:lnTo>
                  <a:pt x="0" y="618921"/>
                </a:lnTo>
                <a:lnTo>
                  <a:pt x="9728" y="667106"/>
                </a:lnTo>
                <a:lnTo>
                  <a:pt x="36257" y="706454"/>
                </a:lnTo>
                <a:lnTo>
                  <a:pt x="75605" y="732983"/>
                </a:lnTo>
                <a:lnTo>
                  <a:pt x="123789" y="742711"/>
                </a:lnTo>
                <a:lnTo>
                  <a:pt x="5491198" y="742711"/>
                </a:lnTo>
                <a:lnTo>
                  <a:pt x="5539382" y="732983"/>
                </a:lnTo>
                <a:lnTo>
                  <a:pt x="5578730" y="706454"/>
                </a:lnTo>
                <a:lnTo>
                  <a:pt x="5605259" y="667106"/>
                </a:lnTo>
                <a:lnTo>
                  <a:pt x="5614987" y="618921"/>
                </a:lnTo>
                <a:lnTo>
                  <a:pt x="5614987" y="123789"/>
                </a:lnTo>
                <a:lnTo>
                  <a:pt x="5605259" y="75605"/>
                </a:lnTo>
                <a:lnTo>
                  <a:pt x="5578730" y="36257"/>
                </a:lnTo>
                <a:lnTo>
                  <a:pt x="5539382" y="9728"/>
                </a:lnTo>
                <a:lnTo>
                  <a:pt x="5491198" y="0"/>
                </a:lnTo>
                <a:close/>
              </a:path>
            </a:pathLst>
          </a:custGeom>
          <a:solidFill>
            <a:srgbClr val="E7A82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5608637" y="4152555"/>
            <a:ext cx="5615305" cy="742950"/>
          </a:xfrm>
          <a:custGeom>
            <a:avLst/>
            <a:gdLst/>
            <a:ahLst/>
            <a:cxnLst/>
            <a:rect l="l" t="t" r="r" b="b"/>
            <a:pathLst>
              <a:path w="5615305" h="742950">
                <a:moveTo>
                  <a:pt x="0" y="123789"/>
                </a:moveTo>
                <a:lnTo>
                  <a:pt x="9727" y="75604"/>
                </a:lnTo>
                <a:lnTo>
                  <a:pt x="36256" y="36257"/>
                </a:lnTo>
                <a:lnTo>
                  <a:pt x="75604" y="9727"/>
                </a:lnTo>
                <a:lnTo>
                  <a:pt x="123788" y="0"/>
                </a:lnTo>
                <a:lnTo>
                  <a:pt x="5491198" y="0"/>
                </a:lnTo>
                <a:lnTo>
                  <a:pt x="5539382" y="9727"/>
                </a:lnTo>
                <a:lnTo>
                  <a:pt x="5578730" y="36257"/>
                </a:lnTo>
                <a:lnTo>
                  <a:pt x="5605259" y="75604"/>
                </a:lnTo>
                <a:lnTo>
                  <a:pt x="5614987" y="123789"/>
                </a:lnTo>
                <a:lnTo>
                  <a:pt x="5614987" y="618921"/>
                </a:lnTo>
                <a:lnTo>
                  <a:pt x="5605259" y="667106"/>
                </a:lnTo>
                <a:lnTo>
                  <a:pt x="5578730" y="706453"/>
                </a:lnTo>
                <a:lnTo>
                  <a:pt x="5539382" y="732983"/>
                </a:lnTo>
                <a:lnTo>
                  <a:pt x="5491198" y="742711"/>
                </a:lnTo>
                <a:lnTo>
                  <a:pt x="123788" y="742711"/>
                </a:lnTo>
                <a:lnTo>
                  <a:pt x="75604" y="732983"/>
                </a:lnTo>
                <a:lnTo>
                  <a:pt x="36256" y="706453"/>
                </a:lnTo>
                <a:lnTo>
                  <a:pt x="9727" y="667106"/>
                </a:lnTo>
                <a:lnTo>
                  <a:pt x="0" y="618921"/>
                </a:lnTo>
                <a:lnTo>
                  <a:pt x="0" y="123789"/>
                </a:lnTo>
                <a:close/>
              </a:path>
            </a:pathLst>
          </a:custGeom>
          <a:ln w="190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 txBox="1"/>
          <p:nvPr/>
        </p:nvSpPr>
        <p:spPr>
          <a:xfrm>
            <a:off x="5676251" y="3568700"/>
            <a:ext cx="5415915" cy="1135380"/>
          </a:xfrm>
          <a:prstGeom prst="rect">
            <a:avLst/>
          </a:prstGeom>
        </p:spPr>
        <p:txBody>
          <a:bodyPr vert="horz" wrap="square" lIns="0" tIns="30480" rIns="0" bIns="0" rtlCol="0">
            <a:spAutoFit/>
          </a:bodyPr>
          <a:lstStyle/>
          <a:p>
            <a:pPr marL="12700" marR="260350">
              <a:lnSpc>
                <a:spcPts val="1320"/>
              </a:lnSpc>
              <a:spcBef>
                <a:spcPts val="240"/>
              </a:spcBef>
            </a:pPr>
            <a:r>
              <a:rPr sz="1200" spc="110" dirty="0">
                <a:latin typeface="Arial"/>
                <a:cs typeface="Arial"/>
              </a:rPr>
              <a:t>Maybe</a:t>
            </a:r>
            <a:r>
              <a:rPr sz="1200" spc="-5" dirty="0">
                <a:latin typeface="Arial"/>
                <a:cs typeface="Arial"/>
              </a:rPr>
              <a:t> </a:t>
            </a:r>
            <a:r>
              <a:rPr sz="1200" spc="70" dirty="0">
                <a:latin typeface="Arial"/>
                <a:cs typeface="Arial"/>
              </a:rPr>
              <a:t>they</a:t>
            </a:r>
            <a:r>
              <a:rPr sz="1200" spc="-5" dirty="0">
                <a:latin typeface="Arial"/>
                <a:cs typeface="Arial"/>
              </a:rPr>
              <a:t> </a:t>
            </a:r>
            <a:r>
              <a:rPr sz="1200" spc="95" dirty="0">
                <a:latin typeface="Arial"/>
                <a:cs typeface="Arial"/>
              </a:rPr>
              <a:t>have</a:t>
            </a:r>
            <a:r>
              <a:rPr sz="1200" spc="-5" dirty="0">
                <a:latin typeface="Arial"/>
                <a:cs typeface="Arial"/>
              </a:rPr>
              <a:t> </a:t>
            </a:r>
            <a:r>
              <a:rPr sz="1200" spc="150" dirty="0">
                <a:latin typeface="Arial"/>
                <a:cs typeface="Arial"/>
              </a:rPr>
              <a:t>a</a:t>
            </a:r>
            <a:r>
              <a:rPr sz="1200" spc="-5" dirty="0">
                <a:latin typeface="Arial"/>
                <a:cs typeface="Arial"/>
              </a:rPr>
              <a:t> </a:t>
            </a:r>
            <a:r>
              <a:rPr sz="1200" spc="25" dirty="0">
                <a:latin typeface="Arial"/>
                <a:cs typeface="Arial"/>
              </a:rPr>
              <a:t>desire</a:t>
            </a:r>
            <a:r>
              <a:rPr sz="1200" dirty="0">
                <a:latin typeface="Arial"/>
                <a:cs typeface="Arial"/>
              </a:rPr>
              <a:t> </a:t>
            </a:r>
            <a:r>
              <a:rPr sz="1200" spc="90" dirty="0">
                <a:latin typeface="Arial"/>
                <a:cs typeface="Arial"/>
              </a:rPr>
              <a:t>to</a:t>
            </a:r>
            <a:r>
              <a:rPr sz="1200" spc="-5" dirty="0">
                <a:latin typeface="Arial"/>
                <a:cs typeface="Arial"/>
              </a:rPr>
              <a:t> </a:t>
            </a:r>
            <a:r>
              <a:rPr sz="1200" spc="75" dirty="0">
                <a:latin typeface="Arial"/>
                <a:cs typeface="Arial"/>
              </a:rPr>
              <a:t>help</a:t>
            </a:r>
            <a:r>
              <a:rPr sz="1200" spc="-5" dirty="0">
                <a:latin typeface="Arial"/>
                <a:cs typeface="Arial"/>
              </a:rPr>
              <a:t> </a:t>
            </a:r>
            <a:r>
              <a:rPr sz="1200" spc="110" dirty="0">
                <a:latin typeface="Arial"/>
                <a:cs typeface="Arial"/>
              </a:rPr>
              <a:t>at</a:t>
            </a:r>
            <a:r>
              <a:rPr sz="1200" spc="-5" dirty="0">
                <a:latin typeface="Arial"/>
                <a:cs typeface="Arial"/>
              </a:rPr>
              <a:t> </a:t>
            </a:r>
            <a:r>
              <a:rPr sz="1200" spc="70" dirty="0">
                <a:latin typeface="Arial"/>
                <a:cs typeface="Arial"/>
              </a:rPr>
              <a:t>church:</a:t>
            </a:r>
            <a:r>
              <a:rPr sz="1200" spc="-5" dirty="0">
                <a:latin typeface="Arial"/>
                <a:cs typeface="Arial"/>
              </a:rPr>
              <a:t> </a:t>
            </a:r>
            <a:r>
              <a:rPr sz="1200" spc="35" dirty="0">
                <a:latin typeface="Arial"/>
                <a:cs typeface="Arial"/>
              </a:rPr>
              <a:t>music</a:t>
            </a:r>
            <a:r>
              <a:rPr sz="1200" dirty="0">
                <a:latin typeface="Arial"/>
                <a:cs typeface="Arial"/>
              </a:rPr>
              <a:t> </a:t>
            </a:r>
            <a:r>
              <a:rPr sz="1200" spc="90" dirty="0">
                <a:latin typeface="Arial"/>
                <a:cs typeface="Arial"/>
              </a:rPr>
              <a:t>team,</a:t>
            </a:r>
            <a:r>
              <a:rPr sz="1200" spc="-5" dirty="0">
                <a:latin typeface="Arial"/>
                <a:cs typeface="Arial"/>
              </a:rPr>
              <a:t> </a:t>
            </a:r>
            <a:r>
              <a:rPr sz="1200" spc="45" dirty="0">
                <a:latin typeface="Arial"/>
                <a:cs typeface="Arial"/>
              </a:rPr>
              <a:t>audiovisual  </a:t>
            </a:r>
            <a:r>
              <a:rPr sz="1200" spc="90" dirty="0">
                <a:latin typeface="Arial"/>
                <a:cs typeface="Arial"/>
              </a:rPr>
              <a:t>team,</a:t>
            </a:r>
            <a:r>
              <a:rPr sz="1200" spc="-5" dirty="0">
                <a:latin typeface="Arial"/>
                <a:cs typeface="Arial"/>
              </a:rPr>
              <a:t> </a:t>
            </a:r>
            <a:r>
              <a:rPr sz="1200" spc="75" dirty="0">
                <a:latin typeface="Arial"/>
                <a:cs typeface="Arial"/>
              </a:rPr>
              <a:t>creative</a:t>
            </a:r>
            <a:r>
              <a:rPr sz="1200" dirty="0">
                <a:latin typeface="Arial"/>
                <a:cs typeface="Arial"/>
              </a:rPr>
              <a:t> </a:t>
            </a:r>
            <a:r>
              <a:rPr sz="1200" spc="5" dirty="0">
                <a:latin typeface="Arial"/>
                <a:cs typeface="Arial"/>
              </a:rPr>
              <a:t>arts,</a:t>
            </a:r>
            <a:r>
              <a:rPr sz="1200" dirty="0">
                <a:latin typeface="Arial"/>
                <a:cs typeface="Arial"/>
              </a:rPr>
              <a:t> </a:t>
            </a:r>
            <a:r>
              <a:rPr sz="1200" spc="55" dirty="0">
                <a:latin typeface="Arial"/>
                <a:cs typeface="Arial"/>
              </a:rPr>
              <a:t>tidying</a:t>
            </a:r>
            <a:r>
              <a:rPr sz="1200" dirty="0">
                <a:latin typeface="Arial"/>
                <a:cs typeface="Arial"/>
              </a:rPr>
              <a:t> </a:t>
            </a:r>
            <a:r>
              <a:rPr sz="1200" spc="70" dirty="0">
                <a:latin typeface="Arial"/>
                <a:cs typeface="Arial"/>
              </a:rPr>
              <a:t>up,</a:t>
            </a:r>
            <a:r>
              <a:rPr sz="1200" dirty="0">
                <a:latin typeface="Arial"/>
                <a:cs typeface="Arial"/>
              </a:rPr>
              <a:t> </a:t>
            </a:r>
            <a:r>
              <a:rPr sz="1200" spc="65" dirty="0">
                <a:latin typeface="Arial"/>
                <a:cs typeface="Arial"/>
              </a:rPr>
              <a:t>helping</a:t>
            </a:r>
            <a:r>
              <a:rPr sz="1200" dirty="0">
                <a:latin typeface="Arial"/>
                <a:cs typeface="Arial"/>
              </a:rPr>
              <a:t> </a:t>
            </a:r>
            <a:r>
              <a:rPr sz="1200" spc="55" dirty="0">
                <a:latin typeface="Arial"/>
                <a:cs typeface="Arial"/>
              </a:rPr>
              <a:t>with</a:t>
            </a:r>
            <a:r>
              <a:rPr sz="1200" spc="-5" dirty="0">
                <a:latin typeface="Arial"/>
                <a:cs typeface="Arial"/>
              </a:rPr>
              <a:t> </a:t>
            </a:r>
            <a:r>
              <a:rPr sz="1200" spc="40" dirty="0">
                <a:latin typeface="Arial"/>
                <a:cs typeface="Arial"/>
              </a:rPr>
              <a:t>lunches</a:t>
            </a:r>
            <a:r>
              <a:rPr sz="1200" dirty="0">
                <a:latin typeface="Arial"/>
                <a:cs typeface="Arial"/>
              </a:rPr>
              <a:t> </a:t>
            </a:r>
            <a:r>
              <a:rPr sz="1200" spc="120" dirty="0">
                <a:latin typeface="Arial"/>
                <a:cs typeface="Arial"/>
              </a:rPr>
              <a:t>and</a:t>
            </a:r>
            <a:r>
              <a:rPr sz="1200" dirty="0">
                <a:latin typeface="Arial"/>
                <a:cs typeface="Arial"/>
              </a:rPr>
              <a:t> </a:t>
            </a:r>
            <a:r>
              <a:rPr sz="1200" spc="-5" dirty="0">
                <a:latin typeface="Arial"/>
                <a:cs typeface="Arial"/>
              </a:rPr>
              <a:t>drinks,</a:t>
            </a:r>
            <a:r>
              <a:rPr sz="1200" dirty="0">
                <a:latin typeface="Arial"/>
                <a:cs typeface="Arial"/>
              </a:rPr>
              <a:t> </a:t>
            </a:r>
            <a:r>
              <a:rPr sz="1200" spc="85" dirty="0">
                <a:latin typeface="Arial"/>
                <a:cs typeface="Arial"/>
              </a:rPr>
              <a:t>etc.</a:t>
            </a:r>
            <a:endParaRPr sz="12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4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1500">
              <a:latin typeface="Arial"/>
              <a:cs typeface="Arial"/>
            </a:endParaRPr>
          </a:p>
          <a:p>
            <a:pPr marL="13970" marR="5080">
              <a:lnSpc>
                <a:spcPts val="1300"/>
              </a:lnSpc>
            </a:pPr>
            <a:r>
              <a:rPr sz="1200" spc="110" dirty="0">
                <a:latin typeface="Arial"/>
                <a:cs typeface="Arial"/>
              </a:rPr>
              <a:t>Maybe</a:t>
            </a:r>
            <a:r>
              <a:rPr sz="1200" spc="-5" dirty="0">
                <a:latin typeface="Arial"/>
                <a:cs typeface="Arial"/>
              </a:rPr>
              <a:t> </a:t>
            </a:r>
            <a:r>
              <a:rPr sz="1200" spc="70" dirty="0">
                <a:latin typeface="Arial"/>
                <a:cs typeface="Arial"/>
              </a:rPr>
              <a:t>they</a:t>
            </a:r>
            <a:r>
              <a:rPr sz="1200" spc="-5" dirty="0">
                <a:latin typeface="Arial"/>
                <a:cs typeface="Arial"/>
              </a:rPr>
              <a:t> </a:t>
            </a:r>
            <a:r>
              <a:rPr sz="1200" spc="70" dirty="0">
                <a:latin typeface="Arial"/>
                <a:cs typeface="Arial"/>
              </a:rPr>
              <a:t>are</a:t>
            </a:r>
            <a:r>
              <a:rPr sz="1200" spc="-5" dirty="0">
                <a:latin typeface="Arial"/>
                <a:cs typeface="Arial"/>
              </a:rPr>
              <a:t> </a:t>
            </a:r>
            <a:r>
              <a:rPr sz="1200" spc="50" dirty="0">
                <a:latin typeface="Arial"/>
                <a:cs typeface="Arial"/>
              </a:rPr>
              <a:t>passionate</a:t>
            </a:r>
            <a:r>
              <a:rPr sz="1200" spc="-5" dirty="0">
                <a:latin typeface="Arial"/>
                <a:cs typeface="Arial"/>
              </a:rPr>
              <a:t> </a:t>
            </a:r>
            <a:r>
              <a:rPr sz="1200" spc="105" dirty="0">
                <a:latin typeface="Arial"/>
                <a:cs typeface="Arial"/>
              </a:rPr>
              <a:t>about</a:t>
            </a:r>
            <a:r>
              <a:rPr sz="1200" spc="-5" dirty="0">
                <a:latin typeface="Arial"/>
                <a:cs typeface="Arial"/>
              </a:rPr>
              <a:t> </a:t>
            </a:r>
            <a:r>
              <a:rPr sz="1200" spc="150" dirty="0">
                <a:latin typeface="Arial"/>
                <a:cs typeface="Arial"/>
              </a:rPr>
              <a:t>a</a:t>
            </a:r>
            <a:r>
              <a:rPr sz="1200" spc="-5" dirty="0">
                <a:latin typeface="Arial"/>
                <a:cs typeface="Arial"/>
              </a:rPr>
              <a:t> </a:t>
            </a:r>
            <a:r>
              <a:rPr sz="1200" spc="70" dirty="0">
                <a:latin typeface="Arial"/>
                <a:cs typeface="Arial"/>
              </a:rPr>
              <a:t>cause</a:t>
            </a:r>
            <a:r>
              <a:rPr sz="1200" spc="-5" dirty="0">
                <a:latin typeface="Arial"/>
                <a:cs typeface="Arial"/>
              </a:rPr>
              <a:t> </a:t>
            </a:r>
            <a:r>
              <a:rPr sz="1200" spc="35" dirty="0">
                <a:latin typeface="Arial"/>
                <a:cs typeface="Arial"/>
              </a:rPr>
              <a:t>or</a:t>
            </a:r>
            <a:r>
              <a:rPr sz="1200" spc="-5" dirty="0">
                <a:latin typeface="Arial"/>
                <a:cs typeface="Arial"/>
              </a:rPr>
              <a:t> </a:t>
            </a:r>
            <a:r>
              <a:rPr sz="1200" spc="150" dirty="0">
                <a:latin typeface="Arial"/>
                <a:cs typeface="Arial"/>
              </a:rPr>
              <a:t>a</a:t>
            </a:r>
            <a:r>
              <a:rPr sz="1200" spc="-5" dirty="0">
                <a:latin typeface="Arial"/>
                <a:cs typeface="Arial"/>
              </a:rPr>
              <a:t> mission: </a:t>
            </a:r>
            <a:r>
              <a:rPr sz="1200" spc="75" dirty="0">
                <a:latin typeface="Arial"/>
                <a:cs typeface="Arial"/>
              </a:rPr>
              <a:t>caring</a:t>
            </a:r>
            <a:r>
              <a:rPr sz="1200" spc="-5" dirty="0">
                <a:latin typeface="Arial"/>
                <a:cs typeface="Arial"/>
              </a:rPr>
              <a:t> </a:t>
            </a:r>
            <a:r>
              <a:rPr sz="1200" spc="35" dirty="0">
                <a:latin typeface="Arial"/>
                <a:cs typeface="Arial"/>
              </a:rPr>
              <a:t>for</a:t>
            </a:r>
            <a:r>
              <a:rPr sz="1200" spc="-5" dirty="0">
                <a:latin typeface="Arial"/>
                <a:cs typeface="Arial"/>
              </a:rPr>
              <a:t> </a:t>
            </a:r>
            <a:r>
              <a:rPr sz="1200" spc="25" dirty="0">
                <a:latin typeface="Arial"/>
                <a:cs typeface="Arial"/>
              </a:rPr>
              <a:t>others,  </a:t>
            </a:r>
            <a:r>
              <a:rPr sz="1200" spc="45" dirty="0">
                <a:latin typeface="Arial"/>
                <a:cs typeface="Arial"/>
              </a:rPr>
              <a:t>refugees,</a:t>
            </a:r>
            <a:r>
              <a:rPr sz="1200" spc="-10" dirty="0">
                <a:latin typeface="Arial"/>
                <a:cs typeface="Arial"/>
              </a:rPr>
              <a:t> </a:t>
            </a:r>
            <a:r>
              <a:rPr sz="1200" spc="25" dirty="0">
                <a:latin typeface="Arial"/>
                <a:cs typeface="Arial"/>
              </a:rPr>
              <a:t>homeless,</a:t>
            </a:r>
            <a:r>
              <a:rPr sz="1200" spc="-5" dirty="0">
                <a:latin typeface="Arial"/>
                <a:cs typeface="Arial"/>
              </a:rPr>
              <a:t> </a:t>
            </a:r>
            <a:r>
              <a:rPr sz="1200" spc="40" dirty="0">
                <a:latin typeface="Arial"/>
                <a:cs typeface="Arial"/>
              </a:rPr>
              <a:t>social</a:t>
            </a:r>
            <a:r>
              <a:rPr sz="1200" spc="-5" dirty="0">
                <a:latin typeface="Arial"/>
                <a:cs typeface="Arial"/>
              </a:rPr>
              <a:t> </a:t>
            </a:r>
            <a:r>
              <a:rPr sz="1200" spc="25" dirty="0">
                <a:latin typeface="Arial"/>
                <a:cs typeface="Arial"/>
              </a:rPr>
              <a:t>justice,</a:t>
            </a:r>
            <a:r>
              <a:rPr sz="1200" spc="-5" dirty="0">
                <a:latin typeface="Arial"/>
                <a:cs typeface="Arial"/>
              </a:rPr>
              <a:t> </a:t>
            </a:r>
            <a:r>
              <a:rPr sz="1200" spc="75" dirty="0">
                <a:latin typeface="Arial"/>
                <a:cs typeface="Arial"/>
              </a:rPr>
              <a:t>caring</a:t>
            </a:r>
            <a:r>
              <a:rPr sz="1200" spc="-5" dirty="0">
                <a:latin typeface="Arial"/>
                <a:cs typeface="Arial"/>
              </a:rPr>
              <a:t> </a:t>
            </a:r>
            <a:r>
              <a:rPr sz="1200" spc="35" dirty="0">
                <a:latin typeface="Arial"/>
                <a:cs typeface="Arial"/>
              </a:rPr>
              <a:t>for</a:t>
            </a:r>
            <a:r>
              <a:rPr sz="1200" spc="-5" dirty="0">
                <a:latin typeface="Arial"/>
                <a:cs typeface="Arial"/>
              </a:rPr>
              <a:t> </a:t>
            </a:r>
            <a:r>
              <a:rPr sz="1200" spc="80" dirty="0">
                <a:latin typeface="Arial"/>
                <a:cs typeface="Arial"/>
              </a:rPr>
              <a:t>the</a:t>
            </a:r>
            <a:r>
              <a:rPr sz="1200" spc="-5" dirty="0">
                <a:latin typeface="Arial"/>
                <a:cs typeface="Arial"/>
              </a:rPr>
              <a:t> </a:t>
            </a:r>
            <a:r>
              <a:rPr sz="1200" spc="70" dirty="0">
                <a:latin typeface="Arial"/>
                <a:cs typeface="Arial"/>
              </a:rPr>
              <a:t>planet,</a:t>
            </a:r>
            <a:r>
              <a:rPr sz="1200" spc="-5" dirty="0">
                <a:latin typeface="Arial"/>
                <a:cs typeface="Arial"/>
              </a:rPr>
              <a:t> </a:t>
            </a:r>
            <a:r>
              <a:rPr sz="1200" spc="85" dirty="0">
                <a:latin typeface="Arial"/>
                <a:cs typeface="Arial"/>
              </a:rPr>
              <a:t>etc.</a:t>
            </a:r>
            <a:endParaRPr sz="1200">
              <a:latin typeface="Arial"/>
              <a:cs typeface="Arial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5608637" y="4929827"/>
            <a:ext cx="5615305" cy="711200"/>
          </a:xfrm>
          <a:custGeom>
            <a:avLst/>
            <a:gdLst/>
            <a:ahLst/>
            <a:cxnLst/>
            <a:rect l="l" t="t" r="r" b="b"/>
            <a:pathLst>
              <a:path w="5615305" h="711200">
                <a:moveTo>
                  <a:pt x="5496521" y="0"/>
                </a:moveTo>
                <a:lnTo>
                  <a:pt x="118465" y="0"/>
                </a:lnTo>
                <a:lnTo>
                  <a:pt x="72353" y="9309"/>
                </a:lnTo>
                <a:lnTo>
                  <a:pt x="34697" y="34697"/>
                </a:lnTo>
                <a:lnTo>
                  <a:pt x="9309" y="72352"/>
                </a:lnTo>
                <a:lnTo>
                  <a:pt x="0" y="118464"/>
                </a:lnTo>
                <a:lnTo>
                  <a:pt x="0" y="592301"/>
                </a:lnTo>
                <a:lnTo>
                  <a:pt x="9309" y="638413"/>
                </a:lnTo>
                <a:lnTo>
                  <a:pt x="34697" y="676068"/>
                </a:lnTo>
                <a:lnTo>
                  <a:pt x="72353" y="701456"/>
                </a:lnTo>
                <a:lnTo>
                  <a:pt x="118465" y="710766"/>
                </a:lnTo>
                <a:lnTo>
                  <a:pt x="5496521" y="710766"/>
                </a:lnTo>
                <a:lnTo>
                  <a:pt x="5542633" y="701456"/>
                </a:lnTo>
                <a:lnTo>
                  <a:pt x="5580289" y="676068"/>
                </a:lnTo>
                <a:lnTo>
                  <a:pt x="5605677" y="638413"/>
                </a:lnTo>
                <a:lnTo>
                  <a:pt x="5614987" y="592301"/>
                </a:lnTo>
                <a:lnTo>
                  <a:pt x="5614987" y="118464"/>
                </a:lnTo>
                <a:lnTo>
                  <a:pt x="5605677" y="72352"/>
                </a:lnTo>
                <a:lnTo>
                  <a:pt x="5580289" y="34697"/>
                </a:lnTo>
                <a:lnTo>
                  <a:pt x="5542633" y="9309"/>
                </a:lnTo>
                <a:lnTo>
                  <a:pt x="5496521" y="0"/>
                </a:lnTo>
                <a:close/>
              </a:path>
            </a:pathLst>
          </a:custGeom>
          <a:solidFill>
            <a:srgbClr val="E6B72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5608637" y="4929827"/>
            <a:ext cx="5615305" cy="711200"/>
          </a:xfrm>
          <a:custGeom>
            <a:avLst/>
            <a:gdLst/>
            <a:ahLst/>
            <a:cxnLst/>
            <a:rect l="l" t="t" r="r" b="b"/>
            <a:pathLst>
              <a:path w="5615305" h="711200">
                <a:moveTo>
                  <a:pt x="0" y="118465"/>
                </a:moveTo>
                <a:lnTo>
                  <a:pt x="9309" y="72353"/>
                </a:lnTo>
                <a:lnTo>
                  <a:pt x="34697" y="34697"/>
                </a:lnTo>
                <a:lnTo>
                  <a:pt x="72353" y="9309"/>
                </a:lnTo>
                <a:lnTo>
                  <a:pt x="118464" y="0"/>
                </a:lnTo>
                <a:lnTo>
                  <a:pt x="5496522" y="0"/>
                </a:lnTo>
                <a:lnTo>
                  <a:pt x="5542634" y="9309"/>
                </a:lnTo>
                <a:lnTo>
                  <a:pt x="5580289" y="34697"/>
                </a:lnTo>
                <a:lnTo>
                  <a:pt x="5605677" y="72353"/>
                </a:lnTo>
                <a:lnTo>
                  <a:pt x="5614987" y="118465"/>
                </a:lnTo>
                <a:lnTo>
                  <a:pt x="5614987" y="592301"/>
                </a:lnTo>
                <a:lnTo>
                  <a:pt x="5605677" y="638413"/>
                </a:lnTo>
                <a:lnTo>
                  <a:pt x="5580289" y="676069"/>
                </a:lnTo>
                <a:lnTo>
                  <a:pt x="5542634" y="701457"/>
                </a:lnTo>
                <a:lnTo>
                  <a:pt x="5496522" y="710767"/>
                </a:lnTo>
                <a:lnTo>
                  <a:pt x="118464" y="710767"/>
                </a:lnTo>
                <a:lnTo>
                  <a:pt x="72353" y="701457"/>
                </a:lnTo>
                <a:lnTo>
                  <a:pt x="34697" y="676069"/>
                </a:lnTo>
                <a:lnTo>
                  <a:pt x="9309" y="638413"/>
                </a:lnTo>
                <a:lnTo>
                  <a:pt x="0" y="592301"/>
                </a:lnTo>
                <a:lnTo>
                  <a:pt x="0" y="118465"/>
                </a:lnTo>
                <a:close/>
              </a:path>
            </a:pathLst>
          </a:custGeom>
          <a:ln w="190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 txBox="1"/>
          <p:nvPr/>
        </p:nvSpPr>
        <p:spPr>
          <a:xfrm>
            <a:off x="5676355" y="5174996"/>
            <a:ext cx="429831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35" dirty="0">
                <a:latin typeface="Arial"/>
                <a:cs typeface="Arial"/>
              </a:rPr>
              <a:t>Hopes</a:t>
            </a:r>
            <a:r>
              <a:rPr sz="1200" spc="-5" dirty="0">
                <a:latin typeface="Arial"/>
                <a:cs typeface="Arial"/>
              </a:rPr>
              <a:t> </a:t>
            </a:r>
            <a:r>
              <a:rPr sz="1200" spc="120" dirty="0">
                <a:latin typeface="Arial"/>
                <a:cs typeface="Arial"/>
              </a:rPr>
              <a:t>and</a:t>
            </a:r>
            <a:r>
              <a:rPr sz="1200" spc="-5" dirty="0">
                <a:latin typeface="Arial"/>
                <a:cs typeface="Arial"/>
              </a:rPr>
              <a:t> </a:t>
            </a:r>
            <a:r>
              <a:rPr sz="1200" spc="55" dirty="0">
                <a:latin typeface="Arial"/>
                <a:cs typeface="Arial"/>
              </a:rPr>
              <a:t>dreams</a:t>
            </a:r>
            <a:r>
              <a:rPr sz="1200" spc="-5" dirty="0">
                <a:latin typeface="Arial"/>
                <a:cs typeface="Arial"/>
              </a:rPr>
              <a:t> </a:t>
            </a:r>
            <a:r>
              <a:rPr sz="1200" spc="35" dirty="0">
                <a:latin typeface="Arial"/>
                <a:cs typeface="Arial"/>
              </a:rPr>
              <a:t>for</a:t>
            </a:r>
            <a:r>
              <a:rPr sz="1200" spc="-5" dirty="0">
                <a:latin typeface="Arial"/>
                <a:cs typeface="Arial"/>
              </a:rPr>
              <a:t> </a:t>
            </a:r>
            <a:r>
              <a:rPr sz="1200" spc="35" dirty="0">
                <a:latin typeface="Arial"/>
                <a:cs typeface="Arial"/>
              </a:rPr>
              <a:t>their</a:t>
            </a:r>
            <a:r>
              <a:rPr sz="1200" spc="-5" dirty="0">
                <a:latin typeface="Arial"/>
                <a:cs typeface="Arial"/>
              </a:rPr>
              <a:t> </a:t>
            </a:r>
            <a:r>
              <a:rPr sz="1200" spc="50" dirty="0">
                <a:latin typeface="Arial"/>
                <a:cs typeface="Arial"/>
              </a:rPr>
              <a:t>future</a:t>
            </a:r>
            <a:r>
              <a:rPr sz="1200" spc="-5" dirty="0">
                <a:latin typeface="Arial"/>
                <a:cs typeface="Arial"/>
              </a:rPr>
              <a:t> lives </a:t>
            </a:r>
            <a:r>
              <a:rPr sz="1200" spc="80" dirty="0">
                <a:latin typeface="Arial"/>
                <a:cs typeface="Arial"/>
              </a:rPr>
              <a:t>together</a:t>
            </a:r>
            <a:r>
              <a:rPr sz="1200" dirty="0">
                <a:latin typeface="Arial"/>
                <a:cs typeface="Arial"/>
              </a:rPr>
              <a:t> </a:t>
            </a:r>
            <a:r>
              <a:rPr sz="1200" spc="55" dirty="0">
                <a:latin typeface="Arial"/>
                <a:cs typeface="Arial"/>
              </a:rPr>
              <a:t>with</a:t>
            </a:r>
            <a:r>
              <a:rPr sz="1200" spc="-5" dirty="0">
                <a:latin typeface="Arial"/>
                <a:cs typeface="Arial"/>
              </a:rPr>
              <a:t> </a:t>
            </a:r>
            <a:r>
              <a:rPr sz="1200" spc="90" dirty="0">
                <a:latin typeface="Arial"/>
                <a:cs typeface="Arial"/>
              </a:rPr>
              <a:t>God.</a:t>
            </a:r>
            <a:endParaRPr sz="1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88952" cy="68579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2669684"/>
            <a:ext cx="4037011" cy="418831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0" y="2892347"/>
            <a:ext cx="1522412" cy="236545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8607552" y="1676400"/>
            <a:ext cx="2822448" cy="28194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7999410" y="0"/>
            <a:ext cx="1603386" cy="114140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8605877" y="6096000"/>
            <a:ext cx="993733" cy="76199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0396728" y="0"/>
            <a:ext cx="765048" cy="1207008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0437810" y="0"/>
            <a:ext cx="685800" cy="1143000"/>
          </a:xfrm>
          <a:custGeom>
            <a:avLst/>
            <a:gdLst/>
            <a:ahLst/>
            <a:cxnLst/>
            <a:rect l="l" t="t" r="r" b="b"/>
            <a:pathLst>
              <a:path w="685800" h="1143000">
                <a:moveTo>
                  <a:pt x="0" y="0"/>
                </a:moveTo>
                <a:lnTo>
                  <a:pt x="685800" y="0"/>
                </a:lnTo>
                <a:lnTo>
                  <a:pt x="685800" y="1143000"/>
                </a:lnTo>
                <a:lnTo>
                  <a:pt x="0" y="1143000"/>
                </a:lnTo>
                <a:lnTo>
                  <a:pt x="0" y="0"/>
                </a:lnTo>
                <a:close/>
              </a:path>
            </a:pathLst>
          </a:custGeom>
          <a:solidFill>
            <a:srgbClr val="B0151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724850" y="473963"/>
            <a:ext cx="4930140" cy="6959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400" b="1" spc="30" dirty="0">
                <a:solidFill>
                  <a:srgbClr val="EBEBEB"/>
                </a:solidFill>
                <a:latin typeface="Arial"/>
                <a:cs typeface="Arial"/>
              </a:rPr>
              <a:t>Bedtime</a:t>
            </a:r>
            <a:r>
              <a:rPr sz="4400" b="1" spc="-70" dirty="0">
                <a:solidFill>
                  <a:srgbClr val="EBEBEB"/>
                </a:solidFill>
                <a:latin typeface="Arial"/>
                <a:cs typeface="Arial"/>
              </a:rPr>
              <a:t> </a:t>
            </a:r>
            <a:r>
              <a:rPr sz="4400" b="1" spc="30" dirty="0">
                <a:solidFill>
                  <a:srgbClr val="EBEBEB"/>
                </a:solidFill>
                <a:latin typeface="Arial"/>
                <a:cs typeface="Arial"/>
              </a:rPr>
              <a:t>moments</a:t>
            </a:r>
            <a:endParaRPr sz="440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423144" y="1874011"/>
            <a:ext cx="6763384" cy="4213860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355600" marR="320040" indent="-342900">
              <a:lnSpc>
                <a:spcPct val="100800"/>
              </a:lnSpc>
              <a:spcBef>
                <a:spcPts val="75"/>
              </a:spcBef>
              <a:tabLst>
                <a:tab pos="354965" algn="l"/>
              </a:tabLst>
            </a:pPr>
            <a:r>
              <a:rPr sz="1900" spc="610" dirty="0">
                <a:solidFill>
                  <a:srgbClr val="8AD0D6"/>
                </a:solidFill>
                <a:latin typeface="Arial"/>
                <a:cs typeface="Arial"/>
              </a:rPr>
              <a:t>u	</a:t>
            </a:r>
            <a:r>
              <a:rPr sz="2400" spc="150" dirty="0">
                <a:solidFill>
                  <a:srgbClr val="F2F2F2"/>
                </a:solidFill>
                <a:latin typeface="Arial"/>
                <a:cs typeface="Arial"/>
              </a:rPr>
              <a:t>What</a:t>
            </a:r>
            <a:r>
              <a:rPr sz="2400" spc="-10" dirty="0">
                <a:solidFill>
                  <a:srgbClr val="F2F2F2"/>
                </a:solidFill>
                <a:latin typeface="Arial"/>
                <a:cs typeface="Arial"/>
              </a:rPr>
              <a:t> </a:t>
            </a:r>
            <a:r>
              <a:rPr sz="2400" spc="275" dirty="0">
                <a:solidFill>
                  <a:srgbClr val="F2F2F2"/>
                </a:solidFill>
                <a:latin typeface="Arial"/>
                <a:cs typeface="Arial"/>
              </a:rPr>
              <a:t>do</a:t>
            </a:r>
            <a:r>
              <a:rPr sz="2400" dirty="0">
                <a:solidFill>
                  <a:srgbClr val="F2F2F2"/>
                </a:solidFill>
                <a:latin typeface="Arial"/>
                <a:cs typeface="Arial"/>
              </a:rPr>
              <a:t> </a:t>
            </a:r>
            <a:r>
              <a:rPr sz="2400" spc="145" dirty="0">
                <a:solidFill>
                  <a:srgbClr val="F2F2F2"/>
                </a:solidFill>
                <a:latin typeface="Arial"/>
                <a:cs typeface="Arial"/>
              </a:rPr>
              <a:t>you</a:t>
            </a:r>
            <a:r>
              <a:rPr sz="2400" spc="-10" dirty="0">
                <a:solidFill>
                  <a:srgbClr val="F2F2F2"/>
                </a:solidFill>
                <a:latin typeface="Arial"/>
                <a:cs typeface="Arial"/>
              </a:rPr>
              <a:t> </a:t>
            </a:r>
            <a:r>
              <a:rPr sz="2400" spc="90" dirty="0">
                <a:solidFill>
                  <a:srgbClr val="F2F2F2"/>
                </a:solidFill>
                <a:latin typeface="Arial"/>
                <a:cs typeface="Arial"/>
              </a:rPr>
              <a:t>most</a:t>
            </a:r>
            <a:r>
              <a:rPr sz="2400" spc="-5" dirty="0">
                <a:solidFill>
                  <a:srgbClr val="F2F2F2"/>
                </a:solidFill>
                <a:latin typeface="Arial"/>
                <a:cs typeface="Arial"/>
              </a:rPr>
              <a:t> </a:t>
            </a:r>
            <a:r>
              <a:rPr sz="2400" spc="204" dirty="0">
                <a:solidFill>
                  <a:srgbClr val="F2F2F2"/>
                </a:solidFill>
                <a:latin typeface="Arial"/>
                <a:cs typeface="Arial"/>
              </a:rPr>
              <a:t>want</a:t>
            </a:r>
            <a:r>
              <a:rPr sz="2400" spc="-10" dirty="0">
                <a:solidFill>
                  <a:srgbClr val="F2F2F2"/>
                </a:solidFill>
                <a:latin typeface="Arial"/>
                <a:cs typeface="Arial"/>
              </a:rPr>
              <a:t> </a:t>
            </a:r>
            <a:r>
              <a:rPr sz="2400" spc="185" dirty="0">
                <a:solidFill>
                  <a:srgbClr val="F2F2F2"/>
                </a:solidFill>
                <a:latin typeface="Arial"/>
                <a:cs typeface="Arial"/>
              </a:rPr>
              <a:t>to</a:t>
            </a:r>
            <a:r>
              <a:rPr sz="2400" dirty="0">
                <a:solidFill>
                  <a:srgbClr val="F2F2F2"/>
                </a:solidFill>
                <a:latin typeface="Arial"/>
                <a:cs typeface="Arial"/>
              </a:rPr>
              <a:t> </a:t>
            </a:r>
            <a:r>
              <a:rPr sz="2400" spc="135" dirty="0">
                <a:solidFill>
                  <a:srgbClr val="F2F2F2"/>
                </a:solidFill>
                <a:latin typeface="Arial"/>
                <a:cs typeface="Arial"/>
              </a:rPr>
              <a:t>thank</a:t>
            </a:r>
            <a:r>
              <a:rPr sz="2400" spc="-15" dirty="0">
                <a:solidFill>
                  <a:srgbClr val="F2F2F2"/>
                </a:solidFill>
                <a:latin typeface="Arial"/>
                <a:cs typeface="Arial"/>
              </a:rPr>
              <a:t> </a:t>
            </a:r>
            <a:r>
              <a:rPr sz="2400" spc="250" dirty="0">
                <a:solidFill>
                  <a:srgbClr val="F2F2F2"/>
                </a:solidFill>
                <a:latin typeface="Arial"/>
                <a:cs typeface="Arial"/>
              </a:rPr>
              <a:t>God</a:t>
            </a:r>
            <a:r>
              <a:rPr sz="2400" dirty="0">
                <a:solidFill>
                  <a:srgbClr val="F2F2F2"/>
                </a:solidFill>
                <a:latin typeface="Arial"/>
                <a:cs typeface="Arial"/>
              </a:rPr>
              <a:t> </a:t>
            </a:r>
            <a:r>
              <a:rPr sz="2400" spc="80" dirty="0">
                <a:solidFill>
                  <a:srgbClr val="F2F2F2"/>
                </a:solidFill>
                <a:latin typeface="Arial"/>
                <a:cs typeface="Arial"/>
              </a:rPr>
              <a:t>for  </a:t>
            </a:r>
            <a:r>
              <a:rPr sz="2400" spc="190" dirty="0">
                <a:solidFill>
                  <a:srgbClr val="F2F2F2"/>
                </a:solidFill>
                <a:latin typeface="Arial"/>
                <a:cs typeface="Arial"/>
              </a:rPr>
              <a:t>today?</a:t>
            </a:r>
            <a:endParaRPr sz="24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415"/>
              </a:spcBef>
              <a:tabLst>
                <a:tab pos="354965" algn="l"/>
              </a:tabLst>
            </a:pPr>
            <a:r>
              <a:rPr sz="1900" spc="610" dirty="0">
                <a:solidFill>
                  <a:srgbClr val="8AD0D6"/>
                </a:solidFill>
                <a:latin typeface="Arial"/>
                <a:cs typeface="Arial"/>
              </a:rPr>
              <a:t>u	</a:t>
            </a:r>
            <a:r>
              <a:rPr sz="2400" spc="105" dirty="0">
                <a:solidFill>
                  <a:srgbClr val="F2F2F2"/>
                </a:solidFill>
                <a:latin typeface="Arial"/>
                <a:cs typeface="Arial"/>
              </a:rPr>
              <a:t>Where </a:t>
            </a:r>
            <a:r>
              <a:rPr sz="2400" spc="185" dirty="0">
                <a:solidFill>
                  <a:srgbClr val="F2F2F2"/>
                </a:solidFill>
                <a:latin typeface="Arial"/>
                <a:cs typeface="Arial"/>
              </a:rPr>
              <a:t>did </a:t>
            </a:r>
            <a:r>
              <a:rPr sz="2400" spc="145" dirty="0">
                <a:solidFill>
                  <a:srgbClr val="F2F2F2"/>
                </a:solidFill>
                <a:latin typeface="Arial"/>
                <a:cs typeface="Arial"/>
              </a:rPr>
              <a:t>you </a:t>
            </a:r>
            <a:r>
              <a:rPr sz="2400" spc="60" dirty="0">
                <a:solidFill>
                  <a:srgbClr val="F2F2F2"/>
                </a:solidFill>
                <a:latin typeface="Arial"/>
                <a:cs typeface="Arial"/>
              </a:rPr>
              <a:t>see</a:t>
            </a:r>
            <a:r>
              <a:rPr sz="2400" spc="-415" dirty="0">
                <a:solidFill>
                  <a:srgbClr val="F2F2F2"/>
                </a:solidFill>
                <a:latin typeface="Arial"/>
                <a:cs typeface="Arial"/>
              </a:rPr>
              <a:t> </a:t>
            </a:r>
            <a:r>
              <a:rPr sz="2400" spc="-45" dirty="0">
                <a:solidFill>
                  <a:srgbClr val="F2F2F2"/>
                </a:solidFill>
                <a:latin typeface="Arial"/>
                <a:cs typeface="Arial"/>
              </a:rPr>
              <a:t>Jesus </a:t>
            </a:r>
            <a:r>
              <a:rPr sz="2400" spc="190" dirty="0">
                <a:solidFill>
                  <a:srgbClr val="F2F2F2"/>
                </a:solidFill>
                <a:latin typeface="Arial"/>
                <a:cs typeface="Arial"/>
              </a:rPr>
              <a:t>today?</a:t>
            </a:r>
            <a:endParaRPr sz="24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415"/>
              </a:spcBef>
              <a:tabLst>
                <a:tab pos="354965" algn="l"/>
              </a:tabLst>
            </a:pPr>
            <a:r>
              <a:rPr sz="1900" spc="610" dirty="0">
                <a:solidFill>
                  <a:srgbClr val="8AD0D6"/>
                </a:solidFill>
                <a:latin typeface="Arial"/>
                <a:cs typeface="Arial"/>
              </a:rPr>
              <a:t>u	</a:t>
            </a:r>
            <a:r>
              <a:rPr sz="2400" spc="150" dirty="0">
                <a:solidFill>
                  <a:srgbClr val="F2F2F2"/>
                </a:solidFill>
                <a:latin typeface="Arial"/>
                <a:cs typeface="Arial"/>
              </a:rPr>
              <a:t>What</a:t>
            </a:r>
            <a:r>
              <a:rPr sz="2400" spc="-15" dirty="0">
                <a:solidFill>
                  <a:srgbClr val="F2F2F2"/>
                </a:solidFill>
                <a:latin typeface="Arial"/>
                <a:cs typeface="Arial"/>
              </a:rPr>
              <a:t> </a:t>
            </a:r>
            <a:r>
              <a:rPr sz="2400" spc="270" dirty="0">
                <a:solidFill>
                  <a:srgbClr val="F2F2F2"/>
                </a:solidFill>
                <a:latin typeface="Arial"/>
                <a:cs typeface="Arial"/>
              </a:rPr>
              <a:t>made</a:t>
            </a:r>
            <a:r>
              <a:rPr sz="2400" spc="-10" dirty="0">
                <a:solidFill>
                  <a:srgbClr val="F2F2F2"/>
                </a:solidFill>
                <a:latin typeface="Arial"/>
                <a:cs typeface="Arial"/>
              </a:rPr>
              <a:t> </a:t>
            </a:r>
            <a:r>
              <a:rPr sz="2400" spc="145" dirty="0">
                <a:solidFill>
                  <a:srgbClr val="F2F2F2"/>
                </a:solidFill>
                <a:latin typeface="Arial"/>
                <a:cs typeface="Arial"/>
              </a:rPr>
              <a:t>you</a:t>
            </a:r>
            <a:r>
              <a:rPr sz="2400" spc="-10" dirty="0">
                <a:solidFill>
                  <a:srgbClr val="F2F2F2"/>
                </a:solidFill>
                <a:latin typeface="Arial"/>
                <a:cs typeface="Arial"/>
              </a:rPr>
              <a:t> </a:t>
            </a:r>
            <a:r>
              <a:rPr sz="2400" spc="90" dirty="0">
                <a:solidFill>
                  <a:srgbClr val="F2F2F2"/>
                </a:solidFill>
                <a:latin typeface="Arial"/>
                <a:cs typeface="Arial"/>
              </a:rPr>
              <a:t>most</a:t>
            </a:r>
            <a:r>
              <a:rPr sz="2400" spc="-10" dirty="0">
                <a:solidFill>
                  <a:srgbClr val="F2F2F2"/>
                </a:solidFill>
                <a:latin typeface="Arial"/>
                <a:cs typeface="Arial"/>
              </a:rPr>
              <a:t> </a:t>
            </a:r>
            <a:r>
              <a:rPr sz="2400" spc="204" dirty="0">
                <a:solidFill>
                  <a:srgbClr val="F2F2F2"/>
                </a:solidFill>
                <a:latin typeface="Arial"/>
                <a:cs typeface="Arial"/>
              </a:rPr>
              <a:t>sad/happy</a:t>
            </a:r>
            <a:r>
              <a:rPr sz="2400" spc="-10" dirty="0">
                <a:solidFill>
                  <a:srgbClr val="F2F2F2"/>
                </a:solidFill>
                <a:latin typeface="Arial"/>
                <a:cs typeface="Arial"/>
              </a:rPr>
              <a:t> </a:t>
            </a:r>
            <a:r>
              <a:rPr sz="2400" spc="190" dirty="0">
                <a:solidFill>
                  <a:srgbClr val="F2F2F2"/>
                </a:solidFill>
                <a:latin typeface="Arial"/>
                <a:cs typeface="Arial"/>
              </a:rPr>
              <a:t>today?</a:t>
            </a:r>
            <a:endParaRPr sz="2400">
              <a:latin typeface="Arial"/>
              <a:cs typeface="Arial"/>
            </a:endParaRPr>
          </a:p>
          <a:p>
            <a:pPr marL="355600" marR="104775" indent="-342900">
              <a:lnSpc>
                <a:spcPts val="2810"/>
              </a:lnSpc>
              <a:spcBef>
                <a:spcPts val="1570"/>
              </a:spcBef>
              <a:tabLst>
                <a:tab pos="354965" algn="l"/>
              </a:tabLst>
            </a:pPr>
            <a:r>
              <a:rPr sz="1900" spc="610" dirty="0">
                <a:solidFill>
                  <a:srgbClr val="8AD0D6"/>
                </a:solidFill>
                <a:latin typeface="Arial"/>
                <a:cs typeface="Arial"/>
              </a:rPr>
              <a:t>u	</a:t>
            </a:r>
            <a:r>
              <a:rPr sz="2400" spc="150" dirty="0">
                <a:solidFill>
                  <a:srgbClr val="F2F2F2"/>
                </a:solidFill>
                <a:latin typeface="Arial"/>
                <a:cs typeface="Arial"/>
              </a:rPr>
              <a:t>What</a:t>
            </a:r>
            <a:r>
              <a:rPr sz="2400" spc="-15" dirty="0">
                <a:solidFill>
                  <a:srgbClr val="F2F2F2"/>
                </a:solidFill>
                <a:latin typeface="Arial"/>
                <a:cs typeface="Arial"/>
              </a:rPr>
              <a:t> </a:t>
            </a:r>
            <a:r>
              <a:rPr sz="2400" spc="180" dirty="0">
                <a:solidFill>
                  <a:srgbClr val="F2F2F2"/>
                </a:solidFill>
                <a:latin typeface="Arial"/>
                <a:cs typeface="Arial"/>
              </a:rPr>
              <a:t>character</a:t>
            </a:r>
            <a:r>
              <a:rPr sz="2400" spc="-5" dirty="0">
                <a:solidFill>
                  <a:srgbClr val="F2F2F2"/>
                </a:solidFill>
                <a:latin typeface="Arial"/>
                <a:cs typeface="Arial"/>
              </a:rPr>
              <a:t> </a:t>
            </a:r>
            <a:r>
              <a:rPr sz="2400" spc="45" dirty="0">
                <a:solidFill>
                  <a:srgbClr val="F2F2F2"/>
                </a:solidFill>
                <a:latin typeface="Arial"/>
                <a:cs typeface="Arial"/>
              </a:rPr>
              <a:t>strengths</a:t>
            </a:r>
            <a:r>
              <a:rPr sz="2400" spc="-10" dirty="0">
                <a:solidFill>
                  <a:srgbClr val="F2F2F2"/>
                </a:solidFill>
                <a:latin typeface="Arial"/>
                <a:cs typeface="Arial"/>
              </a:rPr>
              <a:t> </a:t>
            </a:r>
            <a:r>
              <a:rPr sz="2400" spc="185" dirty="0">
                <a:solidFill>
                  <a:srgbClr val="F2F2F2"/>
                </a:solidFill>
                <a:latin typeface="Arial"/>
                <a:cs typeface="Arial"/>
              </a:rPr>
              <a:t>did</a:t>
            </a:r>
            <a:r>
              <a:rPr sz="2400" spc="-5" dirty="0">
                <a:solidFill>
                  <a:srgbClr val="F2F2F2"/>
                </a:solidFill>
                <a:latin typeface="Arial"/>
                <a:cs typeface="Arial"/>
              </a:rPr>
              <a:t> </a:t>
            </a:r>
            <a:r>
              <a:rPr sz="2400" spc="145" dirty="0">
                <a:solidFill>
                  <a:srgbClr val="F2F2F2"/>
                </a:solidFill>
                <a:latin typeface="Arial"/>
                <a:cs typeface="Arial"/>
              </a:rPr>
              <a:t>you</a:t>
            </a:r>
            <a:r>
              <a:rPr sz="2400" spc="-15" dirty="0">
                <a:solidFill>
                  <a:srgbClr val="F2F2F2"/>
                </a:solidFill>
                <a:latin typeface="Arial"/>
                <a:cs typeface="Arial"/>
              </a:rPr>
              <a:t> </a:t>
            </a:r>
            <a:r>
              <a:rPr sz="2400" spc="190" dirty="0">
                <a:solidFill>
                  <a:srgbClr val="F2F2F2"/>
                </a:solidFill>
                <a:latin typeface="Arial"/>
                <a:cs typeface="Arial"/>
              </a:rPr>
              <a:t>practice  today?</a:t>
            </a:r>
            <a:endParaRPr sz="24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330"/>
              </a:spcBef>
              <a:tabLst>
                <a:tab pos="354965" algn="l"/>
              </a:tabLst>
            </a:pPr>
            <a:r>
              <a:rPr sz="1900" spc="610" dirty="0">
                <a:solidFill>
                  <a:srgbClr val="8AD0D6"/>
                </a:solidFill>
                <a:latin typeface="Arial"/>
                <a:cs typeface="Arial"/>
              </a:rPr>
              <a:t>u	</a:t>
            </a:r>
            <a:r>
              <a:rPr sz="2400" spc="-125" dirty="0">
                <a:solidFill>
                  <a:srgbClr val="F2F2F2"/>
                </a:solidFill>
                <a:latin typeface="Arial"/>
                <a:cs typeface="Arial"/>
              </a:rPr>
              <a:t>I </a:t>
            </a:r>
            <a:r>
              <a:rPr sz="2400" spc="95" dirty="0">
                <a:solidFill>
                  <a:srgbClr val="F2F2F2"/>
                </a:solidFill>
                <a:latin typeface="Arial"/>
                <a:cs typeface="Arial"/>
              </a:rPr>
              <a:t>saw </a:t>
            </a:r>
            <a:r>
              <a:rPr sz="2400" spc="145" dirty="0">
                <a:solidFill>
                  <a:srgbClr val="F2F2F2"/>
                </a:solidFill>
                <a:latin typeface="Arial"/>
                <a:cs typeface="Arial"/>
              </a:rPr>
              <a:t>you making </a:t>
            </a:r>
            <a:r>
              <a:rPr sz="2400" spc="-20" dirty="0">
                <a:solidFill>
                  <a:srgbClr val="F2F2F2"/>
                </a:solidFill>
                <a:latin typeface="Arial"/>
                <a:cs typeface="Arial"/>
              </a:rPr>
              <a:t>this </a:t>
            </a:r>
            <a:r>
              <a:rPr sz="2400" spc="260" dirty="0">
                <a:solidFill>
                  <a:srgbClr val="F2F2F2"/>
                </a:solidFill>
                <a:latin typeface="Arial"/>
                <a:cs typeface="Arial"/>
              </a:rPr>
              <a:t>good</a:t>
            </a:r>
            <a:r>
              <a:rPr sz="2400" spc="-459" dirty="0">
                <a:solidFill>
                  <a:srgbClr val="F2F2F2"/>
                </a:solidFill>
                <a:latin typeface="Arial"/>
                <a:cs typeface="Arial"/>
              </a:rPr>
              <a:t> </a:t>
            </a:r>
            <a:r>
              <a:rPr sz="2400" spc="200" dirty="0">
                <a:solidFill>
                  <a:srgbClr val="F2F2F2"/>
                </a:solidFill>
                <a:latin typeface="Arial"/>
                <a:cs typeface="Arial"/>
              </a:rPr>
              <a:t>choice </a:t>
            </a:r>
            <a:r>
              <a:rPr sz="2400" spc="180" dirty="0">
                <a:solidFill>
                  <a:srgbClr val="F2F2F2"/>
                </a:solidFill>
                <a:latin typeface="Arial"/>
                <a:cs typeface="Arial"/>
              </a:rPr>
              <a:t>today…</a:t>
            </a:r>
            <a:endParaRPr sz="2400">
              <a:latin typeface="Arial"/>
              <a:cs typeface="Arial"/>
            </a:endParaRPr>
          </a:p>
          <a:p>
            <a:pPr marL="355600" marR="102870" indent="-342900">
              <a:lnSpc>
                <a:spcPct val="100800"/>
              </a:lnSpc>
              <a:spcBef>
                <a:spcPts val="1395"/>
              </a:spcBef>
              <a:tabLst>
                <a:tab pos="354965" algn="l"/>
              </a:tabLst>
            </a:pPr>
            <a:r>
              <a:rPr sz="1900" spc="610" dirty="0">
                <a:solidFill>
                  <a:srgbClr val="8AD0D6"/>
                </a:solidFill>
                <a:latin typeface="Arial"/>
                <a:cs typeface="Arial"/>
              </a:rPr>
              <a:t>u	</a:t>
            </a:r>
            <a:r>
              <a:rPr sz="2400" spc="-125" dirty="0">
                <a:solidFill>
                  <a:srgbClr val="F2F2F2"/>
                </a:solidFill>
                <a:latin typeface="Arial"/>
                <a:cs typeface="Arial"/>
              </a:rPr>
              <a:t>I</a:t>
            </a:r>
            <a:r>
              <a:rPr sz="2400" spc="-15" dirty="0">
                <a:solidFill>
                  <a:srgbClr val="F2F2F2"/>
                </a:solidFill>
                <a:latin typeface="Arial"/>
                <a:cs typeface="Arial"/>
              </a:rPr>
              <a:t> </a:t>
            </a:r>
            <a:r>
              <a:rPr sz="2400" spc="95" dirty="0">
                <a:solidFill>
                  <a:srgbClr val="F2F2F2"/>
                </a:solidFill>
                <a:latin typeface="Arial"/>
                <a:cs typeface="Arial"/>
              </a:rPr>
              <a:t>was</a:t>
            </a:r>
            <a:r>
              <a:rPr sz="2400" dirty="0">
                <a:solidFill>
                  <a:srgbClr val="F2F2F2"/>
                </a:solidFill>
                <a:latin typeface="Arial"/>
                <a:cs typeface="Arial"/>
              </a:rPr>
              <a:t> </a:t>
            </a:r>
            <a:r>
              <a:rPr sz="2400" spc="175" dirty="0">
                <a:solidFill>
                  <a:srgbClr val="F2F2F2"/>
                </a:solidFill>
                <a:latin typeface="Arial"/>
                <a:cs typeface="Arial"/>
              </a:rPr>
              <a:t>proud</a:t>
            </a:r>
            <a:r>
              <a:rPr sz="2400" spc="-5" dirty="0">
                <a:solidFill>
                  <a:srgbClr val="F2F2F2"/>
                </a:solidFill>
                <a:latin typeface="Arial"/>
                <a:cs typeface="Arial"/>
              </a:rPr>
              <a:t> </a:t>
            </a:r>
            <a:r>
              <a:rPr sz="2400" spc="160" dirty="0">
                <a:solidFill>
                  <a:srgbClr val="F2F2F2"/>
                </a:solidFill>
                <a:latin typeface="Arial"/>
                <a:cs typeface="Arial"/>
              </a:rPr>
              <a:t>of</a:t>
            </a:r>
            <a:r>
              <a:rPr sz="2400" spc="-10" dirty="0">
                <a:solidFill>
                  <a:srgbClr val="F2F2F2"/>
                </a:solidFill>
                <a:latin typeface="Arial"/>
                <a:cs typeface="Arial"/>
              </a:rPr>
              <a:t> </a:t>
            </a:r>
            <a:r>
              <a:rPr sz="2400" spc="145" dirty="0">
                <a:solidFill>
                  <a:srgbClr val="F2F2F2"/>
                </a:solidFill>
                <a:latin typeface="Arial"/>
                <a:cs typeface="Arial"/>
              </a:rPr>
              <a:t>you</a:t>
            </a:r>
            <a:r>
              <a:rPr sz="2400" spc="-5" dirty="0">
                <a:solidFill>
                  <a:srgbClr val="F2F2F2"/>
                </a:solidFill>
                <a:latin typeface="Arial"/>
                <a:cs typeface="Arial"/>
              </a:rPr>
              <a:t> </a:t>
            </a:r>
            <a:r>
              <a:rPr sz="2400" spc="215" dirty="0">
                <a:solidFill>
                  <a:srgbClr val="F2F2F2"/>
                </a:solidFill>
                <a:latin typeface="Arial"/>
                <a:cs typeface="Arial"/>
              </a:rPr>
              <a:t>today</a:t>
            </a:r>
            <a:r>
              <a:rPr sz="2400" spc="-10" dirty="0">
                <a:solidFill>
                  <a:srgbClr val="F2F2F2"/>
                </a:solidFill>
                <a:latin typeface="Arial"/>
                <a:cs typeface="Arial"/>
              </a:rPr>
              <a:t> </a:t>
            </a:r>
            <a:r>
              <a:rPr sz="2400" spc="185" dirty="0">
                <a:solidFill>
                  <a:srgbClr val="F2F2F2"/>
                </a:solidFill>
                <a:latin typeface="Arial"/>
                <a:cs typeface="Arial"/>
              </a:rPr>
              <a:t>when</a:t>
            </a:r>
            <a:r>
              <a:rPr sz="2400" spc="-10" dirty="0">
                <a:solidFill>
                  <a:srgbClr val="F2F2F2"/>
                </a:solidFill>
                <a:latin typeface="Arial"/>
                <a:cs typeface="Arial"/>
              </a:rPr>
              <a:t> </a:t>
            </a:r>
            <a:r>
              <a:rPr sz="2400" spc="165" dirty="0">
                <a:solidFill>
                  <a:srgbClr val="F2F2F2"/>
                </a:solidFill>
                <a:latin typeface="Arial"/>
                <a:cs typeface="Arial"/>
              </a:rPr>
              <a:t>you…and</a:t>
            </a:r>
            <a:r>
              <a:rPr sz="2400" spc="-5" dirty="0">
                <a:solidFill>
                  <a:srgbClr val="F2F2F2"/>
                </a:solidFill>
                <a:latin typeface="Arial"/>
                <a:cs typeface="Arial"/>
              </a:rPr>
              <a:t> </a:t>
            </a:r>
            <a:r>
              <a:rPr sz="2400" spc="-125" dirty="0">
                <a:solidFill>
                  <a:srgbClr val="F2F2F2"/>
                </a:solidFill>
                <a:latin typeface="Arial"/>
                <a:cs typeface="Arial"/>
              </a:rPr>
              <a:t>I  </a:t>
            </a:r>
            <a:r>
              <a:rPr sz="2400" spc="65" dirty="0">
                <a:solidFill>
                  <a:srgbClr val="F2F2F2"/>
                </a:solidFill>
                <a:latin typeface="Arial"/>
                <a:cs typeface="Arial"/>
              </a:rPr>
              <a:t>think </a:t>
            </a:r>
            <a:r>
              <a:rPr sz="2400" spc="250" dirty="0">
                <a:solidFill>
                  <a:srgbClr val="F2F2F2"/>
                </a:solidFill>
                <a:latin typeface="Arial"/>
                <a:cs typeface="Arial"/>
              </a:rPr>
              <a:t>God </a:t>
            </a:r>
            <a:r>
              <a:rPr sz="2400" spc="95" dirty="0">
                <a:solidFill>
                  <a:srgbClr val="F2F2F2"/>
                </a:solidFill>
                <a:latin typeface="Arial"/>
                <a:cs typeface="Arial"/>
              </a:rPr>
              <a:t>was</a:t>
            </a:r>
            <a:r>
              <a:rPr sz="2400" spc="-335" dirty="0">
                <a:solidFill>
                  <a:srgbClr val="F2F2F2"/>
                </a:solidFill>
                <a:latin typeface="Arial"/>
                <a:cs typeface="Arial"/>
              </a:rPr>
              <a:t> </a:t>
            </a:r>
            <a:r>
              <a:rPr sz="2400" spc="160" dirty="0">
                <a:solidFill>
                  <a:srgbClr val="F2F2F2"/>
                </a:solidFill>
                <a:latin typeface="Arial"/>
                <a:cs typeface="Arial"/>
              </a:rPr>
              <a:t>too!</a:t>
            </a:r>
            <a:endParaRPr sz="240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0574789" y="575004"/>
            <a:ext cx="394335" cy="436245"/>
          </a:xfrm>
          <a:prstGeom prst="rect">
            <a:avLst/>
          </a:prstGeom>
        </p:spPr>
        <p:txBody>
          <a:bodyPr vert="horz" wrap="square" lIns="0" tIns="190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5"/>
              </a:spcBef>
            </a:pPr>
            <a:r>
              <a:rPr sz="2800" spc="-15" dirty="0">
                <a:solidFill>
                  <a:srgbClr val="FFFFFF"/>
                </a:solidFill>
                <a:latin typeface="Arial"/>
                <a:cs typeface="Arial"/>
              </a:rPr>
              <a:t>25</a:t>
            </a:r>
            <a:endParaRPr sz="2800">
              <a:latin typeface="Arial"/>
              <a:cs typeface="Arial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7617700" y="0"/>
            <a:ext cx="4574299" cy="6857999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/>
          <p:nvPr/>
        </p:nvSpPr>
        <p:spPr>
          <a:xfrm>
            <a:off x="8875607" y="181355"/>
            <a:ext cx="2967990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60" dirty="0">
                <a:solidFill>
                  <a:srgbClr val="FFFFFF"/>
                </a:solidFill>
                <a:latin typeface="Arial"/>
                <a:cs typeface="Arial"/>
              </a:rPr>
              <a:t>Photo</a:t>
            </a:r>
            <a:r>
              <a:rPr sz="14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spc="105" dirty="0">
                <a:solidFill>
                  <a:srgbClr val="FFFFFF"/>
                </a:solidFill>
                <a:latin typeface="Arial"/>
                <a:cs typeface="Arial"/>
              </a:rPr>
              <a:t>by</a:t>
            </a:r>
            <a:r>
              <a:rPr sz="140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spc="65" dirty="0">
                <a:solidFill>
                  <a:srgbClr val="FFFFFF"/>
                </a:solidFill>
                <a:latin typeface="Arial"/>
                <a:cs typeface="Arial"/>
              </a:rPr>
              <a:t>Annie</a:t>
            </a: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spc="35" dirty="0">
                <a:solidFill>
                  <a:srgbClr val="FFFFFF"/>
                </a:solidFill>
                <a:latin typeface="Arial"/>
                <a:cs typeface="Arial"/>
              </a:rPr>
              <a:t>Spratt</a:t>
            </a:r>
            <a:r>
              <a:rPr sz="140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spc="100" dirty="0">
                <a:solidFill>
                  <a:srgbClr val="FFFFFF"/>
                </a:solidFill>
                <a:latin typeface="Arial"/>
                <a:cs typeface="Arial"/>
              </a:rPr>
              <a:t>on</a:t>
            </a:r>
            <a:r>
              <a:rPr sz="14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Unsplash</a:t>
            </a:r>
            <a:endParaRPr sz="14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0437810" y="0"/>
            <a:ext cx="685800" cy="1143000"/>
          </a:xfrm>
          <a:custGeom>
            <a:avLst/>
            <a:gdLst/>
            <a:ahLst/>
            <a:cxnLst/>
            <a:rect l="l" t="t" r="r" b="b"/>
            <a:pathLst>
              <a:path w="685800" h="1143000">
                <a:moveTo>
                  <a:pt x="0" y="0"/>
                </a:moveTo>
                <a:lnTo>
                  <a:pt x="685800" y="0"/>
                </a:lnTo>
                <a:lnTo>
                  <a:pt x="685800" y="1143000"/>
                </a:lnTo>
                <a:lnTo>
                  <a:pt x="0" y="1143000"/>
                </a:lnTo>
                <a:lnTo>
                  <a:pt x="0" y="0"/>
                </a:lnTo>
                <a:close/>
              </a:path>
            </a:pathLst>
          </a:custGeom>
          <a:solidFill>
            <a:srgbClr val="B0151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0"/>
            <a:ext cx="12188952" cy="68579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727669" y="650747"/>
            <a:ext cx="4681855" cy="6959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2121535" algn="l"/>
              </a:tabLst>
            </a:pPr>
            <a:r>
              <a:rPr sz="4400" b="1" spc="-175" dirty="0">
                <a:solidFill>
                  <a:srgbClr val="EBEBEB"/>
                </a:solidFill>
                <a:latin typeface="Arial"/>
                <a:cs typeface="Arial"/>
              </a:rPr>
              <a:t>The</a:t>
            </a:r>
            <a:r>
              <a:rPr sz="4400" b="1" spc="5" dirty="0">
                <a:solidFill>
                  <a:srgbClr val="EBEBEB"/>
                </a:solidFill>
                <a:latin typeface="Arial"/>
                <a:cs typeface="Arial"/>
              </a:rPr>
              <a:t> </a:t>
            </a:r>
            <a:r>
              <a:rPr sz="4400" b="1" spc="80" dirty="0">
                <a:solidFill>
                  <a:srgbClr val="EBEBEB"/>
                </a:solidFill>
                <a:latin typeface="Arial"/>
                <a:cs typeface="Arial"/>
              </a:rPr>
              <a:t>big	</a:t>
            </a:r>
            <a:r>
              <a:rPr sz="4400" b="1" spc="-85" dirty="0">
                <a:solidFill>
                  <a:srgbClr val="EBEBEB"/>
                </a:solidFill>
                <a:latin typeface="Arial"/>
                <a:cs typeface="Arial"/>
              </a:rPr>
              <a:t>questions</a:t>
            </a:r>
            <a:endParaRPr sz="44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478736" y="2187955"/>
            <a:ext cx="6438265" cy="34791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600" marR="55244" indent="-342900">
              <a:lnSpc>
                <a:spcPct val="100000"/>
              </a:lnSpc>
              <a:spcBef>
                <a:spcPts val="100"/>
              </a:spcBef>
            </a:pPr>
            <a:r>
              <a:rPr sz="2400" spc="775" dirty="0">
                <a:solidFill>
                  <a:srgbClr val="8AD0D6"/>
                </a:solidFill>
                <a:latin typeface="Arial"/>
                <a:cs typeface="Arial"/>
              </a:rPr>
              <a:t>u</a:t>
            </a:r>
            <a:r>
              <a:rPr sz="2400" spc="-85" dirty="0">
                <a:solidFill>
                  <a:srgbClr val="8AD0D6"/>
                </a:solidFill>
                <a:latin typeface="Arial"/>
                <a:cs typeface="Arial"/>
              </a:rPr>
              <a:t> </a:t>
            </a:r>
            <a:r>
              <a:rPr sz="3000" spc="265" dirty="0">
                <a:solidFill>
                  <a:srgbClr val="FFFFFF"/>
                </a:solidFill>
                <a:latin typeface="Arial"/>
                <a:cs typeface="Arial"/>
              </a:rPr>
              <a:t>Am</a:t>
            </a:r>
            <a:r>
              <a:rPr sz="3000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000" spc="-16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3000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000" spc="180" dirty="0">
                <a:solidFill>
                  <a:srgbClr val="FFFFFF"/>
                </a:solidFill>
                <a:latin typeface="Arial"/>
                <a:cs typeface="Arial"/>
              </a:rPr>
              <a:t>growing</a:t>
            </a:r>
            <a:r>
              <a:rPr sz="3000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000" spc="80" dirty="0">
                <a:solidFill>
                  <a:srgbClr val="FFFFFF"/>
                </a:solidFill>
                <a:latin typeface="Arial"/>
                <a:cs typeface="Arial"/>
              </a:rPr>
              <a:t>closer</a:t>
            </a:r>
            <a:r>
              <a:rPr sz="3000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000" spc="235" dirty="0">
                <a:solidFill>
                  <a:srgbClr val="FFFFFF"/>
                </a:solidFill>
                <a:latin typeface="Arial"/>
                <a:cs typeface="Arial"/>
              </a:rPr>
              <a:t>to</a:t>
            </a:r>
            <a:r>
              <a:rPr sz="3000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000" spc="315" dirty="0">
                <a:solidFill>
                  <a:srgbClr val="FFFFFF"/>
                </a:solidFill>
                <a:latin typeface="Arial"/>
                <a:cs typeface="Arial"/>
              </a:rPr>
              <a:t>God</a:t>
            </a:r>
            <a:r>
              <a:rPr sz="3000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000" spc="305" dirty="0">
                <a:solidFill>
                  <a:srgbClr val="FFFFFF"/>
                </a:solidFill>
                <a:latin typeface="Arial"/>
                <a:cs typeface="Arial"/>
              </a:rPr>
              <a:t>and  </a:t>
            </a:r>
            <a:r>
              <a:rPr sz="3000" spc="140" dirty="0">
                <a:solidFill>
                  <a:srgbClr val="FFFFFF"/>
                </a:solidFill>
                <a:latin typeface="Arial"/>
                <a:cs typeface="Arial"/>
              </a:rPr>
              <a:t>letting</a:t>
            </a:r>
            <a:r>
              <a:rPr sz="3000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000" spc="204" dirty="0">
                <a:solidFill>
                  <a:srgbClr val="FFFFFF"/>
                </a:solidFill>
                <a:latin typeface="Arial"/>
                <a:cs typeface="Arial"/>
              </a:rPr>
              <a:t>my</a:t>
            </a:r>
            <a:r>
              <a:rPr sz="3000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000" spc="165" dirty="0">
                <a:solidFill>
                  <a:srgbClr val="FFFFFF"/>
                </a:solidFill>
                <a:latin typeface="Arial"/>
                <a:cs typeface="Arial"/>
              </a:rPr>
              <a:t>child</a:t>
            </a:r>
            <a:r>
              <a:rPr sz="300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000" spc="25" dirty="0">
                <a:solidFill>
                  <a:srgbClr val="FFFFFF"/>
                </a:solidFill>
                <a:latin typeface="Arial"/>
                <a:cs typeface="Arial"/>
              </a:rPr>
              <a:t>witness</a:t>
            </a:r>
            <a:r>
              <a:rPr sz="300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000" spc="204" dirty="0">
                <a:solidFill>
                  <a:srgbClr val="FFFFFF"/>
                </a:solidFill>
                <a:latin typeface="Arial"/>
                <a:cs typeface="Arial"/>
              </a:rPr>
              <a:t>my</a:t>
            </a:r>
            <a:r>
              <a:rPr sz="3000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000" spc="140" dirty="0">
                <a:solidFill>
                  <a:srgbClr val="FFFFFF"/>
                </a:solidFill>
                <a:latin typeface="Arial"/>
                <a:cs typeface="Arial"/>
              </a:rPr>
              <a:t>faith?</a:t>
            </a:r>
            <a:endParaRPr sz="3000">
              <a:latin typeface="Arial"/>
              <a:cs typeface="Arial"/>
            </a:endParaRPr>
          </a:p>
          <a:p>
            <a:pPr marL="355600" marR="906780" indent="-342900">
              <a:lnSpc>
                <a:spcPct val="100000"/>
              </a:lnSpc>
              <a:spcBef>
                <a:spcPts val="980"/>
              </a:spcBef>
            </a:pPr>
            <a:r>
              <a:rPr sz="2400" spc="775" dirty="0">
                <a:solidFill>
                  <a:srgbClr val="8AD0D6"/>
                </a:solidFill>
                <a:latin typeface="Arial"/>
                <a:cs typeface="Arial"/>
              </a:rPr>
              <a:t>u</a:t>
            </a:r>
            <a:r>
              <a:rPr sz="2400" spc="-85" dirty="0">
                <a:solidFill>
                  <a:srgbClr val="8AD0D6"/>
                </a:solidFill>
                <a:latin typeface="Arial"/>
                <a:cs typeface="Arial"/>
              </a:rPr>
              <a:t> </a:t>
            </a:r>
            <a:r>
              <a:rPr sz="3000" spc="-250" dirty="0">
                <a:solidFill>
                  <a:srgbClr val="FFFFFF"/>
                </a:solidFill>
                <a:latin typeface="Arial"/>
                <a:cs typeface="Arial"/>
              </a:rPr>
              <a:t>Is</a:t>
            </a:r>
            <a:r>
              <a:rPr sz="300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000" spc="204" dirty="0">
                <a:solidFill>
                  <a:srgbClr val="FFFFFF"/>
                </a:solidFill>
                <a:latin typeface="Arial"/>
                <a:cs typeface="Arial"/>
              </a:rPr>
              <a:t>my</a:t>
            </a:r>
            <a:r>
              <a:rPr sz="30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000" spc="165" dirty="0">
                <a:solidFill>
                  <a:srgbClr val="FFFFFF"/>
                </a:solidFill>
                <a:latin typeface="Arial"/>
                <a:cs typeface="Arial"/>
              </a:rPr>
              <a:t>child</a:t>
            </a:r>
            <a:r>
              <a:rPr sz="3000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000" spc="180" dirty="0">
                <a:solidFill>
                  <a:srgbClr val="FFFFFF"/>
                </a:solidFill>
                <a:latin typeface="Arial"/>
                <a:cs typeface="Arial"/>
              </a:rPr>
              <a:t>growing</a:t>
            </a:r>
            <a:r>
              <a:rPr sz="3000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000" spc="80" dirty="0">
                <a:solidFill>
                  <a:srgbClr val="FFFFFF"/>
                </a:solidFill>
                <a:latin typeface="Arial"/>
                <a:cs typeface="Arial"/>
              </a:rPr>
              <a:t>closer</a:t>
            </a:r>
            <a:r>
              <a:rPr sz="3000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000" spc="235" dirty="0">
                <a:solidFill>
                  <a:srgbClr val="FFFFFF"/>
                </a:solidFill>
                <a:latin typeface="Arial"/>
                <a:cs typeface="Arial"/>
              </a:rPr>
              <a:t>to  </a:t>
            </a:r>
            <a:r>
              <a:rPr sz="3000" spc="315" dirty="0">
                <a:solidFill>
                  <a:srgbClr val="FFFFFF"/>
                </a:solidFill>
                <a:latin typeface="Arial"/>
                <a:cs typeface="Arial"/>
              </a:rPr>
              <a:t>God</a:t>
            </a:r>
            <a:r>
              <a:rPr sz="3000" spc="-58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000" spc="305" dirty="0">
                <a:solidFill>
                  <a:srgbClr val="FFFFFF"/>
                </a:solidFill>
                <a:latin typeface="Arial"/>
                <a:cs typeface="Arial"/>
              </a:rPr>
              <a:t>and </a:t>
            </a:r>
            <a:r>
              <a:rPr sz="3000" spc="135" dirty="0">
                <a:solidFill>
                  <a:srgbClr val="FFFFFF"/>
                </a:solidFill>
                <a:latin typeface="Arial"/>
                <a:cs typeface="Arial"/>
              </a:rPr>
              <a:t>loving </a:t>
            </a:r>
            <a:r>
              <a:rPr sz="3000" spc="40" dirty="0">
                <a:solidFill>
                  <a:srgbClr val="FFFFFF"/>
                </a:solidFill>
                <a:latin typeface="Arial"/>
                <a:cs typeface="Arial"/>
              </a:rPr>
              <a:t>Him </a:t>
            </a:r>
            <a:r>
              <a:rPr sz="3000" spc="175" dirty="0">
                <a:solidFill>
                  <a:srgbClr val="FFFFFF"/>
                </a:solidFill>
                <a:latin typeface="Arial"/>
                <a:cs typeface="Arial"/>
              </a:rPr>
              <a:t>more?</a:t>
            </a:r>
            <a:endParaRPr sz="3000">
              <a:latin typeface="Arial"/>
              <a:cs typeface="Arial"/>
            </a:endParaRPr>
          </a:p>
          <a:p>
            <a:pPr marL="355600" marR="5080" indent="-342900">
              <a:lnSpc>
                <a:spcPct val="100000"/>
              </a:lnSpc>
              <a:spcBef>
                <a:spcPts val="1010"/>
              </a:spcBef>
            </a:pPr>
            <a:r>
              <a:rPr sz="2400" spc="775" dirty="0">
                <a:solidFill>
                  <a:srgbClr val="8AD0D6"/>
                </a:solidFill>
                <a:latin typeface="Arial"/>
                <a:cs typeface="Arial"/>
              </a:rPr>
              <a:t>u </a:t>
            </a:r>
            <a:r>
              <a:rPr sz="3000" spc="190" dirty="0">
                <a:solidFill>
                  <a:srgbClr val="FFFFFF"/>
                </a:solidFill>
                <a:latin typeface="Arial"/>
                <a:cs typeface="Arial"/>
              </a:rPr>
              <a:t>What </a:t>
            </a:r>
            <a:r>
              <a:rPr sz="3000" spc="325" dirty="0">
                <a:solidFill>
                  <a:srgbClr val="FFFFFF"/>
                </a:solidFill>
                <a:latin typeface="Arial"/>
                <a:cs typeface="Arial"/>
              </a:rPr>
              <a:t>can </a:t>
            </a:r>
            <a:r>
              <a:rPr sz="3000" spc="-160" dirty="0">
                <a:solidFill>
                  <a:srgbClr val="FFFFFF"/>
                </a:solidFill>
                <a:latin typeface="Arial"/>
                <a:cs typeface="Arial"/>
              </a:rPr>
              <a:t>I </a:t>
            </a:r>
            <a:r>
              <a:rPr sz="3000" spc="335" dirty="0">
                <a:solidFill>
                  <a:srgbClr val="FFFFFF"/>
                </a:solidFill>
                <a:latin typeface="Arial"/>
                <a:cs typeface="Arial"/>
              </a:rPr>
              <a:t>do </a:t>
            </a:r>
            <a:r>
              <a:rPr sz="3000" spc="235" dirty="0">
                <a:solidFill>
                  <a:srgbClr val="FFFFFF"/>
                </a:solidFill>
                <a:latin typeface="Arial"/>
                <a:cs typeface="Arial"/>
              </a:rPr>
              <a:t>to </a:t>
            </a:r>
            <a:r>
              <a:rPr sz="3000" spc="185" dirty="0">
                <a:solidFill>
                  <a:srgbClr val="FFFFFF"/>
                </a:solidFill>
                <a:latin typeface="Arial"/>
                <a:cs typeface="Arial"/>
              </a:rPr>
              <a:t>help </a:t>
            </a:r>
            <a:r>
              <a:rPr sz="3000" spc="65" dirty="0">
                <a:solidFill>
                  <a:srgbClr val="FFFFFF"/>
                </a:solidFill>
                <a:latin typeface="Arial"/>
                <a:cs typeface="Arial"/>
              </a:rPr>
              <a:t>myself  </a:t>
            </a:r>
            <a:r>
              <a:rPr sz="3000" spc="305" dirty="0">
                <a:solidFill>
                  <a:srgbClr val="FFFFFF"/>
                </a:solidFill>
                <a:latin typeface="Arial"/>
                <a:cs typeface="Arial"/>
              </a:rPr>
              <a:t>and</a:t>
            </a:r>
            <a:r>
              <a:rPr sz="3000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000" spc="204" dirty="0">
                <a:solidFill>
                  <a:srgbClr val="FFFFFF"/>
                </a:solidFill>
                <a:latin typeface="Arial"/>
                <a:cs typeface="Arial"/>
              </a:rPr>
              <a:t>my</a:t>
            </a:r>
            <a:r>
              <a:rPr sz="30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000" spc="165" dirty="0">
                <a:solidFill>
                  <a:srgbClr val="FFFFFF"/>
                </a:solidFill>
                <a:latin typeface="Arial"/>
                <a:cs typeface="Arial"/>
              </a:rPr>
              <a:t>child</a:t>
            </a:r>
            <a:r>
              <a:rPr sz="3000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000" spc="210" dirty="0">
                <a:solidFill>
                  <a:srgbClr val="FFFFFF"/>
                </a:solidFill>
                <a:latin typeface="Arial"/>
                <a:cs typeface="Arial"/>
              </a:rPr>
              <a:t>grow</a:t>
            </a:r>
            <a:r>
              <a:rPr sz="3000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000" spc="80" dirty="0">
                <a:solidFill>
                  <a:srgbClr val="FFFFFF"/>
                </a:solidFill>
                <a:latin typeface="Arial"/>
                <a:cs typeface="Arial"/>
              </a:rPr>
              <a:t>closer</a:t>
            </a:r>
            <a:r>
              <a:rPr sz="3000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000" spc="235" dirty="0">
                <a:solidFill>
                  <a:srgbClr val="FFFFFF"/>
                </a:solidFill>
                <a:latin typeface="Arial"/>
                <a:cs typeface="Arial"/>
              </a:rPr>
              <a:t>to</a:t>
            </a:r>
            <a:r>
              <a:rPr sz="3000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000" spc="315" dirty="0">
                <a:solidFill>
                  <a:srgbClr val="FFFFFF"/>
                </a:solidFill>
                <a:latin typeface="Arial"/>
                <a:cs typeface="Arial"/>
              </a:rPr>
              <a:t>God  </a:t>
            </a:r>
            <a:r>
              <a:rPr sz="3000" spc="185" dirty="0">
                <a:solidFill>
                  <a:srgbClr val="FFFFFF"/>
                </a:solidFill>
                <a:latin typeface="Arial"/>
                <a:cs typeface="Arial"/>
              </a:rPr>
              <a:t>together?</a:t>
            </a:r>
            <a:endParaRPr sz="3000">
              <a:latin typeface="Arial"/>
              <a:cs typeface="Aria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7015974" y="0"/>
            <a:ext cx="559435" cy="3709670"/>
          </a:xfrm>
          <a:custGeom>
            <a:avLst/>
            <a:gdLst/>
            <a:ahLst/>
            <a:cxnLst/>
            <a:rect l="l" t="t" r="r" b="b"/>
            <a:pathLst>
              <a:path w="559434" h="3709670">
                <a:moveTo>
                  <a:pt x="473952" y="0"/>
                </a:moveTo>
                <a:lnTo>
                  <a:pt x="0" y="0"/>
                </a:lnTo>
                <a:lnTo>
                  <a:pt x="28130" y="122219"/>
                </a:lnTo>
                <a:lnTo>
                  <a:pt x="55608" y="244762"/>
                </a:lnTo>
                <a:lnTo>
                  <a:pt x="82552" y="367348"/>
                </a:lnTo>
                <a:lnTo>
                  <a:pt x="107123" y="490500"/>
                </a:lnTo>
                <a:lnTo>
                  <a:pt x="131781" y="613644"/>
                </a:lnTo>
                <a:lnTo>
                  <a:pt x="155550" y="736861"/>
                </a:lnTo>
                <a:lnTo>
                  <a:pt x="177152" y="858754"/>
                </a:lnTo>
                <a:lnTo>
                  <a:pt x="198221" y="982940"/>
                </a:lnTo>
                <a:lnTo>
                  <a:pt x="218488" y="1106065"/>
                </a:lnTo>
                <a:lnTo>
                  <a:pt x="237060" y="1227080"/>
                </a:lnTo>
                <a:lnTo>
                  <a:pt x="255813" y="1350328"/>
                </a:lnTo>
                <a:lnTo>
                  <a:pt x="273050" y="1471451"/>
                </a:lnTo>
                <a:lnTo>
                  <a:pt x="288684" y="1592703"/>
                </a:lnTo>
                <a:lnTo>
                  <a:pt x="304407" y="1713948"/>
                </a:lnTo>
                <a:lnTo>
                  <a:pt x="319121" y="1833775"/>
                </a:lnTo>
                <a:lnTo>
                  <a:pt x="332465" y="1952216"/>
                </a:lnTo>
                <a:lnTo>
                  <a:pt x="344981" y="2071472"/>
                </a:lnTo>
                <a:lnTo>
                  <a:pt x="357465" y="2189233"/>
                </a:lnTo>
                <a:lnTo>
                  <a:pt x="368316" y="2305626"/>
                </a:lnTo>
                <a:lnTo>
                  <a:pt x="379224" y="2421642"/>
                </a:lnTo>
                <a:lnTo>
                  <a:pt x="389154" y="2536611"/>
                </a:lnTo>
                <a:lnTo>
                  <a:pt x="397744" y="2650566"/>
                </a:lnTo>
                <a:lnTo>
                  <a:pt x="406840" y="2762980"/>
                </a:lnTo>
                <a:lnTo>
                  <a:pt x="414329" y="2874401"/>
                </a:lnTo>
                <a:lnTo>
                  <a:pt x="420988" y="2984390"/>
                </a:lnTo>
                <a:lnTo>
                  <a:pt x="427583" y="3092509"/>
                </a:lnTo>
                <a:lnTo>
                  <a:pt x="433941" y="3198776"/>
                </a:lnTo>
                <a:lnTo>
                  <a:pt x="438901" y="3304406"/>
                </a:lnTo>
                <a:lnTo>
                  <a:pt x="443564" y="3408563"/>
                </a:lnTo>
                <a:lnTo>
                  <a:pt x="448223" y="3510471"/>
                </a:lnTo>
                <a:lnTo>
                  <a:pt x="454747" y="3709642"/>
                </a:lnTo>
                <a:lnTo>
                  <a:pt x="523948" y="3672197"/>
                </a:lnTo>
                <a:lnTo>
                  <a:pt x="526858" y="3645896"/>
                </a:lnTo>
                <a:lnTo>
                  <a:pt x="532271" y="3588346"/>
                </a:lnTo>
                <a:lnTo>
                  <a:pt x="537154" y="3524479"/>
                </a:lnTo>
                <a:lnTo>
                  <a:pt x="541519" y="3454630"/>
                </a:lnTo>
                <a:lnTo>
                  <a:pt x="545377" y="3379138"/>
                </a:lnTo>
                <a:lnTo>
                  <a:pt x="547120" y="3339381"/>
                </a:lnTo>
                <a:lnTo>
                  <a:pt x="548741" y="3298340"/>
                </a:lnTo>
                <a:lnTo>
                  <a:pt x="550241" y="3256055"/>
                </a:lnTo>
                <a:lnTo>
                  <a:pt x="551623" y="3212571"/>
                </a:lnTo>
                <a:lnTo>
                  <a:pt x="552887" y="3167928"/>
                </a:lnTo>
                <a:lnTo>
                  <a:pt x="554035" y="3122169"/>
                </a:lnTo>
                <a:lnTo>
                  <a:pt x="555068" y="3075336"/>
                </a:lnTo>
                <a:lnTo>
                  <a:pt x="555989" y="3027472"/>
                </a:lnTo>
                <a:lnTo>
                  <a:pt x="556798" y="2978617"/>
                </a:lnTo>
                <a:lnTo>
                  <a:pt x="557497" y="2928815"/>
                </a:lnTo>
                <a:lnTo>
                  <a:pt x="558123" y="2874401"/>
                </a:lnTo>
                <a:lnTo>
                  <a:pt x="558572" y="2826536"/>
                </a:lnTo>
                <a:lnTo>
                  <a:pt x="558951" y="2774143"/>
                </a:lnTo>
                <a:lnTo>
                  <a:pt x="559225" y="2720972"/>
                </a:lnTo>
                <a:lnTo>
                  <a:pt x="559398" y="2667063"/>
                </a:lnTo>
                <a:lnTo>
                  <a:pt x="559316" y="2501335"/>
                </a:lnTo>
                <a:lnTo>
                  <a:pt x="559095" y="2444899"/>
                </a:lnTo>
                <a:lnTo>
                  <a:pt x="558778" y="2387937"/>
                </a:lnTo>
                <a:lnTo>
                  <a:pt x="558368" y="2330490"/>
                </a:lnTo>
                <a:lnTo>
                  <a:pt x="557867" y="2272601"/>
                </a:lnTo>
                <a:lnTo>
                  <a:pt x="557276" y="2214311"/>
                </a:lnTo>
                <a:lnTo>
                  <a:pt x="556595" y="2155664"/>
                </a:lnTo>
                <a:lnTo>
                  <a:pt x="555828" y="2096701"/>
                </a:lnTo>
                <a:lnTo>
                  <a:pt x="554975" y="2037464"/>
                </a:lnTo>
                <a:lnTo>
                  <a:pt x="554038" y="1977995"/>
                </a:lnTo>
                <a:lnTo>
                  <a:pt x="553018" y="1918337"/>
                </a:lnTo>
                <a:lnTo>
                  <a:pt x="551917" y="1858531"/>
                </a:lnTo>
                <a:lnTo>
                  <a:pt x="550736" y="1798620"/>
                </a:lnTo>
                <a:lnTo>
                  <a:pt x="549478" y="1738645"/>
                </a:lnTo>
                <a:lnTo>
                  <a:pt x="548143" y="1678650"/>
                </a:lnTo>
                <a:lnTo>
                  <a:pt x="546733" y="1618675"/>
                </a:lnTo>
                <a:lnTo>
                  <a:pt x="545249" y="1558764"/>
                </a:lnTo>
                <a:lnTo>
                  <a:pt x="543693" y="1498958"/>
                </a:lnTo>
                <a:lnTo>
                  <a:pt x="542067" y="1439299"/>
                </a:lnTo>
                <a:lnTo>
                  <a:pt x="540372" y="1379830"/>
                </a:lnTo>
                <a:lnTo>
                  <a:pt x="538610" y="1320592"/>
                </a:lnTo>
                <a:lnTo>
                  <a:pt x="536781" y="1261628"/>
                </a:lnTo>
                <a:lnTo>
                  <a:pt x="534888" y="1202980"/>
                </a:lnTo>
                <a:lnTo>
                  <a:pt x="532933" y="1144690"/>
                </a:lnTo>
                <a:lnTo>
                  <a:pt x="530916" y="1086799"/>
                </a:lnTo>
                <a:lnTo>
                  <a:pt x="528839" y="1029351"/>
                </a:lnTo>
                <a:lnTo>
                  <a:pt x="526703" y="972388"/>
                </a:lnTo>
                <a:lnTo>
                  <a:pt x="524511" y="915950"/>
                </a:lnTo>
                <a:lnTo>
                  <a:pt x="522208" y="858754"/>
                </a:lnTo>
                <a:lnTo>
                  <a:pt x="519962" y="804823"/>
                </a:lnTo>
                <a:lnTo>
                  <a:pt x="517609" y="750217"/>
                </a:lnTo>
                <a:lnTo>
                  <a:pt x="515204" y="696307"/>
                </a:lnTo>
                <a:lnTo>
                  <a:pt x="512751" y="643133"/>
                </a:lnTo>
                <a:lnTo>
                  <a:pt x="510249" y="590738"/>
                </a:lnTo>
                <a:lnTo>
                  <a:pt x="507702" y="539165"/>
                </a:lnTo>
                <a:lnTo>
                  <a:pt x="505109" y="488455"/>
                </a:lnTo>
                <a:lnTo>
                  <a:pt x="502474" y="438650"/>
                </a:lnTo>
                <a:lnTo>
                  <a:pt x="499797" y="389793"/>
                </a:lnTo>
                <a:lnTo>
                  <a:pt x="497080" y="341925"/>
                </a:lnTo>
                <a:lnTo>
                  <a:pt x="494324" y="295090"/>
                </a:lnTo>
                <a:lnTo>
                  <a:pt x="491531" y="249328"/>
                </a:lnTo>
                <a:lnTo>
                  <a:pt x="488702" y="204682"/>
                </a:lnTo>
                <a:lnTo>
                  <a:pt x="485839" y="161194"/>
                </a:lnTo>
                <a:lnTo>
                  <a:pt x="473952" y="0"/>
                </a:lnTo>
                <a:close/>
              </a:path>
            </a:pathLst>
          </a:custGeom>
          <a:solidFill>
            <a:srgbClr val="FFFFFF">
              <a:alpha val="1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7229175" y="1"/>
            <a:ext cx="4962824" cy="685799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10562089" y="564387"/>
            <a:ext cx="419734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spc="-15" dirty="0">
                <a:solidFill>
                  <a:srgbClr val="FFFFFF"/>
                </a:solidFill>
                <a:latin typeface="Arial"/>
                <a:cs typeface="Arial"/>
              </a:rPr>
              <a:t>26</a:t>
            </a:r>
            <a:endParaRPr sz="280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8192428" y="6429755"/>
            <a:ext cx="3105785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60" dirty="0">
                <a:solidFill>
                  <a:srgbClr val="FFFFFF"/>
                </a:solidFill>
                <a:latin typeface="Arial"/>
                <a:cs typeface="Arial"/>
              </a:rPr>
              <a:t>Photo </a:t>
            </a:r>
            <a:r>
              <a:rPr sz="1400" spc="105" dirty="0">
                <a:solidFill>
                  <a:srgbClr val="FFFFFF"/>
                </a:solidFill>
                <a:latin typeface="Arial"/>
                <a:cs typeface="Arial"/>
              </a:rPr>
              <a:t>by </a:t>
            </a:r>
            <a:r>
              <a:rPr sz="1400" spc="25" dirty="0">
                <a:solidFill>
                  <a:srgbClr val="FFFFFF"/>
                </a:solidFill>
                <a:latin typeface="Arial"/>
                <a:cs typeface="Arial"/>
              </a:rPr>
              <a:t>Júnior </a:t>
            </a:r>
            <a:r>
              <a:rPr sz="1400" spc="10" dirty="0">
                <a:solidFill>
                  <a:srgbClr val="FFFFFF"/>
                </a:solidFill>
                <a:latin typeface="Arial"/>
                <a:cs typeface="Arial"/>
              </a:rPr>
              <a:t>Ferreira </a:t>
            </a:r>
            <a:r>
              <a:rPr sz="1400" spc="100" dirty="0">
                <a:solidFill>
                  <a:srgbClr val="FFFFFF"/>
                </a:solidFill>
                <a:latin typeface="Arial"/>
                <a:cs typeface="Arial"/>
              </a:rPr>
              <a:t>on</a:t>
            </a:r>
            <a:r>
              <a:rPr sz="1400" spc="-2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Unsplash</a:t>
            </a:r>
            <a:endParaRPr sz="14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9" y="10"/>
            <a:ext cx="12191978" cy="685798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6013703" y="1304544"/>
            <a:ext cx="4892040" cy="42763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11353927" y="564387"/>
            <a:ext cx="222885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spc="-10" dirty="0">
                <a:solidFill>
                  <a:srgbClr val="FFFFFF"/>
                </a:solidFill>
                <a:latin typeface="Arial"/>
                <a:cs typeface="Arial"/>
              </a:rPr>
              <a:t>3</a:t>
            </a:r>
            <a:endParaRPr sz="28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6053152" y="1320126"/>
            <a:ext cx="4813300" cy="4196080"/>
          </a:xfrm>
          <a:prstGeom prst="rect">
            <a:avLst/>
          </a:prstGeom>
          <a:solidFill>
            <a:srgbClr val="000000">
              <a:alpha val="79998"/>
            </a:srgbClr>
          </a:solidFill>
        </p:spPr>
        <p:txBody>
          <a:bodyPr vert="horz" wrap="square" lIns="0" tIns="385445" rIns="0" bIns="0" rtlCol="0">
            <a:spAutoFit/>
          </a:bodyPr>
          <a:lstStyle/>
          <a:p>
            <a:pPr marL="412750" marR="1518920">
              <a:lnSpc>
                <a:spcPts val="3310"/>
              </a:lnSpc>
              <a:spcBef>
                <a:spcPts val="3035"/>
              </a:spcBef>
            </a:pPr>
            <a:r>
              <a:rPr sz="2800" b="1" spc="10" dirty="0">
                <a:solidFill>
                  <a:srgbClr val="EBEBEB"/>
                </a:solidFill>
                <a:latin typeface="Arial"/>
                <a:cs typeface="Arial"/>
              </a:rPr>
              <a:t>God’s </a:t>
            </a:r>
            <a:r>
              <a:rPr sz="2800" b="1" spc="80" dirty="0">
                <a:solidFill>
                  <a:srgbClr val="EBEBEB"/>
                </a:solidFill>
                <a:latin typeface="Arial"/>
                <a:cs typeface="Arial"/>
              </a:rPr>
              <a:t>Method</a:t>
            </a:r>
            <a:r>
              <a:rPr sz="2800" b="1" spc="-55" dirty="0">
                <a:solidFill>
                  <a:srgbClr val="EBEBEB"/>
                </a:solidFill>
                <a:latin typeface="Arial"/>
                <a:cs typeface="Arial"/>
              </a:rPr>
              <a:t> </a:t>
            </a:r>
            <a:r>
              <a:rPr sz="2800" b="1" spc="-40" dirty="0">
                <a:solidFill>
                  <a:srgbClr val="EBEBEB"/>
                </a:solidFill>
                <a:latin typeface="Arial"/>
                <a:cs typeface="Arial"/>
              </a:rPr>
              <a:t>of  </a:t>
            </a:r>
            <a:r>
              <a:rPr sz="2800" b="1" spc="-15" dirty="0">
                <a:solidFill>
                  <a:srgbClr val="EBEBEB"/>
                </a:solidFill>
                <a:latin typeface="Arial"/>
                <a:cs typeface="Arial"/>
              </a:rPr>
              <a:t>Family</a:t>
            </a:r>
            <a:r>
              <a:rPr sz="2800" b="1" spc="-5" dirty="0">
                <a:solidFill>
                  <a:srgbClr val="EBEBEB"/>
                </a:solidFill>
                <a:latin typeface="Arial"/>
                <a:cs typeface="Arial"/>
              </a:rPr>
              <a:t> </a:t>
            </a:r>
            <a:r>
              <a:rPr sz="2800" b="1" spc="-65" dirty="0">
                <a:solidFill>
                  <a:srgbClr val="EBEBEB"/>
                </a:solidFill>
                <a:latin typeface="Arial"/>
                <a:cs typeface="Arial"/>
              </a:rPr>
              <a:t>Faith</a:t>
            </a:r>
            <a:endParaRPr sz="2800" dirty="0">
              <a:latin typeface="Arial"/>
              <a:cs typeface="Arial"/>
            </a:endParaRPr>
          </a:p>
          <a:p>
            <a:pPr marL="412750" marR="514984">
              <a:lnSpc>
                <a:spcPct val="98900"/>
              </a:lnSpc>
              <a:spcBef>
                <a:spcPts val="2460"/>
              </a:spcBef>
            </a:pPr>
            <a:r>
              <a:rPr sz="1800" spc="50" dirty="0">
                <a:solidFill>
                  <a:srgbClr val="FFFFFF"/>
                </a:solidFill>
                <a:latin typeface="Arial"/>
                <a:cs typeface="Arial"/>
              </a:rPr>
              <a:t>Hear, </a:t>
            </a:r>
            <a:r>
              <a:rPr sz="1800" spc="160" dirty="0">
                <a:solidFill>
                  <a:srgbClr val="FFFFFF"/>
                </a:solidFill>
                <a:latin typeface="Arial"/>
                <a:cs typeface="Arial"/>
              </a:rPr>
              <a:t>O 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Israel: </a:t>
            </a:r>
            <a:r>
              <a:rPr sz="1800" spc="-25" dirty="0">
                <a:solidFill>
                  <a:srgbClr val="FFFFFF"/>
                </a:solidFill>
                <a:latin typeface="Arial"/>
                <a:cs typeface="Arial"/>
              </a:rPr>
              <a:t>The </a:t>
            </a:r>
            <a:r>
              <a:rPr sz="1800" spc="-30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sz="1400" spc="-30" dirty="0">
                <a:solidFill>
                  <a:srgbClr val="FFFFFF"/>
                </a:solidFill>
                <a:latin typeface="Arial"/>
                <a:cs typeface="Arial"/>
              </a:rPr>
              <a:t>ORD </a:t>
            </a:r>
            <a:r>
              <a:rPr sz="1800" spc="70" dirty="0">
                <a:solidFill>
                  <a:srgbClr val="FFFFFF"/>
                </a:solidFill>
                <a:latin typeface="Arial"/>
                <a:cs typeface="Arial"/>
              </a:rPr>
              <a:t>our </a:t>
            </a:r>
            <a:r>
              <a:rPr sz="1800" spc="140" dirty="0">
                <a:solidFill>
                  <a:srgbClr val="FFFFFF"/>
                </a:solidFill>
                <a:latin typeface="Arial"/>
                <a:cs typeface="Arial"/>
              </a:rPr>
              <a:t>God,  </a:t>
            </a:r>
            <a:r>
              <a:rPr sz="1800" spc="125" dirty="0">
                <a:solidFill>
                  <a:srgbClr val="FFFFFF"/>
                </a:solidFill>
                <a:latin typeface="Arial"/>
                <a:cs typeface="Arial"/>
              </a:rPr>
              <a:t>the </a:t>
            </a:r>
            <a:r>
              <a:rPr sz="1800" spc="-30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sz="1400" spc="-30" dirty="0">
                <a:solidFill>
                  <a:srgbClr val="FFFFFF"/>
                </a:solidFill>
                <a:latin typeface="Arial"/>
                <a:cs typeface="Arial"/>
              </a:rPr>
              <a:t>ORD </a:t>
            </a:r>
            <a:r>
              <a:rPr sz="1800" spc="-125" dirty="0">
                <a:solidFill>
                  <a:srgbClr val="FFFFFF"/>
                </a:solidFill>
                <a:latin typeface="Arial"/>
                <a:cs typeface="Arial"/>
              </a:rPr>
              <a:t>is </a:t>
            </a:r>
            <a:r>
              <a:rPr sz="1800" spc="105" dirty="0">
                <a:solidFill>
                  <a:srgbClr val="FFFFFF"/>
                </a:solidFill>
                <a:latin typeface="Arial"/>
                <a:cs typeface="Arial"/>
              </a:rPr>
              <a:t>one. </a:t>
            </a:r>
            <a:r>
              <a:rPr sz="1800" spc="65" dirty="0">
                <a:solidFill>
                  <a:srgbClr val="FFFFFF"/>
                </a:solidFill>
                <a:latin typeface="Arial"/>
                <a:cs typeface="Arial"/>
              </a:rPr>
              <a:t>Love </a:t>
            </a:r>
            <a:r>
              <a:rPr sz="1800" spc="125" dirty="0">
                <a:solidFill>
                  <a:srgbClr val="FFFFFF"/>
                </a:solidFill>
                <a:latin typeface="Arial"/>
                <a:cs typeface="Arial"/>
              </a:rPr>
              <a:t>the </a:t>
            </a:r>
            <a:r>
              <a:rPr sz="1800" spc="-30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sz="1400" spc="-30" dirty="0">
                <a:solidFill>
                  <a:srgbClr val="FFFFFF"/>
                </a:solidFill>
                <a:latin typeface="Arial"/>
                <a:cs typeface="Arial"/>
              </a:rPr>
              <a:t>ORD </a:t>
            </a:r>
            <a:r>
              <a:rPr sz="1800" spc="65" dirty="0">
                <a:solidFill>
                  <a:srgbClr val="FFFFFF"/>
                </a:solidFill>
                <a:latin typeface="Arial"/>
                <a:cs typeface="Arial"/>
              </a:rPr>
              <a:t>your  </a:t>
            </a:r>
            <a:r>
              <a:rPr sz="1800" spc="190" dirty="0">
                <a:solidFill>
                  <a:srgbClr val="FFFFFF"/>
                </a:solidFill>
                <a:latin typeface="Arial"/>
                <a:cs typeface="Arial"/>
              </a:rPr>
              <a:t>God</a:t>
            </a:r>
            <a:r>
              <a:rPr sz="180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90" dirty="0">
                <a:solidFill>
                  <a:srgbClr val="FFFFFF"/>
                </a:solidFill>
                <a:latin typeface="Arial"/>
                <a:cs typeface="Arial"/>
              </a:rPr>
              <a:t>with</a:t>
            </a:r>
            <a:r>
              <a:rPr sz="180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45" dirty="0">
                <a:solidFill>
                  <a:srgbClr val="FFFFFF"/>
                </a:solidFill>
                <a:latin typeface="Arial"/>
                <a:cs typeface="Arial"/>
              </a:rPr>
              <a:t>all</a:t>
            </a:r>
            <a:r>
              <a:rPr sz="180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65" dirty="0">
                <a:solidFill>
                  <a:srgbClr val="FFFFFF"/>
                </a:solidFill>
                <a:latin typeface="Arial"/>
                <a:cs typeface="Arial"/>
              </a:rPr>
              <a:t>your</a:t>
            </a:r>
            <a:r>
              <a:rPr sz="180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105" dirty="0">
                <a:solidFill>
                  <a:srgbClr val="FFFFFF"/>
                </a:solidFill>
                <a:latin typeface="Arial"/>
                <a:cs typeface="Arial"/>
              </a:rPr>
              <a:t>heart</a:t>
            </a:r>
            <a:r>
              <a:rPr sz="180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180" dirty="0">
                <a:solidFill>
                  <a:srgbClr val="FFFFFF"/>
                </a:solidFill>
                <a:latin typeface="Arial"/>
                <a:cs typeface="Arial"/>
              </a:rPr>
              <a:t>and</a:t>
            </a:r>
            <a:r>
              <a:rPr sz="180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90" dirty="0">
                <a:solidFill>
                  <a:srgbClr val="FFFFFF"/>
                </a:solidFill>
                <a:latin typeface="Arial"/>
                <a:cs typeface="Arial"/>
              </a:rPr>
              <a:t>with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45" dirty="0">
                <a:solidFill>
                  <a:srgbClr val="FFFFFF"/>
                </a:solidFill>
                <a:latin typeface="Arial"/>
                <a:cs typeface="Arial"/>
              </a:rPr>
              <a:t>all  </a:t>
            </a:r>
            <a:r>
              <a:rPr sz="1800" spc="65" dirty="0">
                <a:solidFill>
                  <a:srgbClr val="FFFFFF"/>
                </a:solidFill>
                <a:latin typeface="Arial"/>
                <a:cs typeface="Arial"/>
              </a:rPr>
              <a:t>your 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soul </a:t>
            </a:r>
            <a:r>
              <a:rPr sz="1800" spc="180" dirty="0">
                <a:solidFill>
                  <a:srgbClr val="FFFFFF"/>
                </a:solidFill>
                <a:latin typeface="Arial"/>
                <a:cs typeface="Arial"/>
              </a:rPr>
              <a:t>and </a:t>
            </a:r>
            <a:r>
              <a:rPr sz="1800" spc="90" dirty="0">
                <a:solidFill>
                  <a:srgbClr val="FFFFFF"/>
                </a:solidFill>
                <a:latin typeface="Arial"/>
                <a:cs typeface="Arial"/>
              </a:rPr>
              <a:t>with</a:t>
            </a:r>
            <a:r>
              <a:rPr sz="1800" spc="-3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45" dirty="0">
                <a:solidFill>
                  <a:srgbClr val="FFFFFF"/>
                </a:solidFill>
                <a:latin typeface="Arial"/>
                <a:cs typeface="Arial"/>
              </a:rPr>
              <a:t>all </a:t>
            </a:r>
            <a:r>
              <a:rPr sz="1800" spc="65" dirty="0">
                <a:solidFill>
                  <a:srgbClr val="FFFFFF"/>
                </a:solidFill>
                <a:latin typeface="Arial"/>
                <a:cs typeface="Arial"/>
              </a:rPr>
              <a:t>your</a:t>
            </a:r>
            <a:endParaRPr sz="1800" dirty="0">
              <a:latin typeface="Arial"/>
              <a:cs typeface="Arial"/>
            </a:endParaRPr>
          </a:p>
          <a:p>
            <a:pPr marL="412750" marR="640080">
              <a:lnSpc>
                <a:spcPct val="100400"/>
              </a:lnSpc>
              <a:spcBef>
                <a:spcPts val="15"/>
              </a:spcBef>
            </a:pPr>
            <a:r>
              <a:rPr sz="1800" spc="55" dirty="0">
                <a:solidFill>
                  <a:srgbClr val="FFFFFF"/>
                </a:solidFill>
                <a:latin typeface="Arial"/>
                <a:cs typeface="Arial"/>
              </a:rPr>
              <a:t>strength. </a:t>
            </a:r>
            <a:r>
              <a:rPr sz="1800" spc="-25" dirty="0">
                <a:solidFill>
                  <a:srgbClr val="FFFFFF"/>
                </a:solidFill>
                <a:latin typeface="Arial"/>
                <a:cs typeface="Arial"/>
              </a:rPr>
              <a:t>These </a:t>
            </a:r>
            <a:r>
              <a:rPr sz="1800" spc="140" dirty="0">
                <a:solidFill>
                  <a:srgbClr val="FFFFFF"/>
                </a:solidFill>
                <a:latin typeface="Arial"/>
                <a:cs typeface="Arial"/>
              </a:rPr>
              <a:t>commandments  </a:t>
            </a:r>
            <a:r>
              <a:rPr sz="1800" spc="135" dirty="0">
                <a:solidFill>
                  <a:srgbClr val="FFFFFF"/>
                </a:solidFill>
                <a:latin typeface="Arial"/>
                <a:cs typeface="Arial"/>
              </a:rPr>
              <a:t>that</a:t>
            </a:r>
            <a:r>
              <a:rPr sz="180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-95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180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105" dirty="0">
                <a:solidFill>
                  <a:srgbClr val="FFFFFF"/>
                </a:solidFill>
                <a:latin typeface="Arial"/>
                <a:cs typeface="Arial"/>
              </a:rPr>
              <a:t>give</a:t>
            </a:r>
            <a:r>
              <a:rPr sz="180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105" dirty="0">
                <a:solidFill>
                  <a:srgbClr val="FFFFFF"/>
                </a:solidFill>
                <a:latin typeface="Arial"/>
                <a:cs typeface="Arial"/>
              </a:rPr>
              <a:t>you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160" dirty="0">
                <a:solidFill>
                  <a:srgbClr val="FFFFFF"/>
                </a:solidFill>
                <a:latin typeface="Arial"/>
                <a:cs typeface="Arial"/>
              </a:rPr>
              <a:t>today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105" dirty="0">
                <a:solidFill>
                  <a:srgbClr val="FFFFFF"/>
                </a:solidFill>
                <a:latin typeface="Arial"/>
                <a:cs typeface="Arial"/>
              </a:rPr>
              <a:t>are</a:t>
            </a:r>
            <a:r>
              <a:rPr sz="180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140" dirty="0">
                <a:solidFill>
                  <a:srgbClr val="FFFFFF"/>
                </a:solidFill>
                <a:latin typeface="Arial"/>
                <a:cs typeface="Arial"/>
              </a:rPr>
              <a:t>to</a:t>
            </a:r>
            <a:r>
              <a:rPr sz="1800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195" dirty="0">
                <a:solidFill>
                  <a:srgbClr val="FFFFFF"/>
                </a:solidFill>
                <a:latin typeface="Arial"/>
                <a:cs typeface="Arial"/>
              </a:rPr>
              <a:t>be</a:t>
            </a:r>
            <a:r>
              <a:rPr sz="180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130" dirty="0">
                <a:solidFill>
                  <a:srgbClr val="FFFFFF"/>
                </a:solidFill>
                <a:latin typeface="Arial"/>
                <a:cs typeface="Arial"/>
              </a:rPr>
              <a:t>on  </a:t>
            </a:r>
            <a:r>
              <a:rPr sz="1800" spc="65" dirty="0">
                <a:solidFill>
                  <a:srgbClr val="FFFFFF"/>
                </a:solidFill>
                <a:latin typeface="Arial"/>
                <a:cs typeface="Arial"/>
              </a:rPr>
              <a:t>your </a:t>
            </a:r>
            <a:r>
              <a:rPr sz="1800" spc="45" dirty="0">
                <a:solidFill>
                  <a:srgbClr val="FFFFFF"/>
                </a:solidFill>
                <a:latin typeface="Arial"/>
                <a:cs typeface="Arial"/>
              </a:rPr>
              <a:t>hearts. 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Impress </a:t>
            </a:r>
            <a:r>
              <a:rPr sz="1800" spc="140" dirty="0">
                <a:solidFill>
                  <a:srgbClr val="FFFFFF"/>
                </a:solidFill>
                <a:latin typeface="Arial"/>
                <a:cs typeface="Arial"/>
              </a:rPr>
              <a:t>them </a:t>
            </a:r>
            <a:r>
              <a:rPr sz="1800" spc="130" dirty="0">
                <a:solidFill>
                  <a:srgbClr val="FFFFFF"/>
                </a:solidFill>
                <a:latin typeface="Arial"/>
                <a:cs typeface="Arial"/>
              </a:rPr>
              <a:t>on </a:t>
            </a:r>
            <a:r>
              <a:rPr sz="1800" spc="65" dirty="0">
                <a:solidFill>
                  <a:srgbClr val="FFFFFF"/>
                </a:solidFill>
                <a:latin typeface="Arial"/>
                <a:cs typeface="Arial"/>
              </a:rPr>
              <a:t>your  </a:t>
            </a:r>
            <a:r>
              <a:rPr sz="1800" spc="75" dirty="0">
                <a:solidFill>
                  <a:srgbClr val="FFFFFF"/>
                </a:solidFill>
                <a:latin typeface="Arial"/>
                <a:cs typeface="Arial"/>
              </a:rPr>
              <a:t>children…</a:t>
            </a:r>
            <a:endParaRPr sz="1800" dirty="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605782" y="6429755"/>
            <a:ext cx="2962910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60" dirty="0">
                <a:solidFill>
                  <a:srgbClr val="FFFFFF"/>
                </a:solidFill>
                <a:latin typeface="Arial"/>
                <a:cs typeface="Arial"/>
              </a:rPr>
              <a:t>Photo</a:t>
            </a:r>
            <a:r>
              <a:rPr sz="14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spc="105" dirty="0">
                <a:solidFill>
                  <a:srgbClr val="FFFFFF"/>
                </a:solidFill>
                <a:latin typeface="Arial"/>
                <a:cs typeface="Arial"/>
              </a:rPr>
              <a:t>by</a:t>
            </a:r>
            <a:r>
              <a:rPr sz="140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spc="20" dirty="0">
                <a:solidFill>
                  <a:srgbClr val="FFFFFF"/>
                </a:solidFill>
                <a:latin typeface="Arial"/>
                <a:cs typeface="Arial"/>
              </a:rPr>
              <a:t>Brett</a:t>
            </a:r>
            <a:r>
              <a:rPr sz="140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spc="80" dirty="0">
                <a:solidFill>
                  <a:srgbClr val="FFFFFF"/>
                </a:solidFill>
                <a:latin typeface="Arial"/>
                <a:cs typeface="Arial"/>
              </a:rPr>
              <a:t>Jordan</a:t>
            </a:r>
            <a:r>
              <a:rPr sz="140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spc="100" dirty="0">
                <a:solidFill>
                  <a:srgbClr val="FFFFFF"/>
                </a:solidFill>
                <a:latin typeface="Arial"/>
                <a:cs typeface="Arial"/>
              </a:rPr>
              <a:t>on</a:t>
            </a: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 Unsplash</a:t>
            </a:r>
            <a:endParaRPr sz="14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9" y="10"/>
            <a:ext cx="12191857" cy="685798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6013703" y="1304544"/>
            <a:ext cx="4892040" cy="42763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11353927" y="564387"/>
            <a:ext cx="222885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spc="-10" dirty="0">
                <a:solidFill>
                  <a:srgbClr val="FFFFFF"/>
                </a:solidFill>
                <a:latin typeface="Arial"/>
                <a:cs typeface="Arial"/>
              </a:rPr>
              <a:t>4</a:t>
            </a:r>
            <a:endParaRPr sz="28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6053152" y="1320126"/>
            <a:ext cx="4813300" cy="4196080"/>
          </a:xfrm>
          <a:prstGeom prst="rect">
            <a:avLst/>
          </a:prstGeom>
          <a:solidFill>
            <a:srgbClr val="000000">
              <a:alpha val="79998"/>
            </a:srgbClr>
          </a:solidFill>
        </p:spPr>
        <p:txBody>
          <a:bodyPr vert="horz" wrap="square" lIns="0" tIns="385445" rIns="0" bIns="0" rtlCol="0">
            <a:spAutoFit/>
          </a:bodyPr>
          <a:lstStyle/>
          <a:p>
            <a:pPr marL="412750" marR="1518920">
              <a:lnSpc>
                <a:spcPts val="3310"/>
              </a:lnSpc>
              <a:spcBef>
                <a:spcPts val="3035"/>
              </a:spcBef>
            </a:pPr>
            <a:r>
              <a:rPr sz="2800" b="1" spc="10" dirty="0">
                <a:solidFill>
                  <a:srgbClr val="EBEBEB"/>
                </a:solidFill>
                <a:latin typeface="Arial"/>
                <a:cs typeface="Arial"/>
              </a:rPr>
              <a:t>God’s </a:t>
            </a:r>
            <a:r>
              <a:rPr sz="2800" b="1" spc="80" dirty="0">
                <a:solidFill>
                  <a:srgbClr val="EBEBEB"/>
                </a:solidFill>
                <a:latin typeface="Arial"/>
                <a:cs typeface="Arial"/>
              </a:rPr>
              <a:t>Method</a:t>
            </a:r>
            <a:r>
              <a:rPr sz="2800" b="1" spc="-55" dirty="0">
                <a:solidFill>
                  <a:srgbClr val="EBEBEB"/>
                </a:solidFill>
                <a:latin typeface="Arial"/>
                <a:cs typeface="Arial"/>
              </a:rPr>
              <a:t> </a:t>
            </a:r>
            <a:r>
              <a:rPr sz="2800" b="1" spc="-40" dirty="0">
                <a:solidFill>
                  <a:srgbClr val="EBEBEB"/>
                </a:solidFill>
                <a:latin typeface="Arial"/>
                <a:cs typeface="Arial"/>
              </a:rPr>
              <a:t>of  </a:t>
            </a:r>
            <a:r>
              <a:rPr sz="2800" b="1" spc="-15" dirty="0">
                <a:solidFill>
                  <a:srgbClr val="EBEBEB"/>
                </a:solidFill>
                <a:latin typeface="Arial"/>
                <a:cs typeface="Arial"/>
              </a:rPr>
              <a:t>Family</a:t>
            </a:r>
            <a:r>
              <a:rPr sz="2800" b="1" spc="-5" dirty="0">
                <a:solidFill>
                  <a:srgbClr val="EBEBEB"/>
                </a:solidFill>
                <a:latin typeface="Arial"/>
                <a:cs typeface="Arial"/>
              </a:rPr>
              <a:t> </a:t>
            </a:r>
            <a:r>
              <a:rPr sz="2800" b="1" spc="-65" dirty="0">
                <a:solidFill>
                  <a:srgbClr val="EBEBEB"/>
                </a:solidFill>
                <a:latin typeface="Arial"/>
                <a:cs typeface="Arial"/>
              </a:rPr>
              <a:t>Faith</a:t>
            </a:r>
            <a:endParaRPr sz="2800">
              <a:latin typeface="Arial"/>
              <a:cs typeface="Arial"/>
            </a:endParaRPr>
          </a:p>
          <a:p>
            <a:pPr marL="412750" marR="634365">
              <a:lnSpc>
                <a:spcPct val="90600"/>
              </a:lnSpc>
              <a:spcBef>
                <a:spcPts val="2330"/>
              </a:spcBef>
            </a:pPr>
            <a:r>
              <a:rPr sz="1800" spc="-35" dirty="0">
                <a:solidFill>
                  <a:srgbClr val="FFFFFF"/>
                </a:solidFill>
                <a:latin typeface="Arial"/>
                <a:cs typeface="Arial"/>
              </a:rPr>
              <a:t>…Talk</a:t>
            </a:r>
            <a:r>
              <a:rPr sz="1800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165" dirty="0">
                <a:solidFill>
                  <a:srgbClr val="FFFFFF"/>
                </a:solidFill>
                <a:latin typeface="Arial"/>
                <a:cs typeface="Arial"/>
              </a:rPr>
              <a:t>about</a:t>
            </a:r>
            <a:r>
              <a:rPr sz="180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140" dirty="0">
                <a:solidFill>
                  <a:srgbClr val="FFFFFF"/>
                </a:solidFill>
                <a:latin typeface="Arial"/>
                <a:cs typeface="Arial"/>
              </a:rPr>
              <a:t>them</a:t>
            </a:r>
            <a:r>
              <a:rPr sz="1800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140" dirty="0">
                <a:solidFill>
                  <a:srgbClr val="FFFFFF"/>
                </a:solidFill>
                <a:latin typeface="Arial"/>
                <a:cs typeface="Arial"/>
              </a:rPr>
              <a:t>when</a:t>
            </a:r>
            <a:r>
              <a:rPr sz="180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105" dirty="0">
                <a:solidFill>
                  <a:srgbClr val="FFFFFF"/>
                </a:solidFill>
                <a:latin typeface="Arial"/>
                <a:cs typeface="Arial"/>
              </a:rPr>
              <a:t>you</a:t>
            </a:r>
            <a:r>
              <a:rPr sz="180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-45" dirty="0">
                <a:solidFill>
                  <a:srgbClr val="FFFFFF"/>
                </a:solidFill>
                <a:latin typeface="Arial"/>
                <a:cs typeface="Arial"/>
              </a:rPr>
              <a:t>sit</a:t>
            </a:r>
            <a:r>
              <a:rPr sz="180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165" dirty="0">
                <a:solidFill>
                  <a:srgbClr val="FFFFFF"/>
                </a:solidFill>
                <a:latin typeface="Arial"/>
                <a:cs typeface="Arial"/>
              </a:rPr>
              <a:t>at  </a:t>
            </a:r>
            <a:r>
              <a:rPr sz="1800" spc="155" dirty="0">
                <a:solidFill>
                  <a:srgbClr val="FFFFFF"/>
                </a:solidFill>
                <a:latin typeface="Arial"/>
                <a:cs typeface="Arial"/>
              </a:rPr>
              <a:t>home </a:t>
            </a:r>
            <a:r>
              <a:rPr sz="1800" spc="180" dirty="0">
                <a:solidFill>
                  <a:srgbClr val="FFFFFF"/>
                </a:solidFill>
                <a:latin typeface="Arial"/>
                <a:cs typeface="Arial"/>
              </a:rPr>
              <a:t>and </a:t>
            </a:r>
            <a:r>
              <a:rPr sz="1800" spc="140" dirty="0">
                <a:solidFill>
                  <a:srgbClr val="FFFFFF"/>
                </a:solidFill>
                <a:latin typeface="Arial"/>
                <a:cs typeface="Arial"/>
              </a:rPr>
              <a:t>when </a:t>
            </a:r>
            <a:r>
              <a:rPr sz="1800" spc="105" dirty="0">
                <a:solidFill>
                  <a:srgbClr val="FFFFFF"/>
                </a:solidFill>
                <a:latin typeface="Arial"/>
                <a:cs typeface="Arial"/>
              </a:rPr>
              <a:t>you </a:t>
            </a:r>
            <a:r>
              <a:rPr sz="1800" spc="90" dirty="0">
                <a:solidFill>
                  <a:srgbClr val="FFFFFF"/>
                </a:solidFill>
                <a:latin typeface="Arial"/>
                <a:cs typeface="Arial"/>
              </a:rPr>
              <a:t>walk </a:t>
            </a:r>
            <a:r>
              <a:rPr sz="1800" spc="130" dirty="0">
                <a:solidFill>
                  <a:srgbClr val="FFFFFF"/>
                </a:solidFill>
                <a:latin typeface="Arial"/>
                <a:cs typeface="Arial"/>
              </a:rPr>
              <a:t>along  </a:t>
            </a:r>
            <a:r>
              <a:rPr sz="1800" spc="125" dirty="0">
                <a:solidFill>
                  <a:srgbClr val="FFFFFF"/>
                </a:solidFill>
                <a:latin typeface="Arial"/>
                <a:cs typeface="Arial"/>
              </a:rPr>
              <a:t>the</a:t>
            </a:r>
            <a:r>
              <a:rPr sz="180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110" dirty="0">
                <a:solidFill>
                  <a:srgbClr val="FFFFFF"/>
                </a:solidFill>
                <a:latin typeface="Arial"/>
                <a:cs typeface="Arial"/>
              </a:rPr>
              <a:t>road,</a:t>
            </a:r>
            <a:r>
              <a:rPr sz="180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135" dirty="0">
                <a:solidFill>
                  <a:srgbClr val="FFFFFF"/>
                </a:solidFill>
                <a:latin typeface="Arial"/>
                <a:cs typeface="Arial"/>
              </a:rPr>
              <a:t>when</a:t>
            </a:r>
            <a:r>
              <a:rPr sz="180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105" dirty="0">
                <a:solidFill>
                  <a:srgbClr val="FFFFFF"/>
                </a:solidFill>
                <a:latin typeface="Arial"/>
                <a:cs typeface="Arial"/>
              </a:rPr>
              <a:t>you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25" dirty="0">
                <a:solidFill>
                  <a:srgbClr val="FFFFFF"/>
                </a:solidFill>
                <a:latin typeface="Arial"/>
                <a:cs typeface="Arial"/>
              </a:rPr>
              <a:t>lie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170" dirty="0">
                <a:solidFill>
                  <a:srgbClr val="FFFFFF"/>
                </a:solidFill>
                <a:latin typeface="Arial"/>
                <a:cs typeface="Arial"/>
              </a:rPr>
              <a:t>down</a:t>
            </a:r>
            <a:r>
              <a:rPr sz="180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180" dirty="0">
                <a:solidFill>
                  <a:srgbClr val="FFFFFF"/>
                </a:solidFill>
                <a:latin typeface="Arial"/>
                <a:cs typeface="Arial"/>
              </a:rPr>
              <a:t>and  </a:t>
            </a:r>
            <a:r>
              <a:rPr sz="1800" spc="140" dirty="0">
                <a:solidFill>
                  <a:srgbClr val="FFFFFF"/>
                </a:solidFill>
                <a:latin typeface="Arial"/>
                <a:cs typeface="Arial"/>
              </a:rPr>
              <a:t>when </a:t>
            </a:r>
            <a:r>
              <a:rPr sz="1800" spc="105" dirty="0">
                <a:solidFill>
                  <a:srgbClr val="FFFFFF"/>
                </a:solidFill>
                <a:latin typeface="Arial"/>
                <a:cs typeface="Arial"/>
              </a:rPr>
              <a:t>you </a:t>
            </a:r>
            <a:r>
              <a:rPr sz="1800" spc="160" dirty="0">
                <a:solidFill>
                  <a:srgbClr val="FFFFFF"/>
                </a:solidFill>
                <a:latin typeface="Arial"/>
                <a:cs typeface="Arial"/>
              </a:rPr>
              <a:t>get </a:t>
            </a:r>
            <a:r>
              <a:rPr sz="1800" spc="105" dirty="0">
                <a:solidFill>
                  <a:srgbClr val="FFFFFF"/>
                </a:solidFill>
                <a:latin typeface="Arial"/>
                <a:cs typeface="Arial"/>
              </a:rPr>
              <a:t>up. </a:t>
            </a:r>
            <a:r>
              <a:rPr sz="1800" spc="-70" dirty="0">
                <a:solidFill>
                  <a:srgbClr val="FFFFFF"/>
                </a:solidFill>
                <a:latin typeface="Arial"/>
                <a:cs typeface="Arial"/>
              </a:rPr>
              <a:t>Tie </a:t>
            </a:r>
            <a:r>
              <a:rPr sz="1800" spc="140" dirty="0">
                <a:solidFill>
                  <a:srgbClr val="FFFFFF"/>
                </a:solidFill>
                <a:latin typeface="Arial"/>
                <a:cs typeface="Arial"/>
              </a:rPr>
              <a:t>them 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as  </a:t>
            </a:r>
            <a:r>
              <a:rPr sz="1800" spc="25" dirty="0">
                <a:solidFill>
                  <a:srgbClr val="FFFFFF"/>
                </a:solidFill>
                <a:latin typeface="Arial"/>
                <a:cs typeface="Arial"/>
              </a:rPr>
              <a:t>symbols </a:t>
            </a:r>
            <a:r>
              <a:rPr sz="1800" spc="130" dirty="0">
                <a:solidFill>
                  <a:srgbClr val="FFFFFF"/>
                </a:solidFill>
                <a:latin typeface="Arial"/>
                <a:cs typeface="Arial"/>
              </a:rPr>
              <a:t>on </a:t>
            </a:r>
            <a:r>
              <a:rPr sz="1800" spc="65" dirty="0">
                <a:solidFill>
                  <a:srgbClr val="FFFFFF"/>
                </a:solidFill>
                <a:latin typeface="Arial"/>
                <a:cs typeface="Arial"/>
              </a:rPr>
              <a:t>your </a:t>
            </a:r>
            <a:r>
              <a:rPr sz="1800" spc="90" dirty="0">
                <a:solidFill>
                  <a:srgbClr val="FFFFFF"/>
                </a:solidFill>
                <a:latin typeface="Arial"/>
                <a:cs typeface="Arial"/>
              </a:rPr>
              <a:t>hands </a:t>
            </a:r>
            <a:r>
              <a:rPr sz="1800" spc="180" dirty="0">
                <a:solidFill>
                  <a:srgbClr val="FFFFFF"/>
                </a:solidFill>
                <a:latin typeface="Arial"/>
                <a:cs typeface="Arial"/>
              </a:rPr>
              <a:t>and </a:t>
            </a:r>
            <a:r>
              <a:rPr sz="1800" spc="125" dirty="0">
                <a:solidFill>
                  <a:srgbClr val="FFFFFF"/>
                </a:solidFill>
                <a:latin typeface="Arial"/>
                <a:cs typeface="Arial"/>
              </a:rPr>
              <a:t>bind  </a:t>
            </a:r>
            <a:r>
              <a:rPr sz="1800" spc="140" dirty="0">
                <a:solidFill>
                  <a:srgbClr val="FFFFFF"/>
                </a:solidFill>
                <a:latin typeface="Arial"/>
                <a:cs typeface="Arial"/>
              </a:rPr>
              <a:t>them </a:t>
            </a:r>
            <a:r>
              <a:rPr sz="1800" spc="130" dirty="0">
                <a:solidFill>
                  <a:srgbClr val="FFFFFF"/>
                </a:solidFill>
                <a:latin typeface="Arial"/>
                <a:cs typeface="Arial"/>
              </a:rPr>
              <a:t>on </a:t>
            </a:r>
            <a:r>
              <a:rPr sz="1800" spc="65" dirty="0">
                <a:solidFill>
                  <a:srgbClr val="FFFFFF"/>
                </a:solidFill>
                <a:latin typeface="Arial"/>
                <a:cs typeface="Arial"/>
              </a:rPr>
              <a:t>your </a:t>
            </a:r>
            <a:r>
              <a:rPr sz="1800" spc="85" dirty="0">
                <a:solidFill>
                  <a:srgbClr val="FFFFFF"/>
                </a:solidFill>
                <a:latin typeface="Arial"/>
                <a:cs typeface="Arial"/>
              </a:rPr>
              <a:t>foreheads. </a:t>
            </a:r>
            <a:r>
              <a:rPr sz="1800" spc="40" dirty="0">
                <a:solidFill>
                  <a:srgbClr val="FFFFFF"/>
                </a:solidFill>
                <a:latin typeface="Arial"/>
                <a:cs typeface="Arial"/>
              </a:rPr>
              <a:t>Write  </a:t>
            </a:r>
            <a:r>
              <a:rPr sz="1800" spc="140" dirty="0">
                <a:solidFill>
                  <a:srgbClr val="FFFFFF"/>
                </a:solidFill>
                <a:latin typeface="Arial"/>
                <a:cs typeface="Arial"/>
              </a:rPr>
              <a:t>them </a:t>
            </a:r>
            <a:r>
              <a:rPr sz="1800" spc="130" dirty="0">
                <a:solidFill>
                  <a:srgbClr val="FFFFFF"/>
                </a:solidFill>
                <a:latin typeface="Arial"/>
                <a:cs typeface="Arial"/>
              </a:rPr>
              <a:t>on </a:t>
            </a:r>
            <a:r>
              <a:rPr sz="1800" spc="125" dirty="0">
                <a:solidFill>
                  <a:srgbClr val="FFFFFF"/>
                </a:solidFill>
                <a:latin typeface="Arial"/>
                <a:cs typeface="Arial"/>
              </a:rPr>
              <a:t>the </a:t>
            </a:r>
            <a:r>
              <a:rPr sz="1800" spc="85" dirty="0">
                <a:solidFill>
                  <a:srgbClr val="FFFFFF"/>
                </a:solidFill>
                <a:latin typeface="Arial"/>
                <a:cs typeface="Arial"/>
              </a:rPr>
              <a:t>doorframes </a:t>
            </a:r>
            <a:r>
              <a:rPr sz="1800" spc="114" dirty="0">
                <a:solidFill>
                  <a:srgbClr val="FFFFFF"/>
                </a:solidFill>
                <a:latin typeface="Arial"/>
                <a:cs typeface="Arial"/>
              </a:rPr>
              <a:t>of </a:t>
            </a:r>
            <a:r>
              <a:rPr sz="1800" spc="65" dirty="0">
                <a:solidFill>
                  <a:srgbClr val="FFFFFF"/>
                </a:solidFill>
                <a:latin typeface="Arial"/>
                <a:cs typeface="Arial"/>
              </a:rPr>
              <a:t>your  </a:t>
            </a:r>
            <a:r>
              <a:rPr sz="1800" spc="20" dirty="0">
                <a:solidFill>
                  <a:srgbClr val="FFFFFF"/>
                </a:solidFill>
                <a:latin typeface="Arial"/>
                <a:cs typeface="Arial"/>
              </a:rPr>
              <a:t>houses </a:t>
            </a:r>
            <a:r>
              <a:rPr sz="1800" spc="180" dirty="0">
                <a:solidFill>
                  <a:srgbClr val="FFFFFF"/>
                </a:solidFill>
                <a:latin typeface="Arial"/>
                <a:cs typeface="Arial"/>
              </a:rPr>
              <a:t>and</a:t>
            </a:r>
            <a:r>
              <a:rPr sz="1800" spc="-3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130" dirty="0">
                <a:solidFill>
                  <a:srgbClr val="FFFFFF"/>
                </a:solidFill>
                <a:latin typeface="Arial"/>
                <a:cs typeface="Arial"/>
              </a:rPr>
              <a:t>on </a:t>
            </a:r>
            <a:r>
              <a:rPr sz="1800" spc="65" dirty="0">
                <a:solidFill>
                  <a:srgbClr val="FFFFFF"/>
                </a:solidFill>
                <a:latin typeface="Arial"/>
                <a:cs typeface="Arial"/>
              </a:rPr>
              <a:t>your </a:t>
            </a:r>
            <a:r>
              <a:rPr sz="1800" spc="80" dirty="0">
                <a:solidFill>
                  <a:srgbClr val="FFFFFF"/>
                </a:solidFill>
                <a:latin typeface="Arial"/>
                <a:cs typeface="Arial"/>
              </a:rPr>
              <a:t>gates. Deut.</a:t>
            </a:r>
            <a:endParaRPr sz="1800">
              <a:latin typeface="Arial"/>
              <a:cs typeface="Arial"/>
            </a:endParaRPr>
          </a:p>
          <a:p>
            <a:pPr marL="412750">
              <a:lnSpc>
                <a:spcPts val="1895"/>
              </a:lnSpc>
            </a:pPr>
            <a:r>
              <a:rPr sz="1800" spc="-5" dirty="0">
                <a:solidFill>
                  <a:srgbClr val="FFFFFF"/>
                </a:solidFill>
                <a:latin typeface="Arial"/>
                <a:cs typeface="Arial"/>
              </a:rPr>
              <a:t>6:4-9 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NIV</a:t>
            </a:r>
            <a:endParaRPr sz="18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605782" y="6429755"/>
            <a:ext cx="3326765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60" dirty="0">
                <a:solidFill>
                  <a:srgbClr val="FFFFFF"/>
                </a:solidFill>
                <a:latin typeface="Arial"/>
                <a:cs typeface="Arial"/>
              </a:rPr>
              <a:t>Photo</a:t>
            </a:r>
            <a:r>
              <a:rPr sz="1400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spc="105" dirty="0">
                <a:solidFill>
                  <a:srgbClr val="FFFFFF"/>
                </a:solidFill>
                <a:latin typeface="Arial"/>
                <a:cs typeface="Arial"/>
              </a:rPr>
              <a:t>by</a:t>
            </a:r>
            <a:r>
              <a:rPr sz="14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spc="55" dirty="0">
                <a:solidFill>
                  <a:srgbClr val="FFFFFF"/>
                </a:solidFill>
                <a:latin typeface="Arial"/>
                <a:cs typeface="Arial"/>
              </a:rPr>
              <a:t>John-Mark</a:t>
            </a:r>
            <a:r>
              <a:rPr sz="14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spc="5" dirty="0">
                <a:solidFill>
                  <a:srgbClr val="FFFFFF"/>
                </a:solidFill>
                <a:latin typeface="Arial"/>
                <a:cs typeface="Arial"/>
              </a:rPr>
              <a:t>Smith</a:t>
            </a:r>
            <a:r>
              <a:rPr sz="1400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spc="100" dirty="0">
                <a:solidFill>
                  <a:srgbClr val="FFFFFF"/>
                </a:solidFill>
                <a:latin typeface="Arial"/>
                <a:cs typeface="Arial"/>
              </a:rPr>
              <a:t>on</a:t>
            </a:r>
            <a:r>
              <a:rPr sz="14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Unsplash</a:t>
            </a:r>
            <a:endParaRPr sz="14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9" y="10"/>
            <a:ext cx="12191978" cy="685798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6013703" y="1304544"/>
            <a:ext cx="4892040" cy="42763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6053152" y="1320126"/>
            <a:ext cx="4813300" cy="4196080"/>
          </a:xfrm>
          <a:prstGeom prst="rect">
            <a:avLst/>
          </a:prstGeom>
          <a:solidFill>
            <a:srgbClr val="000000">
              <a:alpha val="79998"/>
            </a:srgbClr>
          </a:solidFill>
        </p:spPr>
        <p:txBody>
          <a:bodyPr vert="horz" wrap="square" lIns="0" tIns="385445" rIns="0" bIns="0" rtlCol="0">
            <a:spAutoFit/>
          </a:bodyPr>
          <a:lstStyle/>
          <a:p>
            <a:pPr marL="412750" marR="1704339">
              <a:lnSpc>
                <a:spcPts val="3310"/>
              </a:lnSpc>
              <a:spcBef>
                <a:spcPts val="3035"/>
              </a:spcBef>
            </a:pPr>
            <a:r>
              <a:rPr sz="2800" b="1" spc="-114" dirty="0">
                <a:solidFill>
                  <a:srgbClr val="EBEBEB"/>
                </a:solidFill>
                <a:latin typeface="Arial"/>
                <a:cs typeface="Arial"/>
              </a:rPr>
              <a:t>The </a:t>
            </a:r>
            <a:r>
              <a:rPr sz="2800" b="1" spc="25" dirty="0">
                <a:solidFill>
                  <a:srgbClr val="EBEBEB"/>
                </a:solidFill>
                <a:latin typeface="Arial"/>
                <a:cs typeface="Arial"/>
              </a:rPr>
              <a:t>Greatest  </a:t>
            </a:r>
            <a:r>
              <a:rPr sz="2800" b="1" spc="125" dirty="0">
                <a:solidFill>
                  <a:srgbClr val="EBEBEB"/>
                </a:solidFill>
                <a:latin typeface="Arial"/>
                <a:cs typeface="Arial"/>
              </a:rPr>
              <a:t>co</a:t>
            </a:r>
            <a:r>
              <a:rPr sz="2800" b="1" spc="200" dirty="0">
                <a:solidFill>
                  <a:srgbClr val="EBEBEB"/>
                </a:solidFill>
                <a:latin typeface="Arial"/>
                <a:cs typeface="Arial"/>
              </a:rPr>
              <a:t>m</a:t>
            </a:r>
            <a:r>
              <a:rPr sz="2800" b="1" spc="145" dirty="0">
                <a:solidFill>
                  <a:srgbClr val="EBEBEB"/>
                </a:solidFill>
                <a:latin typeface="Arial"/>
                <a:cs typeface="Arial"/>
              </a:rPr>
              <a:t>m</a:t>
            </a:r>
            <a:r>
              <a:rPr sz="2800" b="1" spc="290" dirty="0">
                <a:solidFill>
                  <a:srgbClr val="EBEBEB"/>
                </a:solidFill>
                <a:latin typeface="Arial"/>
                <a:cs typeface="Arial"/>
              </a:rPr>
              <a:t>a</a:t>
            </a:r>
            <a:r>
              <a:rPr sz="2800" b="1" spc="45" dirty="0">
                <a:solidFill>
                  <a:srgbClr val="EBEBEB"/>
                </a:solidFill>
                <a:latin typeface="Arial"/>
                <a:cs typeface="Arial"/>
              </a:rPr>
              <a:t>n</a:t>
            </a:r>
            <a:r>
              <a:rPr sz="2800" b="1" spc="50" dirty="0">
                <a:solidFill>
                  <a:srgbClr val="EBEBEB"/>
                </a:solidFill>
                <a:latin typeface="Arial"/>
                <a:cs typeface="Arial"/>
              </a:rPr>
              <a:t>d</a:t>
            </a:r>
            <a:r>
              <a:rPr sz="2800" b="1" spc="145" dirty="0">
                <a:solidFill>
                  <a:srgbClr val="EBEBEB"/>
                </a:solidFill>
                <a:latin typeface="Arial"/>
                <a:cs typeface="Arial"/>
              </a:rPr>
              <a:t>m</a:t>
            </a:r>
            <a:r>
              <a:rPr sz="2800" b="1" spc="30" dirty="0">
                <a:solidFill>
                  <a:srgbClr val="EBEBEB"/>
                </a:solidFill>
                <a:latin typeface="Arial"/>
                <a:cs typeface="Arial"/>
              </a:rPr>
              <a:t>ent</a:t>
            </a:r>
            <a:endParaRPr sz="2800">
              <a:latin typeface="Arial"/>
              <a:cs typeface="Arial"/>
            </a:endParaRPr>
          </a:p>
          <a:p>
            <a:pPr marL="412750" marR="441325">
              <a:lnSpc>
                <a:spcPct val="99300"/>
              </a:lnSpc>
              <a:spcBef>
                <a:spcPts val="2455"/>
              </a:spcBef>
            </a:pPr>
            <a:r>
              <a:rPr sz="1700" spc="120" dirty="0">
                <a:solidFill>
                  <a:srgbClr val="FFFFFF"/>
                </a:solidFill>
                <a:latin typeface="Arial"/>
                <a:cs typeface="Arial"/>
              </a:rPr>
              <a:t>“‘Love</a:t>
            </a:r>
            <a:r>
              <a:rPr sz="17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700" spc="114" dirty="0">
                <a:solidFill>
                  <a:srgbClr val="FFFFFF"/>
                </a:solidFill>
                <a:latin typeface="Arial"/>
                <a:cs typeface="Arial"/>
              </a:rPr>
              <a:t>the</a:t>
            </a:r>
            <a:r>
              <a:rPr sz="170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700" spc="40" dirty="0">
                <a:solidFill>
                  <a:srgbClr val="FFFFFF"/>
                </a:solidFill>
                <a:latin typeface="Arial"/>
                <a:cs typeface="Arial"/>
              </a:rPr>
              <a:t>Lord</a:t>
            </a:r>
            <a:r>
              <a:rPr sz="170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700" spc="60" dirty="0">
                <a:solidFill>
                  <a:srgbClr val="FFFFFF"/>
                </a:solidFill>
                <a:latin typeface="Arial"/>
                <a:cs typeface="Arial"/>
              </a:rPr>
              <a:t>your</a:t>
            </a:r>
            <a:r>
              <a:rPr sz="17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700" spc="180" dirty="0">
                <a:solidFill>
                  <a:srgbClr val="FFFFFF"/>
                </a:solidFill>
                <a:latin typeface="Arial"/>
                <a:cs typeface="Arial"/>
              </a:rPr>
              <a:t>God</a:t>
            </a:r>
            <a:r>
              <a:rPr sz="17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700" spc="80" dirty="0">
                <a:solidFill>
                  <a:srgbClr val="FFFFFF"/>
                </a:solidFill>
                <a:latin typeface="Arial"/>
                <a:cs typeface="Arial"/>
              </a:rPr>
              <a:t>with</a:t>
            </a:r>
            <a:r>
              <a:rPr sz="170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700" spc="45" dirty="0">
                <a:solidFill>
                  <a:srgbClr val="FFFFFF"/>
                </a:solidFill>
                <a:latin typeface="Arial"/>
                <a:cs typeface="Arial"/>
              </a:rPr>
              <a:t>all</a:t>
            </a:r>
            <a:r>
              <a:rPr sz="17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700" spc="60" dirty="0">
                <a:solidFill>
                  <a:srgbClr val="FFFFFF"/>
                </a:solidFill>
                <a:latin typeface="Arial"/>
                <a:cs typeface="Arial"/>
              </a:rPr>
              <a:t>your  </a:t>
            </a:r>
            <a:r>
              <a:rPr sz="1700" spc="100" dirty="0">
                <a:solidFill>
                  <a:srgbClr val="FFFFFF"/>
                </a:solidFill>
                <a:latin typeface="Arial"/>
                <a:cs typeface="Arial"/>
              </a:rPr>
              <a:t>heart </a:t>
            </a:r>
            <a:r>
              <a:rPr sz="1700" spc="175" dirty="0">
                <a:solidFill>
                  <a:srgbClr val="FFFFFF"/>
                </a:solidFill>
                <a:latin typeface="Arial"/>
                <a:cs typeface="Arial"/>
              </a:rPr>
              <a:t>and </a:t>
            </a:r>
            <a:r>
              <a:rPr sz="1700" spc="80" dirty="0">
                <a:solidFill>
                  <a:srgbClr val="FFFFFF"/>
                </a:solidFill>
                <a:latin typeface="Arial"/>
                <a:cs typeface="Arial"/>
              </a:rPr>
              <a:t>with </a:t>
            </a:r>
            <a:r>
              <a:rPr sz="1700" spc="45" dirty="0">
                <a:solidFill>
                  <a:srgbClr val="FFFFFF"/>
                </a:solidFill>
                <a:latin typeface="Arial"/>
                <a:cs typeface="Arial"/>
              </a:rPr>
              <a:t>all </a:t>
            </a:r>
            <a:r>
              <a:rPr sz="1700" spc="60" dirty="0">
                <a:solidFill>
                  <a:srgbClr val="FFFFFF"/>
                </a:solidFill>
                <a:latin typeface="Arial"/>
                <a:cs typeface="Arial"/>
              </a:rPr>
              <a:t>your </a:t>
            </a:r>
            <a:r>
              <a:rPr sz="1700" spc="5" dirty="0">
                <a:solidFill>
                  <a:srgbClr val="FFFFFF"/>
                </a:solidFill>
                <a:latin typeface="Arial"/>
                <a:cs typeface="Arial"/>
              </a:rPr>
              <a:t>soul </a:t>
            </a:r>
            <a:r>
              <a:rPr sz="1700" spc="175" dirty="0">
                <a:solidFill>
                  <a:srgbClr val="FFFFFF"/>
                </a:solidFill>
                <a:latin typeface="Arial"/>
                <a:cs typeface="Arial"/>
              </a:rPr>
              <a:t>and </a:t>
            </a:r>
            <a:r>
              <a:rPr sz="1700" spc="80" dirty="0">
                <a:solidFill>
                  <a:srgbClr val="FFFFFF"/>
                </a:solidFill>
                <a:latin typeface="Arial"/>
                <a:cs typeface="Arial"/>
              </a:rPr>
              <a:t>with  </a:t>
            </a:r>
            <a:r>
              <a:rPr sz="1700" spc="45" dirty="0">
                <a:solidFill>
                  <a:srgbClr val="FFFFFF"/>
                </a:solidFill>
                <a:latin typeface="Arial"/>
                <a:cs typeface="Arial"/>
              </a:rPr>
              <a:t>all </a:t>
            </a:r>
            <a:r>
              <a:rPr sz="1700" spc="60" dirty="0">
                <a:solidFill>
                  <a:srgbClr val="FFFFFF"/>
                </a:solidFill>
                <a:latin typeface="Arial"/>
                <a:cs typeface="Arial"/>
              </a:rPr>
              <a:t>your </a:t>
            </a:r>
            <a:r>
              <a:rPr sz="1700" spc="105" dirty="0">
                <a:solidFill>
                  <a:srgbClr val="FFFFFF"/>
                </a:solidFill>
                <a:latin typeface="Arial"/>
                <a:cs typeface="Arial"/>
              </a:rPr>
              <a:t>mind.’ </a:t>
            </a:r>
            <a:r>
              <a:rPr sz="1700" spc="-114" dirty="0">
                <a:solidFill>
                  <a:srgbClr val="FFFFFF"/>
                </a:solidFill>
                <a:latin typeface="Arial"/>
                <a:cs typeface="Arial"/>
              </a:rPr>
              <a:t>This </a:t>
            </a:r>
            <a:r>
              <a:rPr sz="1700" spc="-120" dirty="0">
                <a:solidFill>
                  <a:srgbClr val="FFFFFF"/>
                </a:solidFill>
                <a:latin typeface="Arial"/>
                <a:cs typeface="Arial"/>
              </a:rPr>
              <a:t>is </a:t>
            </a:r>
            <a:r>
              <a:rPr sz="1700" spc="114" dirty="0">
                <a:solidFill>
                  <a:srgbClr val="FFFFFF"/>
                </a:solidFill>
                <a:latin typeface="Arial"/>
                <a:cs typeface="Arial"/>
              </a:rPr>
              <a:t>the </a:t>
            </a:r>
            <a:r>
              <a:rPr sz="1700" spc="-25" dirty="0">
                <a:solidFill>
                  <a:srgbClr val="FFFFFF"/>
                </a:solidFill>
                <a:latin typeface="Arial"/>
                <a:cs typeface="Arial"/>
              </a:rPr>
              <a:t>first </a:t>
            </a:r>
            <a:r>
              <a:rPr sz="1700" spc="175" dirty="0">
                <a:solidFill>
                  <a:srgbClr val="FFFFFF"/>
                </a:solidFill>
                <a:latin typeface="Arial"/>
                <a:cs typeface="Arial"/>
              </a:rPr>
              <a:t>and  </a:t>
            </a:r>
            <a:r>
              <a:rPr sz="1700" spc="85" dirty="0">
                <a:solidFill>
                  <a:srgbClr val="FFFFFF"/>
                </a:solidFill>
                <a:latin typeface="Arial"/>
                <a:cs typeface="Arial"/>
              </a:rPr>
              <a:t>greatest </a:t>
            </a:r>
            <a:r>
              <a:rPr sz="1700" spc="150" dirty="0">
                <a:solidFill>
                  <a:srgbClr val="FFFFFF"/>
                </a:solidFill>
                <a:latin typeface="Arial"/>
                <a:cs typeface="Arial"/>
              </a:rPr>
              <a:t>commandment. </a:t>
            </a:r>
            <a:r>
              <a:rPr sz="1700" spc="140" dirty="0">
                <a:solidFill>
                  <a:srgbClr val="FFFFFF"/>
                </a:solidFill>
                <a:latin typeface="Arial"/>
                <a:cs typeface="Arial"/>
              </a:rPr>
              <a:t>And </a:t>
            </a:r>
            <a:r>
              <a:rPr sz="1700" spc="114" dirty="0">
                <a:solidFill>
                  <a:srgbClr val="FFFFFF"/>
                </a:solidFill>
                <a:latin typeface="Arial"/>
                <a:cs typeface="Arial"/>
              </a:rPr>
              <a:t>the  </a:t>
            </a:r>
            <a:r>
              <a:rPr sz="1700" spc="110" dirty="0">
                <a:solidFill>
                  <a:srgbClr val="FFFFFF"/>
                </a:solidFill>
                <a:latin typeface="Arial"/>
                <a:cs typeface="Arial"/>
              </a:rPr>
              <a:t>second </a:t>
            </a:r>
            <a:r>
              <a:rPr sz="1700" spc="-120" dirty="0">
                <a:solidFill>
                  <a:srgbClr val="FFFFFF"/>
                </a:solidFill>
                <a:latin typeface="Arial"/>
                <a:cs typeface="Arial"/>
              </a:rPr>
              <a:t>is </a:t>
            </a:r>
            <a:r>
              <a:rPr sz="1700" spc="15" dirty="0">
                <a:solidFill>
                  <a:srgbClr val="FFFFFF"/>
                </a:solidFill>
                <a:latin typeface="Arial"/>
                <a:cs typeface="Arial"/>
              </a:rPr>
              <a:t>like it: </a:t>
            </a:r>
            <a:r>
              <a:rPr sz="1700" spc="90" dirty="0">
                <a:solidFill>
                  <a:srgbClr val="FFFFFF"/>
                </a:solidFill>
                <a:latin typeface="Arial"/>
                <a:cs typeface="Arial"/>
              </a:rPr>
              <a:t>‘Love </a:t>
            </a:r>
            <a:r>
              <a:rPr sz="1700" spc="60" dirty="0">
                <a:solidFill>
                  <a:srgbClr val="FFFFFF"/>
                </a:solidFill>
                <a:latin typeface="Arial"/>
                <a:cs typeface="Arial"/>
              </a:rPr>
              <a:t>your </a:t>
            </a:r>
            <a:r>
              <a:rPr sz="1700" spc="100" dirty="0">
                <a:solidFill>
                  <a:srgbClr val="FFFFFF"/>
                </a:solidFill>
                <a:latin typeface="Arial"/>
                <a:cs typeface="Arial"/>
              </a:rPr>
              <a:t>neighbor  </a:t>
            </a:r>
            <a:r>
              <a:rPr sz="1700" spc="10" dirty="0">
                <a:solidFill>
                  <a:srgbClr val="FFFFFF"/>
                </a:solidFill>
                <a:latin typeface="Arial"/>
                <a:cs typeface="Arial"/>
              </a:rPr>
              <a:t>as </a:t>
            </a:r>
            <a:r>
              <a:rPr sz="1700" spc="45" dirty="0">
                <a:solidFill>
                  <a:srgbClr val="FFFFFF"/>
                </a:solidFill>
                <a:latin typeface="Arial"/>
                <a:cs typeface="Arial"/>
              </a:rPr>
              <a:t>yourself.’ </a:t>
            </a:r>
            <a:r>
              <a:rPr sz="1700" spc="15" dirty="0">
                <a:solidFill>
                  <a:srgbClr val="FFFFFF"/>
                </a:solidFill>
                <a:latin typeface="Arial"/>
                <a:cs typeface="Arial"/>
              </a:rPr>
              <a:t>All </a:t>
            </a:r>
            <a:r>
              <a:rPr sz="1700" spc="110" dirty="0">
                <a:solidFill>
                  <a:srgbClr val="FFFFFF"/>
                </a:solidFill>
                <a:latin typeface="Arial"/>
                <a:cs typeface="Arial"/>
              </a:rPr>
              <a:t>the </a:t>
            </a:r>
            <a:r>
              <a:rPr sz="1700" spc="80" dirty="0">
                <a:solidFill>
                  <a:srgbClr val="FFFFFF"/>
                </a:solidFill>
                <a:latin typeface="Arial"/>
                <a:cs typeface="Arial"/>
              </a:rPr>
              <a:t>Law </a:t>
            </a:r>
            <a:r>
              <a:rPr sz="1700" spc="170" dirty="0">
                <a:solidFill>
                  <a:srgbClr val="FFFFFF"/>
                </a:solidFill>
                <a:latin typeface="Arial"/>
                <a:cs typeface="Arial"/>
              </a:rPr>
              <a:t>and </a:t>
            </a:r>
            <a:r>
              <a:rPr sz="1700" spc="110" dirty="0">
                <a:solidFill>
                  <a:srgbClr val="FFFFFF"/>
                </a:solidFill>
                <a:latin typeface="Arial"/>
                <a:cs typeface="Arial"/>
              </a:rPr>
              <a:t>the  </a:t>
            </a:r>
            <a:r>
              <a:rPr sz="1700" spc="40" dirty="0">
                <a:solidFill>
                  <a:srgbClr val="FFFFFF"/>
                </a:solidFill>
                <a:latin typeface="Arial"/>
                <a:cs typeface="Arial"/>
              </a:rPr>
              <a:t>Prophets </a:t>
            </a:r>
            <a:r>
              <a:rPr sz="1700" spc="145" dirty="0">
                <a:solidFill>
                  <a:srgbClr val="FFFFFF"/>
                </a:solidFill>
                <a:latin typeface="Arial"/>
                <a:cs typeface="Arial"/>
              </a:rPr>
              <a:t>hang </a:t>
            </a:r>
            <a:r>
              <a:rPr sz="1700" spc="125" dirty="0">
                <a:solidFill>
                  <a:srgbClr val="FFFFFF"/>
                </a:solidFill>
                <a:latin typeface="Arial"/>
                <a:cs typeface="Arial"/>
              </a:rPr>
              <a:t>on </a:t>
            </a:r>
            <a:r>
              <a:rPr sz="1700" spc="60" dirty="0">
                <a:solidFill>
                  <a:srgbClr val="FFFFFF"/>
                </a:solidFill>
                <a:latin typeface="Arial"/>
                <a:cs typeface="Arial"/>
              </a:rPr>
              <a:t>these </a:t>
            </a:r>
            <a:r>
              <a:rPr sz="1700" spc="150" dirty="0">
                <a:solidFill>
                  <a:srgbClr val="FFFFFF"/>
                </a:solidFill>
                <a:latin typeface="Arial"/>
                <a:cs typeface="Arial"/>
              </a:rPr>
              <a:t>two  </a:t>
            </a:r>
            <a:r>
              <a:rPr sz="1700" spc="135" dirty="0">
                <a:solidFill>
                  <a:srgbClr val="FFFFFF"/>
                </a:solidFill>
                <a:latin typeface="Arial"/>
                <a:cs typeface="Arial"/>
              </a:rPr>
              <a:t>commandments.” </a:t>
            </a:r>
            <a:r>
              <a:rPr sz="1700" spc="110" dirty="0">
                <a:solidFill>
                  <a:srgbClr val="FFFFFF"/>
                </a:solidFill>
                <a:latin typeface="Arial"/>
                <a:cs typeface="Arial"/>
              </a:rPr>
              <a:t>Matt. </a:t>
            </a:r>
            <a:r>
              <a:rPr sz="1700" spc="-10" dirty="0">
                <a:solidFill>
                  <a:srgbClr val="FFFFFF"/>
                </a:solidFill>
                <a:latin typeface="Arial"/>
                <a:cs typeface="Arial"/>
              </a:rPr>
              <a:t>22:37-40</a:t>
            </a:r>
            <a:r>
              <a:rPr sz="1700" spc="-29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700" dirty="0">
                <a:solidFill>
                  <a:srgbClr val="FFFFFF"/>
                </a:solidFill>
                <a:latin typeface="Arial"/>
                <a:cs typeface="Arial"/>
              </a:rPr>
              <a:t>NIV</a:t>
            </a:r>
            <a:endParaRPr sz="17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605782" y="6429755"/>
            <a:ext cx="2800985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60" dirty="0">
                <a:solidFill>
                  <a:srgbClr val="FFFFFF"/>
                </a:solidFill>
                <a:latin typeface="Arial"/>
                <a:cs typeface="Arial"/>
              </a:rPr>
              <a:t>Photo </a:t>
            </a:r>
            <a:r>
              <a:rPr sz="1400" spc="105" dirty="0">
                <a:solidFill>
                  <a:srgbClr val="FFFFFF"/>
                </a:solidFill>
                <a:latin typeface="Arial"/>
                <a:cs typeface="Arial"/>
              </a:rPr>
              <a:t>by </a:t>
            </a:r>
            <a:r>
              <a:rPr sz="1400" spc="10" dirty="0">
                <a:solidFill>
                  <a:srgbClr val="FFFFFF"/>
                </a:solidFill>
                <a:latin typeface="Arial"/>
                <a:cs typeface="Arial"/>
              </a:rPr>
              <a:t>Freestocks </a:t>
            </a:r>
            <a:r>
              <a:rPr sz="1400" spc="100" dirty="0">
                <a:solidFill>
                  <a:srgbClr val="FFFFFF"/>
                </a:solidFill>
                <a:latin typeface="Arial"/>
                <a:cs typeface="Arial"/>
              </a:rPr>
              <a:t>on</a:t>
            </a:r>
            <a:r>
              <a:rPr sz="1400" spc="-2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Unsplash</a:t>
            </a:r>
            <a:endParaRPr sz="14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0437810" y="0"/>
            <a:ext cx="685800" cy="1143000"/>
          </a:xfrm>
          <a:custGeom>
            <a:avLst/>
            <a:gdLst/>
            <a:ahLst/>
            <a:cxnLst/>
            <a:rect l="l" t="t" r="r" b="b"/>
            <a:pathLst>
              <a:path w="685800" h="1143000">
                <a:moveTo>
                  <a:pt x="0" y="0"/>
                </a:moveTo>
                <a:lnTo>
                  <a:pt x="685800" y="0"/>
                </a:lnTo>
                <a:lnTo>
                  <a:pt x="685800" y="1143000"/>
                </a:lnTo>
                <a:lnTo>
                  <a:pt x="0" y="1143000"/>
                </a:lnTo>
                <a:lnTo>
                  <a:pt x="0" y="0"/>
                </a:lnTo>
                <a:close/>
              </a:path>
            </a:pathLst>
          </a:custGeom>
          <a:solidFill>
            <a:srgbClr val="B0151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724850" y="471932"/>
            <a:ext cx="6492240" cy="665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200" b="1" spc="40" dirty="0">
                <a:solidFill>
                  <a:srgbClr val="EBEBEB"/>
                </a:solidFill>
                <a:latin typeface="Arial"/>
                <a:cs typeface="Arial"/>
              </a:rPr>
              <a:t>Greatest</a:t>
            </a:r>
            <a:r>
              <a:rPr sz="4200" b="1" spc="-65" dirty="0">
                <a:solidFill>
                  <a:srgbClr val="EBEBEB"/>
                </a:solidFill>
                <a:latin typeface="Arial"/>
                <a:cs typeface="Arial"/>
              </a:rPr>
              <a:t> </a:t>
            </a:r>
            <a:r>
              <a:rPr sz="4200" b="1" spc="160" dirty="0">
                <a:solidFill>
                  <a:srgbClr val="EBEBEB"/>
                </a:solidFill>
                <a:latin typeface="Arial"/>
                <a:cs typeface="Arial"/>
              </a:rPr>
              <a:t>Commandment</a:t>
            </a:r>
            <a:endParaRPr sz="420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0660513" y="564387"/>
            <a:ext cx="222885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spc="-10" dirty="0">
                <a:solidFill>
                  <a:srgbClr val="FFFFFF"/>
                </a:solidFill>
                <a:latin typeface="Arial"/>
                <a:cs typeface="Arial"/>
              </a:rPr>
              <a:t>6</a:t>
            </a:r>
            <a:endParaRPr sz="2800"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646110" y="2258042"/>
            <a:ext cx="2939415" cy="1763395"/>
          </a:xfrm>
          <a:custGeom>
            <a:avLst/>
            <a:gdLst/>
            <a:ahLst/>
            <a:cxnLst/>
            <a:rect l="l" t="t" r="r" b="b"/>
            <a:pathLst>
              <a:path w="2939415" h="1763395">
                <a:moveTo>
                  <a:pt x="0" y="0"/>
                </a:moveTo>
                <a:lnTo>
                  <a:pt x="2938860" y="0"/>
                </a:lnTo>
                <a:lnTo>
                  <a:pt x="2938860" y="1763316"/>
                </a:lnTo>
                <a:lnTo>
                  <a:pt x="0" y="1763316"/>
                </a:lnTo>
                <a:lnTo>
                  <a:pt x="0" y="0"/>
                </a:lnTo>
                <a:close/>
              </a:path>
            </a:pathLst>
          </a:custGeom>
          <a:solidFill>
            <a:srgbClr val="EA631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646110" y="2258042"/>
            <a:ext cx="2939415" cy="1763395"/>
          </a:xfrm>
          <a:custGeom>
            <a:avLst/>
            <a:gdLst/>
            <a:ahLst/>
            <a:cxnLst/>
            <a:rect l="l" t="t" r="r" b="b"/>
            <a:pathLst>
              <a:path w="2939415" h="1763395">
                <a:moveTo>
                  <a:pt x="0" y="0"/>
                </a:moveTo>
                <a:lnTo>
                  <a:pt x="2938860" y="0"/>
                </a:lnTo>
                <a:lnTo>
                  <a:pt x="2938860" y="1763316"/>
                </a:lnTo>
                <a:lnTo>
                  <a:pt x="0" y="1763316"/>
                </a:lnTo>
                <a:lnTo>
                  <a:pt x="0" y="0"/>
                </a:lnTo>
                <a:close/>
              </a:path>
            </a:pathLst>
          </a:custGeom>
          <a:ln w="190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646110" y="2439633"/>
            <a:ext cx="2939415" cy="1241425"/>
          </a:xfrm>
          <a:prstGeom prst="rect">
            <a:avLst/>
          </a:prstGeom>
        </p:spPr>
        <p:txBody>
          <a:bodyPr vert="horz" wrap="square" lIns="0" tIns="13271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45"/>
              </a:spcBef>
            </a:pPr>
            <a:r>
              <a:rPr sz="2400" b="1" spc="20" dirty="0">
                <a:solidFill>
                  <a:srgbClr val="325948"/>
                </a:solidFill>
                <a:latin typeface="Arial"/>
                <a:cs typeface="Arial"/>
              </a:rPr>
              <a:t>Heart</a:t>
            </a:r>
            <a:endParaRPr sz="2400">
              <a:latin typeface="Arial"/>
              <a:cs typeface="Arial"/>
            </a:endParaRPr>
          </a:p>
          <a:p>
            <a:pPr marL="259079" marR="251460" algn="ctr">
              <a:lnSpc>
                <a:spcPts val="2400"/>
              </a:lnSpc>
              <a:spcBef>
                <a:spcPts val="1010"/>
              </a:spcBef>
            </a:pPr>
            <a:r>
              <a:rPr sz="2100" spc="95" dirty="0">
                <a:solidFill>
                  <a:srgbClr val="FFFFFF"/>
                </a:solidFill>
                <a:latin typeface="Arial"/>
                <a:cs typeface="Arial"/>
              </a:rPr>
              <a:t>loving</a:t>
            </a:r>
            <a:r>
              <a:rPr sz="2100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100" spc="40" dirty="0">
                <a:solidFill>
                  <a:srgbClr val="FFFFFF"/>
                </a:solidFill>
                <a:latin typeface="Arial"/>
                <a:cs typeface="Arial"/>
              </a:rPr>
              <a:t>relationships  </a:t>
            </a:r>
            <a:r>
              <a:rPr sz="2100" spc="95" dirty="0">
                <a:solidFill>
                  <a:srgbClr val="FFFFFF"/>
                </a:solidFill>
                <a:latin typeface="Arial"/>
                <a:cs typeface="Arial"/>
              </a:rPr>
              <a:t>emotions</a:t>
            </a:r>
            <a:endParaRPr sz="2100">
              <a:latin typeface="Arial"/>
              <a:cs typeface="Arial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3878855" y="2258042"/>
            <a:ext cx="2939415" cy="1763395"/>
          </a:xfrm>
          <a:custGeom>
            <a:avLst/>
            <a:gdLst/>
            <a:ahLst/>
            <a:cxnLst/>
            <a:rect l="l" t="t" r="r" b="b"/>
            <a:pathLst>
              <a:path w="2939415" h="1763395">
                <a:moveTo>
                  <a:pt x="0" y="0"/>
                </a:moveTo>
                <a:lnTo>
                  <a:pt x="2938860" y="0"/>
                </a:lnTo>
                <a:lnTo>
                  <a:pt x="2938860" y="1763316"/>
                </a:lnTo>
                <a:lnTo>
                  <a:pt x="0" y="1763316"/>
                </a:lnTo>
                <a:lnTo>
                  <a:pt x="0" y="0"/>
                </a:lnTo>
                <a:close/>
              </a:path>
            </a:pathLst>
          </a:custGeom>
          <a:solidFill>
            <a:srgbClr val="E6B72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3878855" y="2258042"/>
            <a:ext cx="2939415" cy="1763395"/>
          </a:xfrm>
          <a:custGeom>
            <a:avLst/>
            <a:gdLst/>
            <a:ahLst/>
            <a:cxnLst/>
            <a:rect l="l" t="t" r="r" b="b"/>
            <a:pathLst>
              <a:path w="2939415" h="1763395">
                <a:moveTo>
                  <a:pt x="0" y="0"/>
                </a:moveTo>
                <a:lnTo>
                  <a:pt x="2938860" y="0"/>
                </a:lnTo>
                <a:lnTo>
                  <a:pt x="2938860" y="1763316"/>
                </a:lnTo>
                <a:lnTo>
                  <a:pt x="0" y="1763316"/>
                </a:lnTo>
                <a:lnTo>
                  <a:pt x="0" y="0"/>
                </a:lnTo>
                <a:close/>
              </a:path>
            </a:pathLst>
          </a:custGeom>
          <a:ln w="190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3878855" y="2293329"/>
            <a:ext cx="2939415" cy="1534160"/>
          </a:xfrm>
          <a:prstGeom prst="rect">
            <a:avLst/>
          </a:prstGeom>
        </p:spPr>
        <p:txBody>
          <a:bodyPr vert="horz" wrap="square" lIns="0" tIns="13271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45"/>
              </a:spcBef>
            </a:pPr>
            <a:r>
              <a:rPr sz="2400" b="1" spc="-105" dirty="0">
                <a:solidFill>
                  <a:srgbClr val="325948"/>
                </a:solidFill>
                <a:latin typeface="Arial"/>
                <a:cs typeface="Arial"/>
              </a:rPr>
              <a:t>Soul</a:t>
            </a:r>
            <a:endParaRPr sz="2400">
              <a:latin typeface="Arial"/>
              <a:cs typeface="Arial"/>
            </a:endParaRPr>
          </a:p>
          <a:p>
            <a:pPr marL="102235" marR="94615" indent="-635" algn="ctr">
              <a:lnSpc>
                <a:spcPct val="93300"/>
              </a:lnSpc>
              <a:spcBef>
                <a:spcPts val="994"/>
              </a:spcBef>
            </a:pPr>
            <a:r>
              <a:rPr sz="2100" spc="30" dirty="0">
                <a:solidFill>
                  <a:srgbClr val="FFFFFF"/>
                </a:solidFill>
                <a:latin typeface="Arial"/>
                <a:cs typeface="Arial"/>
              </a:rPr>
              <a:t>spiritual </a:t>
            </a:r>
            <a:r>
              <a:rPr sz="2100" spc="65" dirty="0">
                <a:solidFill>
                  <a:srgbClr val="FFFFFF"/>
                </a:solidFill>
                <a:latin typeface="Arial"/>
                <a:cs typeface="Arial"/>
              </a:rPr>
              <a:t>relationship  </a:t>
            </a:r>
            <a:r>
              <a:rPr sz="2100" spc="85" dirty="0">
                <a:solidFill>
                  <a:srgbClr val="FFFFFF"/>
                </a:solidFill>
                <a:latin typeface="Arial"/>
                <a:cs typeface="Arial"/>
              </a:rPr>
              <a:t>faith, </a:t>
            </a:r>
            <a:r>
              <a:rPr sz="2100" spc="90" dirty="0">
                <a:solidFill>
                  <a:srgbClr val="FFFFFF"/>
                </a:solidFill>
                <a:latin typeface="Arial"/>
                <a:cs typeface="Arial"/>
              </a:rPr>
              <a:t>prayer,  </a:t>
            </a:r>
            <a:r>
              <a:rPr sz="2100" spc="45" dirty="0">
                <a:solidFill>
                  <a:srgbClr val="FFFFFF"/>
                </a:solidFill>
                <a:latin typeface="Arial"/>
                <a:cs typeface="Arial"/>
              </a:rPr>
              <a:t>forgiveness,</a:t>
            </a:r>
            <a:r>
              <a:rPr sz="2100" spc="-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100" spc="80" dirty="0">
                <a:solidFill>
                  <a:srgbClr val="FFFFFF"/>
                </a:solidFill>
                <a:latin typeface="Arial"/>
                <a:cs typeface="Arial"/>
              </a:rPr>
              <a:t>salvation</a:t>
            </a:r>
            <a:endParaRPr sz="2100">
              <a:latin typeface="Arial"/>
              <a:cs typeface="Arial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7111602" y="2258042"/>
            <a:ext cx="2939415" cy="1763395"/>
          </a:xfrm>
          <a:custGeom>
            <a:avLst/>
            <a:gdLst/>
            <a:ahLst/>
            <a:cxnLst/>
            <a:rect l="l" t="t" r="r" b="b"/>
            <a:pathLst>
              <a:path w="2939415" h="1763395">
                <a:moveTo>
                  <a:pt x="0" y="0"/>
                </a:moveTo>
                <a:lnTo>
                  <a:pt x="2938860" y="0"/>
                </a:lnTo>
                <a:lnTo>
                  <a:pt x="2938860" y="1763316"/>
                </a:lnTo>
                <a:lnTo>
                  <a:pt x="0" y="1763316"/>
                </a:lnTo>
                <a:lnTo>
                  <a:pt x="0" y="0"/>
                </a:lnTo>
                <a:close/>
              </a:path>
            </a:pathLst>
          </a:custGeom>
          <a:solidFill>
            <a:srgbClr val="6AAC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7111602" y="2258042"/>
            <a:ext cx="2939415" cy="1763395"/>
          </a:xfrm>
          <a:custGeom>
            <a:avLst/>
            <a:gdLst/>
            <a:ahLst/>
            <a:cxnLst/>
            <a:rect l="l" t="t" r="r" b="b"/>
            <a:pathLst>
              <a:path w="2939415" h="1763395">
                <a:moveTo>
                  <a:pt x="0" y="0"/>
                </a:moveTo>
                <a:lnTo>
                  <a:pt x="2938860" y="0"/>
                </a:lnTo>
                <a:lnTo>
                  <a:pt x="2938860" y="1763316"/>
                </a:lnTo>
                <a:lnTo>
                  <a:pt x="0" y="1763316"/>
                </a:lnTo>
                <a:lnTo>
                  <a:pt x="0" y="0"/>
                </a:lnTo>
                <a:close/>
              </a:path>
            </a:pathLst>
          </a:custGeom>
          <a:ln w="190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7111602" y="2293329"/>
            <a:ext cx="2939415" cy="1534160"/>
          </a:xfrm>
          <a:prstGeom prst="rect">
            <a:avLst/>
          </a:prstGeom>
        </p:spPr>
        <p:txBody>
          <a:bodyPr vert="horz" wrap="square" lIns="0" tIns="13271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45"/>
              </a:spcBef>
            </a:pPr>
            <a:r>
              <a:rPr sz="2400" b="1" spc="35" dirty="0">
                <a:solidFill>
                  <a:srgbClr val="325948"/>
                </a:solidFill>
                <a:latin typeface="Arial"/>
                <a:cs typeface="Arial"/>
              </a:rPr>
              <a:t>Mind</a:t>
            </a:r>
            <a:endParaRPr sz="2400">
              <a:latin typeface="Arial"/>
              <a:cs typeface="Arial"/>
            </a:endParaRPr>
          </a:p>
          <a:p>
            <a:pPr marL="118745" marR="111125" algn="ctr">
              <a:lnSpc>
                <a:spcPct val="93300"/>
              </a:lnSpc>
              <a:spcBef>
                <a:spcPts val="994"/>
              </a:spcBef>
            </a:pPr>
            <a:r>
              <a:rPr sz="2100" spc="120" dirty="0">
                <a:solidFill>
                  <a:srgbClr val="FFFFFF"/>
                </a:solidFill>
                <a:latin typeface="Arial"/>
                <a:cs typeface="Arial"/>
              </a:rPr>
              <a:t>wondering,</a:t>
            </a:r>
            <a:r>
              <a:rPr sz="2100" spc="-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100" spc="105" dirty="0">
                <a:solidFill>
                  <a:srgbClr val="FFFFFF"/>
                </a:solidFill>
                <a:latin typeface="Arial"/>
                <a:cs typeface="Arial"/>
              </a:rPr>
              <a:t>knowing,  </a:t>
            </a:r>
            <a:r>
              <a:rPr sz="2100" spc="100" dirty="0">
                <a:solidFill>
                  <a:srgbClr val="FFFFFF"/>
                </a:solidFill>
                <a:latin typeface="Arial"/>
                <a:cs typeface="Arial"/>
              </a:rPr>
              <a:t>understanding,  </a:t>
            </a:r>
            <a:r>
              <a:rPr sz="2100" spc="95" dirty="0">
                <a:solidFill>
                  <a:srgbClr val="FFFFFF"/>
                </a:solidFill>
                <a:latin typeface="Arial"/>
                <a:cs typeface="Arial"/>
              </a:rPr>
              <a:t>reflecting,</a:t>
            </a:r>
            <a:r>
              <a:rPr sz="2100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100" spc="100" dirty="0">
                <a:solidFill>
                  <a:srgbClr val="FFFFFF"/>
                </a:solidFill>
                <a:latin typeface="Arial"/>
                <a:cs typeface="Arial"/>
              </a:rPr>
              <a:t>creativity</a:t>
            </a:r>
            <a:endParaRPr sz="2100">
              <a:latin typeface="Arial"/>
              <a:cs typeface="Arial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646110" y="4315243"/>
            <a:ext cx="2939415" cy="1763395"/>
          </a:xfrm>
          <a:custGeom>
            <a:avLst/>
            <a:gdLst/>
            <a:ahLst/>
            <a:cxnLst/>
            <a:rect l="l" t="t" r="r" b="b"/>
            <a:pathLst>
              <a:path w="2939415" h="1763395">
                <a:moveTo>
                  <a:pt x="0" y="0"/>
                </a:moveTo>
                <a:lnTo>
                  <a:pt x="2938860" y="0"/>
                </a:lnTo>
                <a:lnTo>
                  <a:pt x="2938860" y="1763315"/>
                </a:lnTo>
                <a:lnTo>
                  <a:pt x="0" y="1763315"/>
                </a:lnTo>
                <a:lnTo>
                  <a:pt x="0" y="0"/>
                </a:lnTo>
                <a:close/>
              </a:path>
            </a:pathLst>
          </a:custGeom>
          <a:solidFill>
            <a:srgbClr val="54849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646110" y="4315243"/>
            <a:ext cx="2939415" cy="1763395"/>
          </a:xfrm>
          <a:custGeom>
            <a:avLst/>
            <a:gdLst/>
            <a:ahLst/>
            <a:cxnLst/>
            <a:rect l="l" t="t" r="r" b="b"/>
            <a:pathLst>
              <a:path w="2939415" h="1763395">
                <a:moveTo>
                  <a:pt x="0" y="0"/>
                </a:moveTo>
                <a:lnTo>
                  <a:pt x="2938860" y="0"/>
                </a:lnTo>
                <a:lnTo>
                  <a:pt x="2938860" y="1763316"/>
                </a:lnTo>
                <a:lnTo>
                  <a:pt x="0" y="1763316"/>
                </a:lnTo>
                <a:lnTo>
                  <a:pt x="0" y="0"/>
                </a:lnTo>
                <a:close/>
              </a:path>
            </a:pathLst>
          </a:custGeom>
          <a:ln w="190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 txBox="1"/>
          <p:nvPr/>
        </p:nvSpPr>
        <p:spPr>
          <a:xfrm>
            <a:off x="646110" y="4478654"/>
            <a:ext cx="2939415" cy="1248410"/>
          </a:xfrm>
          <a:prstGeom prst="rect">
            <a:avLst/>
          </a:prstGeom>
        </p:spPr>
        <p:txBody>
          <a:bodyPr vert="horz" wrap="square" lIns="0" tIns="15684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235"/>
              </a:spcBef>
            </a:pPr>
            <a:r>
              <a:rPr sz="2500" b="1" spc="-60" dirty="0">
                <a:solidFill>
                  <a:srgbClr val="325948"/>
                </a:solidFill>
                <a:latin typeface="Arial"/>
                <a:cs typeface="Arial"/>
              </a:rPr>
              <a:t>Strength</a:t>
            </a:r>
            <a:endParaRPr sz="2500">
              <a:latin typeface="Arial"/>
              <a:cs typeface="Arial"/>
            </a:endParaRPr>
          </a:p>
          <a:p>
            <a:pPr marL="331470" marR="323850" algn="ctr">
              <a:lnSpc>
                <a:spcPts val="2180"/>
              </a:lnSpc>
              <a:spcBef>
                <a:spcPts val="1165"/>
              </a:spcBef>
            </a:pPr>
            <a:r>
              <a:rPr sz="2000" spc="150" dirty="0">
                <a:solidFill>
                  <a:srgbClr val="FFFFFF"/>
                </a:solidFill>
                <a:latin typeface="Arial"/>
                <a:cs typeface="Arial"/>
              </a:rPr>
              <a:t>active </a:t>
            </a:r>
            <a:r>
              <a:rPr sz="2000" spc="50" dirty="0">
                <a:solidFill>
                  <a:srgbClr val="FFFFFF"/>
                </a:solidFill>
                <a:latin typeface="Arial"/>
                <a:cs typeface="Arial"/>
              </a:rPr>
              <a:t>response </a:t>
            </a:r>
            <a:r>
              <a:rPr sz="2000" spc="-114" dirty="0">
                <a:solidFill>
                  <a:srgbClr val="FFFFFF"/>
                </a:solidFill>
                <a:latin typeface="Arial"/>
                <a:cs typeface="Arial"/>
              </a:rPr>
              <a:t>–  </a:t>
            </a:r>
            <a:r>
              <a:rPr sz="2000" spc="125" dirty="0">
                <a:solidFill>
                  <a:srgbClr val="FFFFFF"/>
                </a:solidFill>
                <a:latin typeface="Arial"/>
                <a:cs typeface="Arial"/>
              </a:rPr>
              <a:t>making </a:t>
            </a:r>
            <a:r>
              <a:rPr sz="2000" spc="200" dirty="0">
                <a:solidFill>
                  <a:srgbClr val="FFFFFF"/>
                </a:solidFill>
                <a:latin typeface="Arial"/>
                <a:cs typeface="Arial"/>
              </a:rPr>
              <a:t>and</a:t>
            </a:r>
            <a:r>
              <a:rPr sz="2000" spc="-204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145" dirty="0">
                <a:solidFill>
                  <a:srgbClr val="FFFFFF"/>
                </a:solidFill>
                <a:latin typeface="Arial"/>
                <a:cs typeface="Arial"/>
              </a:rPr>
              <a:t>doing</a:t>
            </a:r>
            <a:endParaRPr sz="2000">
              <a:latin typeface="Arial"/>
              <a:cs typeface="Arial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3878857" y="4315245"/>
            <a:ext cx="2939415" cy="1763395"/>
          </a:xfrm>
          <a:custGeom>
            <a:avLst/>
            <a:gdLst/>
            <a:ahLst/>
            <a:cxnLst/>
            <a:rect l="l" t="t" r="r" b="b"/>
            <a:pathLst>
              <a:path w="2939415" h="1763395">
                <a:moveTo>
                  <a:pt x="0" y="0"/>
                </a:moveTo>
                <a:lnTo>
                  <a:pt x="2938860" y="0"/>
                </a:lnTo>
                <a:lnTo>
                  <a:pt x="2938860" y="1763315"/>
                </a:lnTo>
                <a:lnTo>
                  <a:pt x="0" y="1763315"/>
                </a:lnTo>
                <a:lnTo>
                  <a:pt x="0" y="0"/>
                </a:lnTo>
                <a:close/>
              </a:path>
            </a:pathLst>
          </a:custGeom>
          <a:solidFill>
            <a:srgbClr val="9E5E9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3878857" y="4315245"/>
            <a:ext cx="2939415" cy="1763395"/>
          </a:xfrm>
          <a:custGeom>
            <a:avLst/>
            <a:gdLst/>
            <a:ahLst/>
            <a:cxnLst/>
            <a:rect l="l" t="t" r="r" b="b"/>
            <a:pathLst>
              <a:path w="2939415" h="1763395">
                <a:moveTo>
                  <a:pt x="0" y="0"/>
                </a:moveTo>
                <a:lnTo>
                  <a:pt x="2938860" y="0"/>
                </a:lnTo>
                <a:lnTo>
                  <a:pt x="2938860" y="1763316"/>
                </a:lnTo>
                <a:lnTo>
                  <a:pt x="0" y="1763316"/>
                </a:lnTo>
                <a:lnTo>
                  <a:pt x="0" y="0"/>
                </a:lnTo>
                <a:close/>
              </a:path>
            </a:pathLst>
          </a:custGeom>
          <a:ln w="190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 txBox="1"/>
          <p:nvPr/>
        </p:nvSpPr>
        <p:spPr>
          <a:xfrm>
            <a:off x="3878857" y="4306533"/>
            <a:ext cx="2939415" cy="1499235"/>
          </a:xfrm>
          <a:prstGeom prst="rect">
            <a:avLst/>
          </a:prstGeom>
        </p:spPr>
        <p:txBody>
          <a:bodyPr vert="horz" wrap="square" lIns="0" tIns="251460" rIns="0" bIns="0" rtlCol="0">
            <a:spAutoFit/>
          </a:bodyPr>
          <a:lstStyle/>
          <a:p>
            <a:pPr marL="378460">
              <a:lnSpc>
                <a:spcPct val="100000"/>
              </a:lnSpc>
              <a:spcBef>
                <a:spcPts val="1980"/>
              </a:spcBef>
            </a:pPr>
            <a:r>
              <a:rPr sz="2700" b="1" spc="-65" dirty="0">
                <a:solidFill>
                  <a:srgbClr val="325948"/>
                </a:solidFill>
                <a:latin typeface="Arial"/>
                <a:cs typeface="Arial"/>
              </a:rPr>
              <a:t>Loving</a:t>
            </a:r>
            <a:r>
              <a:rPr sz="2700" b="1" spc="-15" dirty="0">
                <a:solidFill>
                  <a:srgbClr val="325948"/>
                </a:solidFill>
                <a:latin typeface="Arial"/>
                <a:cs typeface="Arial"/>
              </a:rPr>
              <a:t> </a:t>
            </a:r>
            <a:r>
              <a:rPr sz="2700" b="1" spc="-55" dirty="0">
                <a:solidFill>
                  <a:srgbClr val="325948"/>
                </a:solidFill>
                <a:latin typeface="Arial"/>
                <a:cs typeface="Arial"/>
              </a:rPr>
              <a:t>others</a:t>
            </a:r>
            <a:endParaRPr sz="2700">
              <a:latin typeface="Arial"/>
              <a:cs typeface="Arial"/>
            </a:endParaRPr>
          </a:p>
          <a:p>
            <a:pPr marL="767715" marR="507365" indent="-157480">
              <a:lnSpc>
                <a:spcPts val="2500"/>
              </a:lnSpc>
              <a:spcBef>
                <a:spcPts val="1565"/>
              </a:spcBef>
            </a:pPr>
            <a:r>
              <a:rPr sz="2100" spc="155" dirty="0">
                <a:solidFill>
                  <a:srgbClr val="FFFFFF"/>
                </a:solidFill>
                <a:latin typeface="Arial"/>
                <a:cs typeface="Arial"/>
              </a:rPr>
              <a:t>because</a:t>
            </a:r>
            <a:r>
              <a:rPr sz="2100" spc="-9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100" spc="225" dirty="0">
                <a:solidFill>
                  <a:srgbClr val="FFFFFF"/>
                </a:solidFill>
                <a:latin typeface="Arial"/>
                <a:cs typeface="Arial"/>
              </a:rPr>
              <a:t>God  </a:t>
            </a:r>
            <a:r>
              <a:rPr sz="2100" spc="45" dirty="0">
                <a:solidFill>
                  <a:srgbClr val="FFFFFF"/>
                </a:solidFill>
                <a:latin typeface="Arial"/>
                <a:cs typeface="Arial"/>
              </a:rPr>
              <a:t>loves</a:t>
            </a:r>
            <a:r>
              <a:rPr sz="210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100" spc="160" dirty="0">
                <a:solidFill>
                  <a:srgbClr val="FFFFFF"/>
                </a:solidFill>
                <a:latin typeface="Arial"/>
                <a:cs typeface="Arial"/>
              </a:rPr>
              <a:t>them</a:t>
            </a:r>
            <a:endParaRPr sz="2100">
              <a:latin typeface="Arial"/>
              <a:cs typeface="Arial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7111602" y="4315245"/>
            <a:ext cx="2939415" cy="1763395"/>
          </a:xfrm>
          <a:custGeom>
            <a:avLst/>
            <a:gdLst/>
            <a:ahLst/>
            <a:cxnLst/>
            <a:rect l="l" t="t" r="r" b="b"/>
            <a:pathLst>
              <a:path w="2939415" h="1763395">
                <a:moveTo>
                  <a:pt x="0" y="0"/>
                </a:moveTo>
                <a:lnTo>
                  <a:pt x="2938860" y="0"/>
                </a:lnTo>
                <a:lnTo>
                  <a:pt x="2938860" y="1763315"/>
                </a:lnTo>
                <a:lnTo>
                  <a:pt x="0" y="1763315"/>
                </a:lnTo>
                <a:lnTo>
                  <a:pt x="0" y="0"/>
                </a:lnTo>
                <a:close/>
              </a:path>
            </a:pathLst>
          </a:custGeom>
          <a:solidFill>
            <a:srgbClr val="EA631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7111602" y="4315245"/>
            <a:ext cx="2939415" cy="1763395"/>
          </a:xfrm>
          <a:custGeom>
            <a:avLst/>
            <a:gdLst/>
            <a:ahLst/>
            <a:cxnLst/>
            <a:rect l="l" t="t" r="r" b="b"/>
            <a:pathLst>
              <a:path w="2939415" h="1763395">
                <a:moveTo>
                  <a:pt x="0" y="0"/>
                </a:moveTo>
                <a:lnTo>
                  <a:pt x="2938860" y="0"/>
                </a:lnTo>
                <a:lnTo>
                  <a:pt x="2938860" y="1763316"/>
                </a:lnTo>
                <a:lnTo>
                  <a:pt x="0" y="1763316"/>
                </a:lnTo>
                <a:lnTo>
                  <a:pt x="0" y="0"/>
                </a:lnTo>
                <a:close/>
              </a:path>
            </a:pathLst>
          </a:custGeom>
          <a:ln w="190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 txBox="1"/>
          <p:nvPr/>
        </p:nvSpPr>
        <p:spPr>
          <a:xfrm>
            <a:off x="7111602" y="4306533"/>
            <a:ext cx="2939415" cy="1499235"/>
          </a:xfrm>
          <a:prstGeom prst="rect">
            <a:avLst/>
          </a:prstGeom>
        </p:spPr>
        <p:txBody>
          <a:bodyPr vert="horz" wrap="square" lIns="0" tIns="251460" rIns="0" bIns="0" rtlCol="0">
            <a:spAutoFit/>
          </a:bodyPr>
          <a:lstStyle/>
          <a:p>
            <a:pPr marL="107950">
              <a:lnSpc>
                <a:spcPct val="100000"/>
              </a:lnSpc>
              <a:spcBef>
                <a:spcPts val="1980"/>
              </a:spcBef>
            </a:pPr>
            <a:r>
              <a:rPr sz="2700" b="1" spc="-65" dirty="0">
                <a:solidFill>
                  <a:srgbClr val="325948"/>
                </a:solidFill>
                <a:latin typeface="Arial"/>
                <a:cs typeface="Arial"/>
              </a:rPr>
              <a:t>Loving</a:t>
            </a:r>
            <a:r>
              <a:rPr sz="2700" b="1" spc="-20" dirty="0">
                <a:solidFill>
                  <a:srgbClr val="325948"/>
                </a:solidFill>
                <a:latin typeface="Arial"/>
                <a:cs typeface="Arial"/>
              </a:rPr>
              <a:t> </a:t>
            </a:r>
            <a:r>
              <a:rPr sz="2700" b="1" spc="-50" dirty="0">
                <a:solidFill>
                  <a:srgbClr val="325948"/>
                </a:solidFill>
                <a:latin typeface="Arial"/>
                <a:cs typeface="Arial"/>
              </a:rPr>
              <a:t>ourselves</a:t>
            </a:r>
            <a:endParaRPr sz="2700">
              <a:latin typeface="Arial"/>
              <a:cs typeface="Arial"/>
            </a:endParaRPr>
          </a:p>
          <a:p>
            <a:pPr marL="972819" marR="507365" indent="-363220">
              <a:lnSpc>
                <a:spcPts val="2500"/>
              </a:lnSpc>
              <a:spcBef>
                <a:spcPts val="1565"/>
              </a:spcBef>
            </a:pPr>
            <a:r>
              <a:rPr sz="2100" spc="155" dirty="0">
                <a:solidFill>
                  <a:srgbClr val="FFFFFF"/>
                </a:solidFill>
                <a:latin typeface="Arial"/>
                <a:cs typeface="Arial"/>
              </a:rPr>
              <a:t>because</a:t>
            </a:r>
            <a:r>
              <a:rPr sz="2100" spc="-9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100" spc="225" dirty="0">
                <a:solidFill>
                  <a:srgbClr val="FFFFFF"/>
                </a:solidFill>
                <a:latin typeface="Arial"/>
                <a:cs typeface="Arial"/>
              </a:rPr>
              <a:t>God  </a:t>
            </a:r>
            <a:r>
              <a:rPr sz="2100" spc="45" dirty="0">
                <a:solidFill>
                  <a:srgbClr val="FFFFFF"/>
                </a:solidFill>
                <a:latin typeface="Arial"/>
                <a:cs typeface="Arial"/>
              </a:rPr>
              <a:t>loves</a:t>
            </a:r>
            <a:r>
              <a:rPr sz="2100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100" spc="-65" dirty="0">
                <a:solidFill>
                  <a:srgbClr val="FFFFFF"/>
                </a:solidFill>
                <a:latin typeface="Arial"/>
                <a:cs typeface="Arial"/>
              </a:rPr>
              <a:t>us</a:t>
            </a:r>
            <a:endParaRPr sz="21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88952" cy="68579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5490671" y="471932"/>
            <a:ext cx="3717925" cy="1315085"/>
          </a:xfrm>
          <a:prstGeom prst="rect">
            <a:avLst/>
          </a:prstGeom>
        </p:spPr>
        <p:txBody>
          <a:bodyPr vert="horz" wrap="square" lIns="0" tIns="3810" rIns="0" bIns="0" rtlCol="0">
            <a:spAutoFit/>
          </a:bodyPr>
          <a:lstStyle/>
          <a:p>
            <a:pPr marL="12700" marR="5080">
              <a:lnSpc>
                <a:spcPct val="101400"/>
              </a:lnSpc>
              <a:spcBef>
                <a:spcPts val="30"/>
              </a:spcBef>
            </a:pPr>
            <a:r>
              <a:rPr sz="4200" b="1" spc="-10" dirty="0">
                <a:solidFill>
                  <a:srgbClr val="EBEBEB"/>
                </a:solidFill>
                <a:latin typeface="Arial"/>
                <a:cs typeface="Arial"/>
              </a:rPr>
              <a:t>Reflecting </a:t>
            </a:r>
            <a:r>
              <a:rPr sz="4200" b="1" spc="35" dirty="0">
                <a:solidFill>
                  <a:srgbClr val="EBEBEB"/>
                </a:solidFill>
                <a:latin typeface="Arial"/>
                <a:cs typeface="Arial"/>
              </a:rPr>
              <a:t>on  </a:t>
            </a:r>
            <a:r>
              <a:rPr sz="4200" b="1" spc="20" dirty="0">
                <a:solidFill>
                  <a:srgbClr val="EBEBEB"/>
                </a:solidFill>
                <a:latin typeface="Arial"/>
                <a:cs typeface="Arial"/>
              </a:rPr>
              <a:t>God’s</a:t>
            </a:r>
            <a:r>
              <a:rPr sz="4200" b="1" spc="-70" dirty="0">
                <a:solidFill>
                  <a:srgbClr val="EBEBEB"/>
                </a:solidFill>
                <a:latin typeface="Arial"/>
                <a:cs typeface="Arial"/>
              </a:rPr>
              <a:t> </a:t>
            </a:r>
            <a:r>
              <a:rPr sz="4200" b="1" spc="114" dirty="0">
                <a:solidFill>
                  <a:srgbClr val="EBEBEB"/>
                </a:solidFill>
                <a:latin typeface="Arial"/>
                <a:cs typeface="Arial"/>
              </a:rPr>
              <a:t>method</a:t>
            </a:r>
            <a:endParaRPr sz="4200"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4628448" y="0"/>
            <a:ext cx="559435" cy="3709670"/>
          </a:xfrm>
          <a:custGeom>
            <a:avLst/>
            <a:gdLst/>
            <a:ahLst/>
            <a:cxnLst/>
            <a:rect l="l" t="t" r="r" b="b"/>
            <a:pathLst>
              <a:path w="559435" h="3709670">
                <a:moveTo>
                  <a:pt x="559398" y="0"/>
                </a:moveTo>
                <a:lnTo>
                  <a:pt x="85445" y="0"/>
                </a:lnTo>
                <a:lnTo>
                  <a:pt x="73558" y="161194"/>
                </a:lnTo>
                <a:lnTo>
                  <a:pt x="70695" y="204682"/>
                </a:lnTo>
                <a:lnTo>
                  <a:pt x="67867" y="249328"/>
                </a:lnTo>
                <a:lnTo>
                  <a:pt x="65074" y="295090"/>
                </a:lnTo>
                <a:lnTo>
                  <a:pt x="62318" y="341925"/>
                </a:lnTo>
                <a:lnTo>
                  <a:pt x="59600" y="389793"/>
                </a:lnTo>
                <a:lnTo>
                  <a:pt x="56923" y="438650"/>
                </a:lnTo>
                <a:lnTo>
                  <a:pt x="54183" y="490500"/>
                </a:lnTo>
                <a:lnTo>
                  <a:pt x="51696" y="539165"/>
                </a:lnTo>
                <a:lnTo>
                  <a:pt x="49148" y="590738"/>
                </a:lnTo>
                <a:lnTo>
                  <a:pt x="46647" y="643133"/>
                </a:lnTo>
                <a:lnTo>
                  <a:pt x="44193" y="696307"/>
                </a:lnTo>
                <a:lnTo>
                  <a:pt x="41789" y="750217"/>
                </a:lnTo>
                <a:lnTo>
                  <a:pt x="39435" y="804823"/>
                </a:lnTo>
                <a:lnTo>
                  <a:pt x="37134" y="860081"/>
                </a:lnTo>
                <a:lnTo>
                  <a:pt x="34886" y="915950"/>
                </a:lnTo>
                <a:lnTo>
                  <a:pt x="32694" y="972388"/>
                </a:lnTo>
                <a:lnTo>
                  <a:pt x="30559" y="1029351"/>
                </a:lnTo>
                <a:lnTo>
                  <a:pt x="28482" y="1086799"/>
                </a:lnTo>
                <a:lnTo>
                  <a:pt x="26465" y="1144690"/>
                </a:lnTo>
                <a:lnTo>
                  <a:pt x="24509" y="1202980"/>
                </a:lnTo>
                <a:lnTo>
                  <a:pt x="22616" y="1261628"/>
                </a:lnTo>
                <a:lnTo>
                  <a:pt x="20788" y="1320592"/>
                </a:lnTo>
                <a:lnTo>
                  <a:pt x="19025" y="1379830"/>
                </a:lnTo>
                <a:lnTo>
                  <a:pt x="17330" y="1439299"/>
                </a:lnTo>
                <a:lnTo>
                  <a:pt x="15704" y="1498958"/>
                </a:lnTo>
                <a:lnTo>
                  <a:pt x="14148" y="1558764"/>
                </a:lnTo>
                <a:lnTo>
                  <a:pt x="12665" y="1618675"/>
                </a:lnTo>
                <a:lnTo>
                  <a:pt x="11254" y="1678650"/>
                </a:lnTo>
                <a:lnTo>
                  <a:pt x="9919" y="1738645"/>
                </a:lnTo>
                <a:lnTo>
                  <a:pt x="8661" y="1798620"/>
                </a:lnTo>
                <a:lnTo>
                  <a:pt x="7480" y="1858531"/>
                </a:lnTo>
                <a:lnTo>
                  <a:pt x="6379" y="1918337"/>
                </a:lnTo>
                <a:lnTo>
                  <a:pt x="5360" y="1977995"/>
                </a:lnTo>
                <a:lnTo>
                  <a:pt x="4422" y="2037464"/>
                </a:lnTo>
                <a:lnTo>
                  <a:pt x="3569" y="2096701"/>
                </a:lnTo>
                <a:lnTo>
                  <a:pt x="2802" y="2155664"/>
                </a:lnTo>
                <a:lnTo>
                  <a:pt x="2122" y="2214311"/>
                </a:lnTo>
                <a:lnTo>
                  <a:pt x="1530" y="2272601"/>
                </a:lnTo>
                <a:lnTo>
                  <a:pt x="1029" y="2330490"/>
                </a:lnTo>
                <a:lnTo>
                  <a:pt x="619" y="2387937"/>
                </a:lnTo>
                <a:lnTo>
                  <a:pt x="303" y="2444899"/>
                </a:lnTo>
                <a:lnTo>
                  <a:pt x="81" y="2501335"/>
                </a:lnTo>
                <a:lnTo>
                  <a:pt x="0" y="2667063"/>
                </a:lnTo>
                <a:lnTo>
                  <a:pt x="172" y="2720972"/>
                </a:lnTo>
                <a:lnTo>
                  <a:pt x="447" y="2774143"/>
                </a:lnTo>
                <a:lnTo>
                  <a:pt x="825" y="2826536"/>
                </a:lnTo>
                <a:lnTo>
                  <a:pt x="1309" y="2878107"/>
                </a:lnTo>
                <a:lnTo>
                  <a:pt x="1900" y="2928815"/>
                </a:lnTo>
                <a:lnTo>
                  <a:pt x="2599" y="2978617"/>
                </a:lnTo>
                <a:lnTo>
                  <a:pt x="3408" y="3027472"/>
                </a:lnTo>
                <a:lnTo>
                  <a:pt x="4329" y="3075336"/>
                </a:lnTo>
                <a:lnTo>
                  <a:pt x="5363" y="3122169"/>
                </a:lnTo>
                <a:lnTo>
                  <a:pt x="6511" y="3167928"/>
                </a:lnTo>
                <a:lnTo>
                  <a:pt x="7774" y="3212571"/>
                </a:lnTo>
                <a:lnTo>
                  <a:pt x="9156" y="3256055"/>
                </a:lnTo>
                <a:lnTo>
                  <a:pt x="10656" y="3298340"/>
                </a:lnTo>
                <a:lnTo>
                  <a:pt x="12277" y="3339381"/>
                </a:lnTo>
                <a:lnTo>
                  <a:pt x="14020" y="3379138"/>
                </a:lnTo>
                <a:lnTo>
                  <a:pt x="15887" y="3417569"/>
                </a:lnTo>
                <a:lnTo>
                  <a:pt x="19997" y="3490281"/>
                </a:lnTo>
                <a:lnTo>
                  <a:pt x="24619" y="3557181"/>
                </a:lnTo>
                <a:lnTo>
                  <a:pt x="29766" y="3617932"/>
                </a:lnTo>
                <a:lnTo>
                  <a:pt x="35449" y="3672197"/>
                </a:lnTo>
                <a:lnTo>
                  <a:pt x="104650" y="3709642"/>
                </a:lnTo>
                <a:lnTo>
                  <a:pt x="111174" y="3510471"/>
                </a:lnTo>
                <a:lnTo>
                  <a:pt x="115834" y="3408563"/>
                </a:lnTo>
                <a:lnTo>
                  <a:pt x="120496" y="3304407"/>
                </a:lnTo>
                <a:lnTo>
                  <a:pt x="125457" y="3198776"/>
                </a:lnTo>
                <a:lnTo>
                  <a:pt x="131814" y="3092510"/>
                </a:lnTo>
                <a:lnTo>
                  <a:pt x="138409" y="2984390"/>
                </a:lnTo>
                <a:lnTo>
                  <a:pt x="145068" y="2874401"/>
                </a:lnTo>
                <a:lnTo>
                  <a:pt x="152557" y="2762980"/>
                </a:lnTo>
                <a:lnTo>
                  <a:pt x="161653" y="2650566"/>
                </a:lnTo>
                <a:lnTo>
                  <a:pt x="170243" y="2536612"/>
                </a:lnTo>
                <a:lnTo>
                  <a:pt x="180172" y="2421642"/>
                </a:lnTo>
                <a:lnTo>
                  <a:pt x="191081" y="2305627"/>
                </a:lnTo>
                <a:lnTo>
                  <a:pt x="201932" y="2189233"/>
                </a:lnTo>
                <a:lnTo>
                  <a:pt x="214415" y="2071472"/>
                </a:lnTo>
                <a:lnTo>
                  <a:pt x="226932" y="1952216"/>
                </a:lnTo>
                <a:lnTo>
                  <a:pt x="240276" y="1833775"/>
                </a:lnTo>
                <a:lnTo>
                  <a:pt x="254990" y="1713948"/>
                </a:lnTo>
                <a:lnTo>
                  <a:pt x="270713" y="1592703"/>
                </a:lnTo>
                <a:lnTo>
                  <a:pt x="286348" y="1471451"/>
                </a:lnTo>
                <a:lnTo>
                  <a:pt x="303584" y="1350328"/>
                </a:lnTo>
                <a:lnTo>
                  <a:pt x="322337" y="1227080"/>
                </a:lnTo>
                <a:lnTo>
                  <a:pt x="340910" y="1106065"/>
                </a:lnTo>
                <a:lnTo>
                  <a:pt x="361176" y="982940"/>
                </a:lnTo>
                <a:lnTo>
                  <a:pt x="382245" y="858754"/>
                </a:lnTo>
                <a:lnTo>
                  <a:pt x="403847" y="736861"/>
                </a:lnTo>
                <a:lnTo>
                  <a:pt x="427616" y="613644"/>
                </a:lnTo>
                <a:lnTo>
                  <a:pt x="452275" y="490500"/>
                </a:lnTo>
                <a:lnTo>
                  <a:pt x="476845" y="367348"/>
                </a:lnTo>
                <a:lnTo>
                  <a:pt x="503790" y="244762"/>
                </a:lnTo>
                <a:lnTo>
                  <a:pt x="531267" y="122220"/>
                </a:lnTo>
                <a:lnTo>
                  <a:pt x="559398" y="0"/>
                </a:lnTo>
                <a:close/>
              </a:path>
            </a:pathLst>
          </a:custGeom>
          <a:solidFill>
            <a:srgbClr val="FFFFFF">
              <a:alpha val="1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" y="10"/>
            <a:ext cx="4973088" cy="685792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0402823" y="0"/>
            <a:ext cx="765048" cy="120700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0442447" y="0"/>
            <a:ext cx="685800" cy="1143000"/>
          </a:xfrm>
          <a:custGeom>
            <a:avLst/>
            <a:gdLst/>
            <a:ahLst/>
            <a:cxnLst/>
            <a:rect l="l" t="t" r="r" b="b"/>
            <a:pathLst>
              <a:path w="685800" h="1143000">
                <a:moveTo>
                  <a:pt x="0" y="0"/>
                </a:moveTo>
                <a:lnTo>
                  <a:pt x="685800" y="0"/>
                </a:lnTo>
                <a:lnTo>
                  <a:pt x="685800" y="1143000"/>
                </a:lnTo>
                <a:lnTo>
                  <a:pt x="0" y="1143000"/>
                </a:lnTo>
                <a:lnTo>
                  <a:pt x="0" y="0"/>
                </a:lnTo>
                <a:close/>
              </a:path>
            </a:pathLst>
          </a:custGeom>
          <a:solidFill>
            <a:srgbClr val="B0151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5140802" y="2105659"/>
            <a:ext cx="6052185" cy="3933190"/>
          </a:xfrm>
          <a:prstGeom prst="rect">
            <a:avLst/>
          </a:prstGeom>
        </p:spPr>
        <p:txBody>
          <a:bodyPr vert="horz" wrap="square" lIns="0" tIns="51435" rIns="0" bIns="0" rtlCol="0">
            <a:spAutoFit/>
          </a:bodyPr>
          <a:lstStyle/>
          <a:p>
            <a:pPr marL="355600" marR="6985" indent="-342900">
              <a:lnSpc>
                <a:spcPct val="89400"/>
              </a:lnSpc>
              <a:spcBef>
                <a:spcPts val="405"/>
              </a:spcBef>
              <a:tabLst>
                <a:tab pos="354965" algn="l"/>
              </a:tabLst>
            </a:pPr>
            <a:r>
              <a:rPr sz="1900" spc="610" dirty="0">
                <a:solidFill>
                  <a:srgbClr val="8AD0D6"/>
                </a:solidFill>
                <a:latin typeface="Arial"/>
                <a:cs typeface="Arial"/>
              </a:rPr>
              <a:t>u	</a:t>
            </a:r>
            <a:r>
              <a:rPr sz="2400" spc="130" dirty="0">
                <a:solidFill>
                  <a:srgbClr val="FFFFFF"/>
                </a:solidFill>
                <a:latin typeface="Arial"/>
                <a:cs typeface="Arial"/>
              </a:rPr>
              <a:t>How </a:t>
            </a:r>
            <a:r>
              <a:rPr sz="2400" spc="275" dirty="0">
                <a:solidFill>
                  <a:srgbClr val="FFFFFF"/>
                </a:solidFill>
                <a:latin typeface="Arial"/>
                <a:cs typeface="Arial"/>
              </a:rPr>
              <a:t>do </a:t>
            </a:r>
            <a:r>
              <a:rPr sz="2400" spc="160" dirty="0">
                <a:solidFill>
                  <a:srgbClr val="FFFFFF"/>
                </a:solidFill>
                <a:latin typeface="Arial"/>
                <a:cs typeface="Arial"/>
              </a:rPr>
              <a:t>we, </a:t>
            </a:r>
            <a:r>
              <a:rPr sz="2400" spc="15" dirty="0">
                <a:solidFill>
                  <a:srgbClr val="FFFFFF"/>
                </a:solidFill>
                <a:latin typeface="Arial"/>
                <a:cs typeface="Arial"/>
              </a:rPr>
              <a:t>as </a:t>
            </a:r>
            <a:r>
              <a:rPr sz="2400" spc="105" dirty="0">
                <a:solidFill>
                  <a:srgbClr val="FFFFFF"/>
                </a:solidFill>
                <a:latin typeface="Arial"/>
                <a:cs typeface="Arial"/>
              </a:rPr>
              <a:t>parents </a:t>
            </a:r>
            <a:r>
              <a:rPr sz="2400" spc="160" dirty="0">
                <a:solidFill>
                  <a:srgbClr val="FFFFFF"/>
                </a:solidFill>
                <a:latin typeface="Arial"/>
                <a:cs typeface="Arial"/>
              </a:rPr>
              <a:t>of </a:t>
            </a:r>
            <a:r>
              <a:rPr sz="2400" spc="190" dirty="0">
                <a:solidFill>
                  <a:srgbClr val="FFFFFF"/>
                </a:solidFill>
                <a:latin typeface="Arial"/>
                <a:cs typeface="Arial"/>
              </a:rPr>
              <a:t>Gen </a:t>
            </a:r>
            <a:r>
              <a:rPr sz="2400" spc="-295" dirty="0">
                <a:solidFill>
                  <a:srgbClr val="FFFFFF"/>
                </a:solidFill>
                <a:latin typeface="Arial"/>
                <a:cs typeface="Arial"/>
              </a:rPr>
              <a:t>Zs </a:t>
            </a:r>
            <a:r>
              <a:rPr sz="2400" spc="240" dirty="0">
                <a:solidFill>
                  <a:srgbClr val="FFFFFF"/>
                </a:solidFill>
                <a:latin typeface="Arial"/>
                <a:cs typeface="Arial"/>
              </a:rPr>
              <a:t>and  </a:t>
            </a:r>
            <a:r>
              <a:rPr sz="2400" spc="190" dirty="0">
                <a:solidFill>
                  <a:srgbClr val="FFFFFF"/>
                </a:solidFill>
                <a:latin typeface="Arial"/>
                <a:cs typeface="Arial"/>
              </a:rPr>
              <a:t>Gen </a:t>
            </a:r>
            <a:r>
              <a:rPr sz="2400" spc="80" dirty="0">
                <a:solidFill>
                  <a:srgbClr val="FFFFFF"/>
                </a:solidFill>
                <a:latin typeface="Arial"/>
                <a:cs typeface="Arial"/>
              </a:rPr>
              <a:t>Alphas, </a:t>
            </a:r>
            <a:r>
              <a:rPr sz="2400" spc="190" dirty="0">
                <a:solidFill>
                  <a:srgbClr val="FFFFFF"/>
                </a:solidFill>
                <a:latin typeface="Arial"/>
                <a:cs typeface="Arial"/>
              </a:rPr>
              <a:t>make </a:t>
            </a:r>
            <a:r>
              <a:rPr sz="2400" spc="160" dirty="0">
                <a:solidFill>
                  <a:srgbClr val="FFFFFF"/>
                </a:solidFill>
                <a:latin typeface="Arial"/>
                <a:cs typeface="Arial"/>
              </a:rPr>
              <a:t>the </a:t>
            </a:r>
            <a:r>
              <a:rPr sz="2400" spc="100" dirty="0">
                <a:solidFill>
                  <a:srgbClr val="FFFFFF"/>
                </a:solidFill>
                <a:latin typeface="Arial"/>
                <a:cs typeface="Arial"/>
              </a:rPr>
              <a:t>best </a:t>
            </a:r>
            <a:r>
              <a:rPr sz="2400" spc="25" dirty="0">
                <a:solidFill>
                  <a:srgbClr val="FFFFFF"/>
                </a:solidFill>
                <a:latin typeface="Arial"/>
                <a:cs typeface="Arial"/>
              </a:rPr>
              <a:t>use </a:t>
            </a:r>
            <a:r>
              <a:rPr sz="2400" spc="160" dirty="0">
                <a:solidFill>
                  <a:srgbClr val="FFFFFF"/>
                </a:solidFill>
                <a:latin typeface="Arial"/>
                <a:cs typeface="Arial"/>
              </a:rPr>
              <a:t>of </a:t>
            </a:r>
            <a:r>
              <a:rPr sz="2400" spc="90" dirty="0">
                <a:solidFill>
                  <a:srgbClr val="FFFFFF"/>
                </a:solidFill>
                <a:latin typeface="Arial"/>
                <a:cs typeface="Arial"/>
              </a:rPr>
              <a:t>our  </a:t>
            </a:r>
            <a:r>
              <a:rPr sz="2400" spc="160" dirty="0">
                <a:solidFill>
                  <a:srgbClr val="FFFFFF"/>
                </a:solidFill>
                <a:latin typeface="Arial"/>
                <a:cs typeface="Arial"/>
              </a:rPr>
              <a:t>everyday </a:t>
            </a:r>
            <a:r>
              <a:rPr sz="2400" spc="120" dirty="0">
                <a:solidFill>
                  <a:srgbClr val="FFFFFF"/>
                </a:solidFill>
                <a:latin typeface="Arial"/>
                <a:cs typeface="Arial"/>
              </a:rPr>
              <a:t>“talking, </a:t>
            </a:r>
            <a:r>
              <a:rPr sz="2400" spc="100" dirty="0">
                <a:solidFill>
                  <a:srgbClr val="FFFFFF"/>
                </a:solidFill>
                <a:latin typeface="Arial"/>
                <a:cs typeface="Arial"/>
              </a:rPr>
              <a:t>walking, </a:t>
            </a:r>
            <a:r>
              <a:rPr sz="2400" spc="35" dirty="0">
                <a:solidFill>
                  <a:srgbClr val="FFFFFF"/>
                </a:solidFill>
                <a:latin typeface="Arial"/>
                <a:cs typeface="Arial"/>
              </a:rPr>
              <a:t>sitting,</a:t>
            </a:r>
            <a:r>
              <a:rPr sz="2400" spc="-4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240" dirty="0">
                <a:solidFill>
                  <a:srgbClr val="FFFFFF"/>
                </a:solidFill>
                <a:latin typeface="Arial"/>
                <a:cs typeface="Arial"/>
              </a:rPr>
              <a:t>and  </a:t>
            </a:r>
            <a:r>
              <a:rPr sz="2400" spc="-25" dirty="0">
                <a:solidFill>
                  <a:srgbClr val="FFFFFF"/>
                </a:solidFill>
                <a:latin typeface="Arial"/>
                <a:cs typeface="Arial"/>
              </a:rPr>
              <a:t>rising" </a:t>
            </a:r>
            <a:r>
              <a:rPr sz="2400" spc="105" dirty="0">
                <a:solidFill>
                  <a:srgbClr val="FFFFFF"/>
                </a:solidFill>
                <a:latin typeface="Arial"/>
                <a:cs typeface="Arial"/>
              </a:rPr>
              <a:t>opportunities </a:t>
            </a:r>
            <a:r>
              <a:rPr sz="2400" spc="185" dirty="0">
                <a:solidFill>
                  <a:srgbClr val="FFFFFF"/>
                </a:solidFill>
                <a:latin typeface="Arial"/>
                <a:cs typeface="Arial"/>
              </a:rPr>
              <a:t>to </a:t>
            </a:r>
            <a:r>
              <a:rPr sz="2400" spc="80" dirty="0">
                <a:solidFill>
                  <a:srgbClr val="FFFFFF"/>
                </a:solidFill>
                <a:latin typeface="Arial"/>
                <a:cs typeface="Arial"/>
              </a:rPr>
              <a:t>nurture </a:t>
            </a:r>
            <a:r>
              <a:rPr sz="2400" spc="70" dirty="0">
                <a:solidFill>
                  <a:srgbClr val="FFFFFF"/>
                </a:solidFill>
                <a:latin typeface="Arial"/>
                <a:cs typeface="Arial"/>
              </a:rPr>
              <a:t>their  </a:t>
            </a:r>
            <a:r>
              <a:rPr sz="2400" spc="180" dirty="0">
                <a:solidFill>
                  <a:srgbClr val="FFFFFF"/>
                </a:solidFill>
                <a:latin typeface="Arial"/>
                <a:cs typeface="Arial"/>
              </a:rPr>
              <a:t>connection </a:t>
            </a:r>
            <a:r>
              <a:rPr sz="2400" spc="114" dirty="0">
                <a:solidFill>
                  <a:srgbClr val="FFFFFF"/>
                </a:solidFill>
                <a:latin typeface="Arial"/>
                <a:cs typeface="Arial"/>
              </a:rPr>
              <a:t>with</a:t>
            </a:r>
            <a:r>
              <a:rPr sz="2400" spc="-19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210" dirty="0">
                <a:solidFill>
                  <a:srgbClr val="FFFFFF"/>
                </a:solidFill>
                <a:latin typeface="Arial"/>
                <a:cs typeface="Arial"/>
              </a:rPr>
              <a:t>God?</a:t>
            </a:r>
            <a:endParaRPr sz="2400">
              <a:latin typeface="Arial"/>
              <a:cs typeface="Arial"/>
            </a:endParaRPr>
          </a:p>
          <a:p>
            <a:pPr marL="355600" marR="5080" indent="-342900" algn="just">
              <a:lnSpc>
                <a:spcPct val="90400"/>
              </a:lnSpc>
              <a:spcBef>
                <a:spcPts val="994"/>
              </a:spcBef>
            </a:pPr>
            <a:r>
              <a:rPr sz="1900" spc="610" dirty="0">
                <a:solidFill>
                  <a:srgbClr val="8AD0D6"/>
                </a:solidFill>
                <a:latin typeface="Arial"/>
                <a:cs typeface="Arial"/>
              </a:rPr>
              <a:t>u</a:t>
            </a:r>
            <a:r>
              <a:rPr sz="1900" spc="490" dirty="0">
                <a:solidFill>
                  <a:srgbClr val="8AD0D6"/>
                </a:solidFill>
                <a:latin typeface="Arial"/>
                <a:cs typeface="Arial"/>
              </a:rPr>
              <a:t> </a:t>
            </a:r>
            <a:r>
              <a:rPr sz="2400" spc="130" dirty="0">
                <a:solidFill>
                  <a:srgbClr val="FFFFFF"/>
                </a:solidFill>
                <a:latin typeface="Arial"/>
                <a:cs typeface="Arial"/>
              </a:rPr>
              <a:t>How</a:t>
            </a:r>
            <a:r>
              <a:rPr sz="240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275" dirty="0">
                <a:solidFill>
                  <a:srgbClr val="FFFFFF"/>
                </a:solidFill>
                <a:latin typeface="Arial"/>
                <a:cs typeface="Arial"/>
              </a:rPr>
              <a:t>do</a:t>
            </a:r>
            <a:r>
              <a:rPr sz="240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245" dirty="0">
                <a:solidFill>
                  <a:srgbClr val="FFFFFF"/>
                </a:solidFill>
                <a:latin typeface="Arial"/>
                <a:cs typeface="Arial"/>
              </a:rPr>
              <a:t>we</a:t>
            </a:r>
            <a:r>
              <a:rPr sz="240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145" dirty="0">
                <a:solidFill>
                  <a:srgbClr val="FFFFFF"/>
                </a:solidFill>
                <a:latin typeface="Arial"/>
                <a:cs typeface="Arial"/>
              </a:rPr>
              <a:t>help</a:t>
            </a:r>
            <a:r>
              <a:rPr sz="24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185" dirty="0">
                <a:solidFill>
                  <a:srgbClr val="FFFFFF"/>
                </a:solidFill>
                <a:latin typeface="Arial"/>
                <a:cs typeface="Arial"/>
              </a:rPr>
              <a:t>them</a:t>
            </a:r>
            <a:r>
              <a:rPr sz="2400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185" dirty="0">
                <a:solidFill>
                  <a:srgbClr val="FFFFFF"/>
                </a:solidFill>
                <a:latin typeface="Arial"/>
                <a:cs typeface="Arial"/>
              </a:rPr>
              <a:t>to</a:t>
            </a:r>
            <a:r>
              <a:rPr sz="24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130" dirty="0">
                <a:solidFill>
                  <a:srgbClr val="FFFFFF"/>
                </a:solidFill>
                <a:latin typeface="Arial"/>
                <a:cs typeface="Arial"/>
              </a:rPr>
              <a:t>love</a:t>
            </a:r>
            <a:r>
              <a:rPr sz="24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160" dirty="0">
                <a:solidFill>
                  <a:srgbClr val="FFFFFF"/>
                </a:solidFill>
                <a:latin typeface="Arial"/>
                <a:cs typeface="Arial"/>
              </a:rPr>
              <a:t>the</a:t>
            </a:r>
            <a:r>
              <a:rPr sz="240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60" dirty="0">
                <a:solidFill>
                  <a:srgbClr val="FFFFFF"/>
                </a:solidFill>
                <a:latin typeface="Arial"/>
                <a:cs typeface="Arial"/>
              </a:rPr>
              <a:t>Lord  </a:t>
            </a:r>
            <a:r>
              <a:rPr sz="2400" spc="70" dirty="0">
                <a:solidFill>
                  <a:srgbClr val="FFFFFF"/>
                </a:solidFill>
                <a:latin typeface="Arial"/>
                <a:cs typeface="Arial"/>
              </a:rPr>
              <a:t>their</a:t>
            </a:r>
            <a:r>
              <a:rPr sz="24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250" dirty="0">
                <a:solidFill>
                  <a:srgbClr val="FFFFFF"/>
                </a:solidFill>
                <a:latin typeface="Arial"/>
                <a:cs typeface="Arial"/>
              </a:rPr>
              <a:t>God</a:t>
            </a:r>
            <a:r>
              <a:rPr sz="240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114" dirty="0">
                <a:solidFill>
                  <a:srgbClr val="FFFFFF"/>
                </a:solidFill>
                <a:latin typeface="Arial"/>
                <a:cs typeface="Arial"/>
              </a:rPr>
              <a:t>with</a:t>
            </a:r>
            <a:r>
              <a:rPr sz="24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60" dirty="0">
                <a:solidFill>
                  <a:srgbClr val="FFFFFF"/>
                </a:solidFill>
                <a:latin typeface="Arial"/>
                <a:cs typeface="Arial"/>
              </a:rPr>
              <a:t>all</a:t>
            </a:r>
            <a:r>
              <a:rPr sz="2400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70" dirty="0">
                <a:solidFill>
                  <a:srgbClr val="FFFFFF"/>
                </a:solidFill>
                <a:latin typeface="Arial"/>
                <a:cs typeface="Arial"/>
              </a:rPr>
              <a:t>their</a:t>
            </a:r>
            <a:r>
              <a:rPr sz="24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140" dirty="0">
                <a:solidFill>
                  <a:srgbClr val="FFFFFF"/>
                </a:solidFill>
                <a:latin typeface="Arial"/>
                <a:cs typeface="Arial"/>
              </a:rPr>
              <a:t>heart</a:t>
            </a:r>
            <a:r>
              <a:rPr sz="24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240" dirty="0">
                <a:solidFill>
                  <a:srgbClr val="FFFFFF"/>
                </a:solidFill>
                <a:latin typeface="Arial"/>
                <a:cs typeface="Arial"/>
              </a:rPr>
              <a:t>and</a:t>
            </a:r>
            <a:r>
              <a:rPr sz="240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150" dirty="0">
                <a:solidFill>
                  <a:srgbClr val="FFFFFF"/>
                </a:solidFill>
                <a:latin typeface="Arial"/>
                <a:cs typeface="Arial"/>
              </a:rPr>
              <a:t>mind  </a:t>
            </a:r>
            <a:r>
              <a:rPr sz="2400" spc="240" dirty="0">
                <a:solidFill>
                  <a:srgbClr val="FFFFFF"/>
                </a:solidFill>
                <a:latin typeface="Arial"/>
                <a:cs typeface="Arial"/>
              </a:rPr>
              <a:t>and </a:t>
            </a:r>
            <a:r>
              <a:rPr sz="2400" spc="10" dirty="0">
                <a:solidFill>
                  <a:srgbClr val="FFFFFF"/>
                </a:solidFill>
                <a:latin typeface="Arial"/>
                <a:cs typeface="Arial"/>
              </a:rPr>
              <a:t>soul </a:t>
            </a:r>
            <a:r>
              <a:rPr sz="2400" spc="240" dirty="0">
                <a:solidFill>
                  <a:srgbClr val="FFFFFF"/>
                </a:solidFill>
                <a:latin typeface="Arial"/>
                <a:cs typeface="Arial"/>
              </a:rPr>
              <a:t>and</a:t>
            </a:r>
            <a:r>
              <a:rPr sz="2400" spc="-27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85" dirty="0">
                <a:solidFill>
                  <a:srgbClr val="FFFFFF"/>
                </a:solidFill>
                <a:latin typeface="Arial"/>
                <a:cs typeface="Arial"/>
              </a:rPr>
              <a:t>strength?</a:t>
            </a:r>
            <a:endParaRPr sz="2400">
              <a:latin typeface="Arial"/>
              <a:cs typeface="Arial"/>
            </a:endParaRPr>
          </a:p>
          <a:p>
            <a:pPr marL="355600" marR="118110" indent="-342900">
              <a:lnSpc>
                <a:spcPts val="2590"/>
              </a:lnSpc>
              <a:spcBef>
                <a:spcPts val="1050"/>
              </a:spcBef>
              <a:tabLst>
                <a:tab pos="354965" algn="l"/>
              </a:tabLst>
            </a:pPr>
            <a:r>
              <a:rPr sz="1900" spc="610" dirty="0">
                <a:solidFill>
                  <a:srgbClr val="8AD0D6"/>
                </a:solidFill>
                <a:latin typeface="Arial"/>
                <a:cs typeface="Arial"/>
              </a:rPr>
              <a:t>u	</a:t>
            </a:r>
            <a:r>
              <a:rPr sz="2400" spc="150" dirty="0">
                <a:solidFill>
                  <a:srgbClr val="FFFFFF"/>
                </a:solidFill>
                <a:latin typeface="Arial"/>
                <a:cs typeface="Arial"/>
              </a:rPr>
              <a:t>What </a:t>
            </a:r>
            <a:r>
              <a:rPr sz="2400" spc="254" dirty="0">
                <a:solidFill>
                  <a:srgbClr val="FFFFFF"/>
                </a:solidFill>
                <a:latin typeface="Arial"/>
                <a:cs typeface="Arial"/>
              </a:rPr>
              <a:t>can </a:t>
            </a:r>
            <a:r>
              <a:rPr sz="2400" spc="245" dirty="0">
                <a:solidFill>
                  <a:srgbClr val="FFFFFF"/>
                </a:solidFill>
                <a:latin typeface="Arial"/>
                <a:cs typeface="Arial"/>
              </a:rPr>
              <a:t>we </a:t>
            </a:r>
            <a:r>
              <a:rPr sz="2400" spc="275" dirty="0">
                <a:solidFill>
                  <a:srgbClr val="FFFFFF"/>
                </a:solidFill>
                <a:latin typeface="Arial"/>
                <a:cs typeface="Arial"/>
              </a:rPr>
              <a:t>do </a:t>
            </a:r>
            <a:r>
              <a:rPr sz="2400" spc="185" dirty="0">
                <a:solidFill>
                  <a:srgbClr val="FFFFFF"/>
                </a:solidFill>
                <a:latin typeface="Arial"/>
                <a:cs typeface="Arial"/>
              </a:rPr>
              <a:t>to </a:t>
            </a:r>
            <a:r>
              <a:rPr sz="2400" spc="80" dirty="0">
                <a:solidFill>
                  <a:srgbClr val="FFFFFF"/>
                </a:solidFill>
                <a:latin typeface="Arial"/>
                <a:cs typeface="Arial"/>
              </a:rPr>
              <a:t>nurture </a:t>
            </a:r>
            <a:r>
              <a:rPr sz="2400" spc="70" dirty="0">
                <a:solidFill>
                  <a:srgbClr val="FFFFFF"/>
                </a:solidFill>
                <a:latin typeface="Arial"/>
                <a:cs typeface="Arial"/>
              </a:rPr>
              <a:t>their  </a:t>
            </a:r>
            <a:r>
              <a:rPr sz="2400" spc="50" dirty="0">
                <a:solidFill>
                  <a:srgbClr val="FFFFFF"/>
                </a:solidFill>
                <a:latin typeface="Arial"/>
                <a:cs typeface="Arial"/>
              </a:rPr>
              <a:t>relationships </a:t>
            </a:r>
            <a:r>
              <a:rPr sz="2400" spc="114" dirty="0">
                <a:solidFill>
                  <a:srgbClr val="FFFFFF"/>
                </a:solidFill>
                <a:latin typeface="Arial"/>
                <a:cs typeface="Arial"/>
              </a:rPr>
              <a:t>with </a:t>
            </a:r>
            <a:r>
              <a:rPr sz="2400" spc="20" dirty="0">
                <a:solidFill>
                  <a:srgbClr val="FFFFFF"/>
                </a:solidFill>
                <a:latin typeface="Arial"/>
                <a:cs typeface="Arial"/>
              </a:rPr>
              <a:t>Him, </a:t>
            </a:r>
            <a:r>
              <a:rPr sz="2400" spc="-15" dirty="0">
                <a:solidFill>
                  <a:srgbClr val="FFFFFF"/>
                </a:solidFill>
                <a:latin typeface="Arial"/>
                <a:cs typeface="Arial"/>
              </a:rPr>
              <a:t>so </a:t>
            </a:r>
            <a:r>
              <a:rPr sz="2400" spc="175" dirty="0">
                <a:solidFill>
                  <a:srgbClr val="FFFFFF"/>
                </a:solidFill>
                <a:latin typeface="Arial"/>
                <a:cs typeface="Arial"/>
              </a:rPr>
              <a:t>that </a:t>
            </a:r>
            <a:r>
              <a:rPr sz="2400" spc="240" dirty="0">
                <a:solidFill>
                  <a:srgbClr val="FFFFFF"/>
                </a:solidFill>
                <a:latin typeface="Arial"/>
                <a:cs typeface="Arial"/>
              </a:rPr>
              <a:t>we</a:t>
            </a:r>
            <a:r>
              <a:rPr sz="2400" spc="-4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145" dirty="0">
                <a:solidFill>
                  <a:srgbClr val="FFFFFF"/>
                </a:solidFill>
                <a:latin typeface="Arial"/>
                <a:cs typeface="Arial"/>
              </a:rPr>
              <a:t>help  </a:t>
            </a:r>
            <a:r>
              <a:rPr sz="2400" spc="185" dirty="0">
                <a:solidFill>
                  <a:srgbClr val="FFFFFF"/>
                </a:solidFill>
                <a:latin typeface="Arial"/>
                <a:cs typeface="Arial"/>
              </a:rPr>
              <a:t>them</a:t>
            </a:r>
            <a:r>
              <a:rPr sz="2400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185" dirty="0">
                <a:solidFill>
                  <a:srgbClr val="FFFFFF"/>
                </a:solidFill>
                <a:latin typeface="Arial"/>
                <a:cs typeface="Arial"/>
              </a:rPr>
              <a:t>to</a:t>
            </a:r>
            <a:r>
              <a:rPr sz="24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65" dirty="0">
                <a:solidFill>
                  <a:srgbClr val="FFFFFF"/>
                </a:solidFill>
                <a:latin typeface="Arial"/>
                <a:cs typeface="Arial"/>
              </a:rPr>
              <a:t>fall</a:t>
            </a:r>
            <a:r>
              <a:rPr sz="2400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30" dirty="0">
                <a:solidFill>
                  <a:srgbClr val="FFFFFF"/>
                </a:solidFill>
                <a:latin typeface="Arial"/>
                <a:cs typeface="Arial"/>
              </a:rPr>
              <a:t>in</a:t>
            </a:r>
            <a:r>
              <a:rPr sz="24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130" dirty="0">
                <a:solidFill>
                  <a:srgbClr val="FFFFFF"/>
                </a:solidFill>
                <a:latin typeface="Arial"/>
                <a:cs typeface="Arial"/>
              </a:rPr>
              <a:t>love</a:t>
            </a:r>
            <a:r>
              <a:rPr sz="24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114" dirty="0">
                <a:solidFill>
                  <a:srgbClr val="FFFFFF"/>
                </a:solidFill>
                <a:latin typeface="Arial"/>
                <a:cs typeface="Arial"/>
              </a:rPr>
              <a:t>with</a:t>
            </a:r>
            <a:r>
              <a:rPr sz="2400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30" dirty="0">
                <a:solidFill>
                  <a:srgbClr val="FFFFFF"/>
                </a:solidFill>
                <a:latin typeface="Arial"/>
                <a:cs typeface="Arial"/>
              </a:rPr>
              <a:t>Him</a:t>
            </a:r>
            <a:r>
              <a:rPr sz="2400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100" dirty="0">
                <a:solidFill>
                  <a:srgbClr val="FFFFFF"/>
                </a:solidFill>
                <a:latin typeface="Arial"/>
                <a:cs typeface="Arial"/>
              </a:rPr>
              <a:t>forever?</a:t>
            </a:r>
            <a:endParaRPr sz="240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605782" y="6429755"/>
            <a:ext cx="3067685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60" dirty="0">
                <a:solidFill>
                  <a:srgbClr val="FFFFFF"/>
                </a:solidFill>
                <a:latin typeface="Arial"/>
                <a:cs typeface="Arial"/>
              </a:rPr>
              <a:t>Photo</a:t>
            </a:r>
            <a:r>
              <a:rPr sz="1400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spc="105" dirty="0">
                <a:solidFill>
                  <a:srgbClr val="FFFFFF"/>
                </a:solidFill>
                <a:latin typeface="Arial"/>
                <a:cs typeface="Arial"/>
              </a:rPr>
              <a:t>by</a:t>
            </a:r>
            <a:r>
              <a:rPr sz="14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spc="70" dirty="0">
                <a:solidFill>
                  <a:srgbClr val="FFFFFF"/>
                </a:solidFill>
                <a:latin typeface="Arial"/>
                <a:cs typeface="Arial"/>
              </a:rPr>
              <a:t>Gabriel</a:t>
            </a:r>
            <a:r>
              <a:rPr sz="1400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spc="15" dirty="0">
                <a:solidFill>
                  <a:srgbClr val="FFFFFF"/>
                </a:solidFill>
                <a:latin typeface="Arial"/>
                <a:cs typeface="Arial"/>
              </a:rPr>
              <a:t>Tovar</a:t>
            </a:r>
            <a:r>
              <a:rPr sz="140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spc="100" dirty="0">
                <a:solidFill>
                  <a:srgbClr val="FFFFFF"/>
                </a:solidFill>
                <a:latin typeface="Arial"/>
                <a:cs typeface="Arial"/>
              </a:rPr>
              <a:t>on</a:t>
            </a:r>
            <a:r>
              <a:rPr sz="14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Unsplash</a:t>
            </a:r>
            <a:endParaRPr sz="14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88952" cy="68579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5490671" y="471932"/>
            <a:ext cx="4221480" cy="665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200" b="1" spc="-70" dirty="0">
                <a:solidFill>
                  <a:srgbClr val="EBEBEB"/>
                </a:solidFill>
                <a:latin typeface="Arial"/>
                <a:cs typeface="Arial"/>
              </a:rPr>
              <a:t>It </a:t>
            </a:r>
            <a:r>
              <a:rPr sz="4200" b="1" spc="-190" dirty="0">
                <a:solidFill>
                  <a:srgbClr val="EBEBEB"/>
                </a:solidFill>
                <a:latin typeface="Arial"/>
                <a:cs typeface="Arial"/>
              </a:rPr>
              <a:t>starts </a:t>
            </a:r>
            <a:r>
              <a:rPr sz="4200" b="1" spc="-65" dirty="0">
                <a:solidFill>
                  <a:srgbClr val="EBEBEB"/>
                </a:solidFill>
                <a:latin typeface="Arial"/>
                <a:cs typeface="Arial"/>
              </a:rPr>
              <a:t>with</a:t>
            </a:r>
            <a:r>
              <a:rPr sz="4200" b="1" spc="229" dirty="0">
                <a:solidFill>
                  <a:srgbClr val="EBEBEB"/>
                </a:solidFill>
                <a:latin typeface="Arial"/>
                <a:cs typeface="Arial"/>
              </a:rPr>
              <a:t> </a:t>
            </a:r>
            <a:r>
              <a:rPr sz="4200" b="1" spc="-180" dirty="0">
                <a:solidFill>
                  <a:srgbClr val="EBEBEB"/>
                </a:solidFill>
                <a:latin typeface="Arial"/>
                <a:cs typeface="Arial"/>
              </a:rPr>
              <a:t>us…</a:t>
            </a:r>
            <a:endParaRPr sz="4200">
              <a:latin typeface="Arial"/>
              <a:cs typeface="Arial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vert="horz" wrap="square" lIns="0" tIns="292861" rIns="0" bIns="0" rtlCol="0">
            <a:spAutoFit/>
          </a:bodyPr>
          <a:lstStyle/>
          <a:p>
            <a:pPr marL="5031740" marR="153670" indent="-342900">
              <a:lnSpc>
                <a:spcPct val="101400"/>
              </a:lnSpc>
              <a:spcBef>
                <a:spcPts val="50"/>
              </a:spcBef>
            </a:pPr>
            <a:r>
              <a:rPr spc="710" dirty="0">
                <a:solidFill>
                  <a:srgbClr val="8AD0D6"/>
                </a:solidFill>
              </a:rPr>
              <a:t>u</a:t>
            </a:r>
            <a:r>
              <a:rPr spc="145" dirty="0">
                <a:solidFill>
                  <a:srgbClr val="8AD0D6"/>
                </a:solidFill>
              </a:rPr>
              <a:t> </a:t>
            </a:r>
            <a:r>
              <a:rPr sz="2800" spc="150" dirty="0"/>
              <a:t>We</a:t>
            </a:r>
            <a:r>
              <a:rPr sz="2800" dirty="0"/>
              <a:t> </a:t>
            </a:r>
            <a:r>
              <a:rPr sz="2800" spc="260" dirty="0"/>
              <a:t>need</a:t>
            </a:r>
            <a:r>
              <a:rPr sz="2800" spc="-10" dirty="0"/>
              <a:t> </a:t>
            </a:r>
            <a:r>
              <a:rPr sz="2800" spc="220" dirty="0"/>
              <a:t>to</a:t>
            </a:r>
            <a:r>
              <a:rPr sz="2800" dirty="0"/>
              <a:t> </a:t>
            </a:r>
            <a:r>
              <a:rPr sz="2800" spc="200" dirty="0"/>
              <a:t>grow</a:t>
            </a:r>
            <a:r>
              <a:rPr sz="2800" spc="-5" dirty="0"/>
              <a:t> </a:t>
            </a:r>
            <a:r>
              <a:rPr sz="2800" spc="40" dirty="0"/>
              <a:t>in</a:t>
            </a:r>
            <a:r>
              <a:rPr sz="2800" dirty="0"/>
              <a:t> </a:t>
            </a:r>
            <a:r>
              <a:rPr sz="2800" spc="105" dirty="0"/>
              <a:t>our</a:t>
            </a:r>
            <a:r>
              <a:rPr sz="2800" spc="-10" dirty="0"/>
              <a:t> </a:t>
            </a:r>
            <a:r>
              <a:rPr sz="2800" spc="90" dirty="0"/>
              <a:t>relationship  </a:t>
            </a:r>
            <a:r>
              <a:rPr sz="2800" spc="135" dirty="0"/>
              <a:t>with</a:t>
            </a:r>
            <a:r>
              <a:rPr sz="2800" spc="-5" dirty="0"/>
              <a:t> </a:t>
            </a:r>
            <a:r>
              <a:rPr sz="2800" spc="220" dirty="0"/>
              <a:t>God.</a:t>
            </a:r>
            <a:endParaRPr sz="2800"/>
          </a:p>
          <a:p>
            <a:pPr marL="5031740" marR="5080" indent="-342900">
              <a:lnSpc>
                <a:spcPct val="99600"/>
              </a:lnSpc>
              <a:spcBef>
                <a:spcPts val="254"/>
              </a:spcBef>
            </a:pPr>
            <a:r>
              <a:rPr spc="710" dirty="0">
                <a:solidFill>
                  <a:srgbClr val="8AD0D6"/>
                </a:solidFill>
              </a:rPr>
              <a:t>u</a:t>
            </a:r>
            <a:r>
              <a:rPr spc="145" dirty="0">
                <a:solidFill>
                  <a:srgbClr val="8AD0D6"/>
                </a:solidFill>
              </a:rPr>
              <a:t> </a:t>
            </a:r>
            <a:r>
              <a:rPr sz="2800" spc="-40" dirty="0"/>
              <a:t>The</a:t>
            </a:r>
            <a:r>
              <a:rPr sz="2800" spc="-5" dirty="0"/>
              <a:t> </a:t>
            </a:r>
            <a:r>
              <a:rPr sz="2800" spc="180" dirty="0"/>
              <a:t>more</a:t>
            </a:r>
            <a:r>
              <a:rPr sz="2800" spc="-5" dirty="0"/>
              <a:t> </a:t>
            </a:r>
            <a:r>
              <a:rPr sz="2800" spc="280" dirty="0"/>
              <a:t>we</a:t>
            </a:r>
            <a:r>
              <a:rPr sz="2800" spc="-5" dirty="0"/>
              <a:t> </a:t>
            </a:r>
            <a:r>
              <a:rPr sz="2800" spc="175" dirty="0"/>
              <a:t>experience</a:t>
            </a:r>
            <a:r>
              <a:rPr sz="2800" spc="-5" dirty="0"/>
              <a:t> </a:t>
            </a:r>
            <a:r>
              <a:rPr sz="2800" spc="185" dirty="0"/>
              <a:t>God’s</a:t>
            </a:r>
            <a:r>
              <a:rPr sz="2800" spc="-10" dirty="0"/>
              <a:t> </a:t>
            </a:r>
            <a:r>
              <a:rPr sz="2800" spc="155" dirty="0"/>
              <a:t>love  </a:t>
            </a:r>
            <a:r>
              <a:rPr sz="2800" spc="285" dirty="0"/>
              <a:t>and </a:t>
            </a:r>
            <a:r>
              <a:rPr sz="2800" spc="204" dirty="0"/>
              <a:t>grace, </a:t>
            </a:r>
            <a:r>
              <a:rPr sz="2800" spc="190" dirty="0"/>
              <a:t>the </a:t>
            </a:r>
            <a:r>
              <a:rPr sz="2800" spc="180" dirty="0"/>
              <a:t>more </a:t>
            </a:r>
            <a:r>
              <a:rPr sz="2800" spc="160" dirty="0"/>
              <a:t>we’ll </a:t>
            </a:r>
            <a:r>
              <a:rPr sz="2800" spc="70" dirty="0"/>
              <a:t>share </a:t>
            </a:r>
            <a:r>
              <a:rPr sz="2800" spc="-165" dirty="0"/>
              <a:t>His  </a:t>
            </a:r>
            <a:r>
              <a:rPr sz="2800" spc="155" dirty="0"/>
              <a:t>love</a:t>
            </a:r>
            <a:r>
              <a:rPr sz="2800" spc="-5" dirty="0"/>
              <a:t> </a:t>
            </a:r>
            <a:r>
              <a:rPr sz="2800" spc="285" dirty="0"/>
              <a:t>and</a:t>
            </a:r>
            <a:r>
              <a:rPr sz="2800" spc="-10" dirty="0"/>
              <a:t> </a:t>
            </a:r>
            <a:r>
              <a:rPr sz="2800" spc="250" dirty="0"/>
              <a:t>grace</a:t>
            </a:r>
            <a:r>
              <a:rPr sz="2800" spc="-5" dirty="0"/>
              <a:t> </a:t>
            </a:r>
            <a:r>
              <a:rPr sz="2800" spc="135" dirty="0"/>
              <a:t>with</a:t>
            </a:r>
            <a:r>
              <a:rPr sz="2800" dirty="0"/>
              <a:t> </a:t>
            </a:r>
            <a:r>
              <a:rPr sz="2800" spc="105" dirty="0"/>
              <a:t>our</a:t>
            </a:r>
            <a:r>
              <a:rPr sz="2800" spc="-15" dirty="0"/>
              <a:t> </a:t>
            </a:r>
            <a:r>
              <a:rPr sz="2800" spc="120" dirty="0"/>
              <a:t>children.</a:t>
            </a:r>
            <a:endParaRPr sz="2800"/>
          </a:p>
          <a:p>
            <a:pPr marL="5031740" marR="234950" indent="-342900">
              <a:lnSpc>
                <a:spcPct val="101099"/>
              </a:lnSpc>
              <a:spcBef>
                <a:spcPts val="105"/>
              </a:spcBef>
            </a:pPr>
            <a:r>
              <a:rPr spc="710" dirty="0">
                <a:solidFill>
                  <a:srgbClr val="8AD0D6"/>
                </a:solidFill>
              </a:rPr>
              <a:t>u </a:t>
            </a:r>
            <a:r>
              <a:rPr sz="2800" spc="60" dirty="0"/>
              <a:t>Through </a:t>
            </a:r>
            <a:r>
              <a:rPr sz="2800" spc="204" dirty="0"/>
              <a:t>being </a:t>
            </a:r>
            <a:r>
              <a:rPr sz="2800" spc="200" dirty="0"/>
              <a:t>parented, </a:t>
            </a:r>
            <a:r>
              <a:rPr sz="2800" spc="285" dirty="0"/>
              <a:t>and  </a:t>
            </a:r>
            <a:r>
              <a:rPr sz="2800" spc="250" dirty="0"/>
              <a:t>becoming </a:t>
            </a:r>
            <a:r>
              <a:rPr sz="2800" spc="105" dirty="0"/>
              <a:t>parents, </a:t>
            </a:r>
            <a:r>
              <a:rPr sz="2800" spc="280" dirty="0"/>
              <a:t>we</a:t>
            </a:r>
            <a:r>
              <a:rPr sz="2800" spc="-509" dirty="0"/>
              <a:t> </a:t>
            </a:r>
            <a:r>
              <a:rPr sz="2800" spc="120" dirty="0"/>
              <a:t>learn </a:t>
            </a:r>
            <a:r>
              <a:rPr sz="2800" spc="254" dirty="0"/>
              <a:t>about  </a:t>
            </a:r>
            <a:r>
              <a:rPr sz="2800" spc="185" dirty="0"/>
              <a:t>God’s </a:t>
            </a:r>
            <a:r>
              <a:rPr sz="2800" spc="155" dirty="0"/>
              <a:t>love </a:t>
            </a:r>
            <a:r>
              <a:rPr sz="2800" spc="90" dirty="0"/>
              <a:t>for</a:t>
            </a:r>
            <a:r>
              <a:rPr sz="2800" spc="-365" dirty="0"/>
              <a:t> </a:t>
            </a:r>
            <a:r>
              <a:rPr sz="2800" spc="-60" dirty="0"/>
              <a:t>us.</a:t>
            </a:r>
            <a:endParaRPr sz="2800"/>
          </a:p>
        </p:txBody>
      </p:sp>
      <p:sp>
        <p:nvSpPr>
          <p:cNvPr id="4" name="object 4"/>
          <p:cNvSpPr/>
          <p:nvPr/>
        </p:nvSpPr>
        <p:spPr>
          <a:xfrm>
            <a:off x="4628448" y="0"/>
            <a:ext cx="559435" cy="3709670"/>
          </a:xfrm>
          <a:custGeom>
            <a:avLst/>
            <a:gdLst/>
            <a:ahLst/>
            <a:cxnLst/>
            <a:rect l="l" t="t" r="r" b="b"/>
            <a:pathLst>
              <a:path w="559435" h="3709670">
                <a:moveTo>
                  <a:pt x="559398" y="0"/>
                </a:moveTo>
                <a:lnTo>
                  <a:pt x="85445" y="0"/>
                </a:lnTo>
                <a:lnTo>
                  <a:pt x="73558" y="161194"/>
                </a:lnTo>
                <a:lnTo>
                  <a:pt x="70695" y="204682"/>
                </a:lnTo>
                <a:lnTo>
                  <a:pt x="67867" y="249328"/>
                </a:lnTo>
                <a:lnTo>
                  <a:pt x="65074" y="295090"/>
                </a:lnTo>
                <a:lnTo>
                  <a:pt x="62318" y="341925"/>
                </a:lnTo>
                <a:lnTo>
                  <a:pt x="59600" y="389793"/>
                </a:lnTo>
                <a:lnTo>
                  <a:pt x="56923" y="438650"/>
                </a:lnTo>
                <a:lnTo>
                  <a:pt x="54183" y="490500"/>
                </a:lnTo>
                <a:lnTo>
                  <a:pt x="51696" y="539165"/>
                </a:lnTo>
                <a:lnTo>
                  <a:pt x="49148" y="590738"/>
                </a:lnTo>
                <a:lnTo>
                  <a:pt x="46647" y="643133"/>
                </a:lnTo>
                <a:lnTo>
                  <a:pt x="44193" y="696307"/>
                </a:lnTo>
                <a:lnTo>
                  <a:pt x="41789" y="750217"/>
                </a:lnTo>
                <a:lnTo>
                  <a:pt x="39435" y="804823"/>
                </a:lnTo>
                <a:lnTo>
                  <a:pt x="37134" y="860081"/>
                </a:lnTo>
                <a:lnTo>
                  <a:pt x="34886" y="915950"/>
                </a:lnTo>
                <a:lnTo>
                  <a:pt x="32694" y="972388"/>
                </a:lnTo>
                <a:lnTo>
                  <a:pt x="30559" y="1029351"/>
                </a:lnTo>
                <a:lnTo>
                  <a:pt x="28482" y="1086799"/>
                </a:lnTo>
                <a:lnTo>
                  <a:pt x="26465" y="1144690"/>
                </a:lnTo>
                <a:lnTo>
                  <a:pt x="24509" y="1202980"/>
                </a:lnTo>
                <a:lnTo>
                  <a:pt x="22616" y="1261628"/>
                </a:lnTo>
                <a:lnTo>
                  <a:pt x="20788" y="1320592"/>
                </a:lnTo>
                <a:lnTo>
                  <a:pt x="19025" y="1379830"/>
                </a:lnTo>
                <a:lnTo>
                  <a:pt x="17330" y="1439299"/>
                </a:lnTo>
                <a:lnTo>
                  <a:pt x="15704" y="1498958"/>
                </a:lnTo>
                <a:lnTo>
                  <a:pt x="14148" y="1558764"/>
                </a:lnTo>
                <a:lnTo>
                  <a:pt x="12665" y="1618675"/>
                </a:lnTo>
                <a:lnTo>
                  <a:pt x="11254" y="1678650"/>
                </a:lnTo>
                <a:lnTo>
                  <a:pt x="9919" y="1738645"/>
                </a:lnTo>
                <a:lnTo>
                  <a:pt x="8661" y="1798620"/>
                </a:lnTo>
                <a:lnTo>
                  <a:pt x="7480" y="1858531"/>
                </a:lnTo>
                <a:lnTo>
                  <a:pt x="6379" y="1918337"/>
                </a:lnTo>
                <a:lnTo>
                  <a:pt x="5360" y="1977995"/>
                </a:lnTo>
                <a:lnTo>
                  <a:pt x="4422" y="2037464"/>
                </a:lnTo>
                <a:lnTo>
                  <a:pt x="3569" y="2096701"/>
                </a:lnTo>
                <a:lnTo>
                  <a:pt x="2802" y="2155664"/>
                </a:lnTo>
                <a:lnTo>
                  <a:pt x="2122" y="2214311"/>
                </a:lnTo>
                <a:lnTo>
                  <a:pt x="1530" y="2272601"/>
                </a:lnTo>
                <a:lnTo>
                  <a:pt x="1029" y="2330490"/>
                </a:lnTo>
                <a:lnTo>
                  <a:pt x="619" y="2387937"/>
                </a:lnTo>
                <a:lnTo>
                  <a:pt x="303" y="2444899"/>
                </a:lnTo>
                <a:lnTo>
                  <a:pt x="81" y="2501335"/>
                </a:lnTo>
                <a:lnTo>
                  <a:pt x="0" y="2667063"/>
                </a:lnTo>
                <a:lnTo>
                  <a:pt x="172" y="2720972"/>
                </a:lnTo>
                <a:lnTo>
                  <a:pt x="447" y="2774143"/>
                </a:lnTo>
                <a:lnTo>
                  <a:pt x="825" y="2826536"/>
                </a:lnTo>
                <a:lnTo>
                  <a:pt x="1309" y="2878107"/>
                </a:lnTo>
                <a:lnTo>
                  <a:pt x="1900" y="2928815"/>
                </a:lnTo>
                <a:lnTo>
                  <a:pt x="2599" y="2978617"/>
                </a:lnTo>
                <a:lnTo>
                  <a:pt x="3408" y="3027472"/>
                </a:lnTo>
                <a:lnTo>
                  <a:pt x="4329" y="3075336"/>
                </a:lnTo>
                <a:lnTo>
                  <a:pt x="5363" y="3122169"/>
                </a:lnTo>
                <a:lnTo>
                  <a:pt x="6511" y="3167928"/>
                </a:lnTo>
                <a:lnTo>
                  <a:pt x="7774" y="3212571"/>
                </a:lnTo>
                <a:lnTo>
                  <a:pt x="9156" y="3256055"/>
                </a:lnTo>
                <a:lnTo>
                  <a:pt x="10656" y="3298340"/>
                </a:lnTo>
                <a:lnTo>
                  <a:pt x="12277" y="3339381"/>
                </a:lnTo>
                <a:lnTo>
                  <a:pt x="14020" y="3379138"/>
                </a:lnTo>
                <a:lnTo>
                  <a:pt x="15887" y="3417569"/>
                </a:lnTo>
                <a:lnTo>
                  <a:pt x="19997" y="3490281"/>
                </a:lnTo>
                <a:lnTo>
                  <a:pt x="24619" y="3557181"/>
                </a:lnTo>
                <a:lnTo>
                  <a:pt x="29766" y="3617932"/>
                </a:lnTo>
                <a:lnTo>
                  <a:pt x="35449" y="3672197"/>
                </a:lnTo>
                <a:lnTo>
                  <a:pt x="104650" y="3709642"/>
                </a:lnTo>
                <a:lnTo>
                  <a:pt x="111174" y="3510471"/>
                </a:lnTo>
                <a:lnTo>
                  <a:pt x="115834" y="3408563"/>
                </a:lnTo>
                <a:lnTo>
                  <a:pt x="120496" y="3304407"/>
                </a:lnTo>
                <a:lnTo>
                  <a:pt x="125457" y="3198776"/>
                </a:lnTo>
                <a:lnTo>
                  <a:pt x="131814" y="3092510"/>
                </a:lnTo>
                <a:lnTo>
                  <a:pt x="138409" y="2984390"/>
                </a:lnTo>
                <a:lnTo>
                  <a:pt x="145068" y="2874401"/>
                </a:lnTo>
                <a:lnTo>
                  <a:pt x="152557" y="2762980"/>
                </a:lnTo>
                <a:lnTo>
                  <a:pt x="161653" y="2650566"/>
                </a:lnTo>
                <a:lnTo>
                  <a:pt x="170243" y="2536612"/>
                </a:lnTo>
                <a:lnTo>
                  <a:pt x="180172" y="2421642"/>
                </a:lnTo>
                <a:lnTo>
                  <a:pt x="191081" y="2305627"/>
                </a:lnTo>
                <a:lnTo>
                  <a:pt x="201932" y="2189233"/>
                </a:lnTo>
                <a:lnTo>
                  <a:pt x="214415" y="2071472"/>
                </a:lnTo>
                <a:lnTo>
                  <a:pt x="226932" y="1952216"/>
                </a:lnTo>
                <a:lnTo>
                  <a:pt x="240276" y="1833775"/>
                </a:lnTo>
                <a:lnTo>
                  <a:pt x="254990" y="1713948"/>
                </a:lnTo>
                <a:lnTo>
                  <a:pt x="270713" y="1592703"/>
                </a:lnTo>
                <a:lnTo>
                  <a:pt x="286348" y="1471451"/>
                </a:lnTo>
                <a:lnTo>
                  <a:pt x="303584" y="1350328"/>
                </a:lnTo>
                <a:lnTo>
                  <a:pt x="322337" y="1227080"/>
                </a:lnTo>
                <a:lnTo>
                  <a:pt x="340910" y="1106065"/>
                </a:lnTo>
                <a:lnTo>
                  <a:pt x="361176" y="982940"/>
                </a:lnTo>
                <a:lnTo>
                  <a:pt x="382245" y="858754"/>
                </a:lnTo>
                <a:lnTo>
                  <a:pt x="403847" y="736861"/>
                </a:lnTo>
                <a:lnTo>
                  <a:pt x="427616" y="613644"/>
                </a:lnTo>
                <a:lnTo>
                  <a:pt x="452275" y="490500"/>
                </a:lnTo>
                <a:lnTo>
                  <a:pt x="476845" y="367348"/>
                </a:lnTo>
                <a:lnTo>
                  <a:pt x="503790" y="244762"/>
                </a:lnTo>
                <a:lnTo>
                  <a:pt x="531267" y="122220"/>
                </a:lnTo>
                <a:lnTo>
                  <a:pt x="559398" y="0"/>
                </a:lnTo>
                <a:close/>
              </a:path>
            </a:pathLst>
          </a:custGeom>
          <a:solidFill>
            <a:srgbClr val="FFFFFF">
              <a:alpha val="1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0" y="8"/>
            <a:ext cx="4936999" cy="685799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0402823" y="0"/>
            <a:ext cx="765048" cy="120700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0442447" y="0"/>
            <a:ext cx="685800" cy="1143000"/>
          </a:xfrm>
          <a:custGeom>
            <a:avLst/>
            <a:gdLst/>
            <a:ahLst/>
            <a:cxnLst/>
            <a:rect l="l" t="t" r="r" b="b"/>
            <a:pathLst>
              <a:path w="685800" h="1143000">
                <a:moveTo>
                  <a:pt x="0" y="0"/>
                </a:moveTo>
                <a:lnTo>
                  <a:pt x="685800" y="0"/>
                </a:lnTo>
                <a:lnTo>
                  <a:pt x="685800" y="1143000"/>
                </a:lnTo>
                <a:lnTo>
                  <a:pt x="0" y="1143000"/>
                </a:lnTo>
                <a:lnTo>
                  <a:pt x="0" y="0"/>
                </a:lnTo>
                <a:close/>
              </a:path>
            </a:pathLst>
          </a:custGeom>
          <a:solidFill>
            <a:srgbClr val="B0151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10660513" y="564387"/>
            <a:ext cx="222885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spc="-10" dirty="0">
                <a:solidFill>
                  <a:srgbClr val="FFFFFF"/>
                </a:solidFill>
                <a:latin typeface="Arial"/>
                <a:cs typeface="Arial"/>
              </a:rPr>
              <a:t>8</a:t>
            </a:r>
            <a:endParaRPr sz="280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605782" y="6429755"/>
            <a:ext cx="3607435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60" dirty="0">
                <a:solidFill>
                  <a:srgbClr val="FFFFFF"/>
                </a:solidFill>
                <a:latin typeface="Arial"/>
                <a:cs typeface="Arial"/>
              </a:rPr>
              <a:t>Photo </a:t>
            </a:r>
            <a:r>
              <a:rPr sz="1400" spc="105" dirty="0">
                <a:solidFill>
                  <a:srgbClr val="FFFFFF"/>
                </a:solidFill>
                <a:latin typeface="Arial"/>
                <a:cs typeface="Arial"/>
              </a:rPr>
              <a:t>by </a:t>
            </a:r>
            <a:r>
              <a:rPr sz="1400" spc="15" dirty="0">
                <a:solidFill>
                  <a:srgbClr val="FFFFFF"/>
                </a:solidFill>
                <a:latin typeface="Arial"/>
                <a:cs typeface="Arial"/>
              </a:rPr>
              <a:t>Tembinkosi </a:t>
            </a:r>
            <a:r>
              <a:rPr sz="1400" spc="25" dirty="0">
                <a:solidFill>
                  <a:srgbClr val="FFFFFF"/>
                </a:solidFill>
                <a:latin typeface="Arial"/>
                <a:cs typeface="Arial"/>
              </a:rPr>
              <a:t>Sikepula </a:t>
            </a:r>
            <a:r>
              <a:rPr sz="1400" spc="100" dirty="0">
                <a:solidFill>
                  <a:srgbClr val="FFFFFF"/>
                </a:solidFill>
                <a:latin typeface="Arial"/>
                <a:cs typeface="Arial"/>
              </a:rPr>
              <a:t>on</a:t>
            </a:r>
            <a:r>
              <a:rPr sz="1400" spc="-2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Unsplash</a:t>
            </a:r>
            <a:endParaRPr sz="14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29407" y="648715"/>
            <a:ext cx="4897755" cy="1315085"/>
          </a:xfrm>
          <a:prstGeom prst="rect">
            <a:avLst/>
          </a:prstGeom>
        </p:spPr>
        <p:txBody>
          <a:bodyPr vert="horz" wrap="square" lIns="0" tIns="3810" rIns="0" bIns="0" rtlCol="0">
            <a:spAutoFit/>
          </a:bodyPr>
          <a:lstStyle/>
          <a:p>
            <a:pPr marL="12700" marR="5080">
              <a:lnSpc>
                <a:spcPct val="101400"/>
              </a:lnSpc>
              <a:spcBef>
                <a:spcPts val="30"/>
              </a:spcBef>
            </a:pPr>
            <a:r>
              <a:rPr sz="4200" b="1" spc="-90" dirty="0">
                <a:solidFill>
                  <a:srgbClr val="EBEBEB"/>
                </a:solidFill>
                <a:latin typeface="Arial"/>
                <a:cs typeface="Arial"/>
              </a:rPr>
              <a:t>Spiritually </a:t>
            </a:r>
            <a:r>
              <a:rPr sz="4200" b="1" spc="-95" dirty="0">
                <a:solidFill>
                  <a:srgbClr val="EBEBEB"/>
                </a:solidFill>
                <a:latin typeface="Arial"/>
                <a:cs typeface="Arial"/>
              </a:rPr>
              <a:t>nurturing  </a:t>
            </a:r>
            <a:r>
              <a:rPr sz="4200" b="1" spc="-30" dirty="0">
                <a:solidFill>
                  <a:srgbClr val="EBEBEB"/>
                </a:solidFill>
                <a:latin typeface="Arial"/>
                <a:cs typeface="Arial"/>
              </a:rPr>
              <a:t>parents:</a:t>
            </a:r>
            <a:endParaRPr sz="42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7548150" y="10"/>
            <a:ext cx="4643848" cy="685792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0396728" y="0"/>
            <a:ext cx="765048" cy="120700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0437810" y="0"/>
            <a:ext cx="685800" cy="1143000"/>
          </a:xfrm>
          <a:custGeom>
            <a:avLst/>
            <a:gdLst/>
            <a:ahLst/>
            <a:cxnLst/>
            <a:rect l="l" t="t" r="r" b="b"/>
            <a:pathLst>
              <a:path w="685800" h="1143000">
                <a:moveTo>
                  <a:pt x="0" y="0"/>
                </a:moveTo>
                <a:lnTo>
                  <a:pt x="685800" y="0"/>
                </a:lnTo>
                <a:lnTo>
                  <a:pt x="685800" y="1143000"/>
                </a:lnTo>
                <a:lnTo>
                  <a:pt x="0" y="1143000"/>
                </a:lnTo>
                <a:lnTo>
                  <a:pt x="0" y="0"/>
                </a:lnTo>
                <a:close/>
              </a:path>
            </a:pathLst>
          </a:custGeom>
          <a:solidFill>
            <a:srgbClr val="B0151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10660513" y="564387"/>
            <a:ext cx="222885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spc="-10" dirty="0">
                <a:solidFill>
                  <a:srgbClr val="FFFFFF"/>
                </a:solidFill>
                <a:latin typeface="Arial"/>
                <a:cs typeface="Arial"/>
              </a:rPr>
              <a:t>9</a:t>
            </a:r>
            <a:endParaRPr sz="28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28537" y="2136140"/>
            <a:ext cx="6463030" cy="4097654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354965" marR="5080" indent="-342900">
              <a:lnSpc>
                <a:spcPct val="100800"/>
              </a:lnSpc>
              <a:spcBef>
                <a:spcPts val="75"/>
              </a:spcBef>
              <a:tabLst>
                <a:tab pos="354965" algn="l"/>
              </a:tabLst>
            </a:pPr>
            <a:r>
              <a:rPr sz="1900" spc="610" dirty="0">
                <a:solidFill>
                  <a:srgbClr val="8AD0D6"/>
                </a:solidFill>
                <a:latin typeface="Arial"/>
                <a:cs typeface="Arial"/>
              </a:rPr>
              <a:t>u	</a:t>
            </a:r>
            <a:r>
              <a:rPr sz="2400" spc="135" dirty="0">
                <a:solidFill>
                  <a:srgbClr val="FFFFFF"/>
                </a:solidFill>
                <a:latin typeface="Arial"/>
                <a:cs typeface="Arial"/>
              </a:rPr>
              <a:t>Have</a:t>
            </a:r>
            <a:r>
              <a:rPr sz="240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30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240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145" dirty="0">
                <a:solidFill>
                  <a:srgbClr val="FFFFFF"/>
                </a:solidFill>
                <a:latin typeface="Arial"/>
                <a:cs typeface="Arial"/>
              </a:rPr>
              <a:t>growing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240" dirty="0">
                <a:solidFill>
                  <a:srgbClr val="FFFFFF"/>
                </a:solidFill>
                <a:latin typeface="Arial"/>
                <a:cs typeface="Arial"/>
              </a:rPr>
              <a:t>and</a:t>
            </a:r>
            <a:r>
              <a:rPr sz="24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105" dirty="0">
                <a:solidFill>
                  <a:srgbClr val="FFFFFF"/>
                </a:solidFill>
                <a:latin typeface="Arial"/>
                <a:cs typeface="Arial"/>
              </a:rPr>
              <a:t>learning</a:t>
            </a:r>
            <a:r>
              <a:rPr sz="240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75" dirty="0">
                <a:solidFill>
                  <a:srgbClr val="FFFFFF"/>
                </a:solidFill>
                <a:latin typeface="Arial"/>
                <a:cs typeface="Arial"/>
              </a:rPr>
              <a:t>relationship  </a:t>
            </a:r>
            <a:r>
              <a:rPr sz="2400" spc="114" dirty="0">
                <a:solidFill>
                  <a:srgbClr val="FFFFFF"/>
                </a:solidFill>
                <a:latin typeface="Arial"/>
                <a:cs typeface="Arial"/>
              </a:rPr>
              <a:t>with</a:t>
            </a:r>
            <a:r>
              <a:rPr sz="24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-45" dirty="0">
                <a:solidFill>
                  <a:srgbClr val="FFFFFF"/>
                </a:solidFill>
                <a:latin typeface="Arial"/>
                <a:cs typeface="Arial"/>
              </a:rPr>
              <a:t>Jesus</a:t>
            </a:r>
            <a:endParaRPr sz="2400">
              <a:latin typeface="Arial"/>
              <a:cs typeface="Arial"/>
            </a:endParaRPr>
          </a:p>
          <a:p>
            <a:pPr marL="354965" marR="144780" indent="-342900">
              <a:lnSpc>
                <a:spcPct val="100800"/>
              </a:lnSpc>
              <a:spcBef>
                <a:spcPts val="795"/>
              </a:spcBef>
              <a:tabLst>
                <a:tab pos="354965" algn="l"/>
              </a:tabLst>
            </a:pPr>
            <a:r>
              <a:rPr sz="1900" spc="610" dirty="0">
                <a:solidFill>
                  <a:srgbClr val="8AD0D6"/>
                </a:solidFill>
                <a:latin typeface="Arial"/>
                <a:cs typeface="Arial"/>
              </a:rPr>
              <a:t>u	</a:t>
            </a:r>
            <a:r>
              <a:rPr sz="2400" spc="15" dirty="0">
                <a:solidFill>
                  <a:srgbClr val="FFFFFF"/>
                </a:solidFill>
                <a:latin typeface="Arial"/>
                <a:cs typeface="Arial"/>
              </a:rPr>
              <a:t>Build </a:t>
            </a:r>
            <a:r>
              <a:rPr sz="2400" spc="80" dirty="0">
                <a:solidFill>
                  <a:srgbClr val="FFFFFF"/>
                </a:solidFill>
                <a:latin typeface="Arial"/>
                <a:cs typeface="Arial"/>
              </a:rPr>
              <a:t>close, </a:t>
            </a:r>
            <a:r>
              <a:rPr sz="2400" spc="170" dirty="0">
                <a:solidFill>
                  <a:srgbClr val="FFFFFF"/>
                </a:solidFill>
                <a:latin typeface="Arial"/>
                <a:cs typeface="Arial"/>
              </a:rPr>
              <a:t>encouraging </a:t>
            </a:r>
            <a:r>
              <a:rPr sz="2400" spc="240" dirty="0">
                <a:solidFill>
                  <a:srgbClr val="FFFFFF"/>
                </a:solidFill>
                <a:latin typeface="Arial"/>
                <a:cs typeface="Arial"/>
              </a:rPr>
              <a:t>and</a:t>
            </a:r>
            <a:r>
              <a:rPr sz="2400" spc="-28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100" dirty="0">
                <a:solidFill>
                  <a:srgbClr val="FFFFFF"/>
                </a:solidFill>
                <a:latin typeface="Arial"/>
                <a:cs typeface="Arial"/>
              </a:rPr>
              <a:t>supportive  </a:t>
            </a:r>
            <a:r>
              <a:rPr sz="2400" spc="50" dirty="0">
                <a:solidFill>
                  <a:srgbClr val="FFFFFF"/>
                </a:solidFill>
                <a:latin typeface="Arial"/>
                <a:cs typeface="Arial"/>
              </a:rPr>
              <a:t>relationships </a:t>
            </a:r>
            <a:r>
              <a:rPr sz="2400" spc="114" dirty="0">
                <a:solidFill>
                  <a:srgbClr val="FFFFFF"/>
                </a:solidFill>
                <a:latin typeface="Arial"/>
                <a:cs typeface="Arial"/>
              </a:rPr>
              <a:t>with </a:t>
            </a:r>
            <a:r>
              <a:rPr sz="2400" spc="70" dirty="0">
                <a:solidFill>
                  <a:srgbClr val="FFFFFF"/>
                </a:solidFill>
                <a:latin typeface="Arial"/>
                <a:cs typeface="Arial"/>
              </a:rPr>
              <a:t>their</a:t>
            </a:r>
            <a:r>
              <a:rPr sz="2400" spc="-19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114" dirty="0">
                <a:solidFill>
                  <a:srgbClr val="FFFFFF"/>
                </a:solidFill>
                <a:latin typeface="Arial"/>
                <a:cs typeface="Arial"/>
              </a:rPr>
              <a:t>children</a:t>
            </a:r>
            <a:endParaRPr sz="2400">
              <a:latin typeface="Arial"/>
              <a:cs typeface="Arial"/>
            </a:endParaRPr>
          </a:p>
          <a:p>
            <a:pPr marL="354965" marR="270510" indent="-342900">
              <a:lnSpc>
                <a:spcPts val="2780"/>
              </a:lnSpc>
              <a:spcBef>
                <a:spcPts val="990"/>
              </a:spcBef>
              <a:tabLst>
                <a:tab pos="354965" algn="l"/>
              </a:tabLst>
            </a:pPr>
            <a:r>
              <a:rPr sz="1900" spc="610" dirty="0">
                <a:solidFill>
                  <a:srgbClr val="8AD0D6"/>
                </a:solidFill>
                <a:latin typeface="Arial"/>
                <a:cs typeface="Arial"/>
              </a:rPr>
              <a:t>u	</a:t>
            </a:r>
            <a:r>
              <a:rPr sz="2400" spc="50" dirty="0">
                <a:solidFill>
                  <a:srgbClr val="FFFFFF"/>
                </a:solidFill>
                <a:latin typeface="Arial"/>
                <a:cs typeface="Arial"/>
              </a:rPr>
              <a:t>Show </a:t>
            </a:r>
            <a:r>
              <a:rPr sz="2400" spc="100" dirty="0">
                <a:solidFill>
                  <a:srgbClr val="FFFFFF"/>
                </a:solidFill>
                <a:latin typeface="Arial"/>
                <a:cs typeface="Arial"/>
              </a:rPr>
              <a:t>love, </a:t>
            </a:r>
            <a:r>
              <a:rPr sz="2400" spc="195" dirty="0">
                <a:solidFill>
                  <a:srgbClr val="FFFFFF"/>
                </a:solidFill>
                <a:latin typeface="Arial"/>
                <a:cs typeface="Arial"/>
              </a:rPr>
              <a:t>patience </a:t>
            </a:r>
            <a:r>
              <a:rPr sz="2400" spc="240" dirty="0">
                <a:solidFill>
                  <a:srgbClr val="FFFFFF"/>
                </a:solidFill>
                <a:latin typeface="Arial"/>
                <a:cs typeface="Arial"/>
              </a:rPr>
              <a:t>and</a:t>
            </a:r>
            <a:r>
              <a:rPr sz="2400" spc="-4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55" dirty="0">
                <a:solidFill>
                  <a:srgbClr val="FFFFFF"/>
                </a:solidFill>
                <a:latin typeface="Arial"/>
                <a:cs typeface="Arial"/>
              </a:rPr>
              <a:t>forgiveness </a:t>
            </a:r>
            <a:r>
              <a:rPr sz="2400" spc="185" dirty="0">
                <a:solidFill>
                  <a:srgbClr val="FFFFFF"/>
                </a:solidFill>
                <a:latin typeface="Arial"/>
                <a:cs typeface="Arial"/>
              </a:rPr>
              <a:t>to  </a:t>
            </a:r>
            <a:r>
              <a:rPr sz="2400" spc="250" dirty="0">
                <a:solidFill>
                  <a:srgbClr val="FFFFFF"/>
                </a:solidFill>
                <a:latin typeface="Arial"/>
                <a:cs typeface="Arial"/>
              </a:rPr>
              <a:t>each</a:t>
            </a:r>
            <a:r>
              <a:rPr sz="2400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130" dirty="0">
                <a:solidFill>
                  <a:srgbClr val="FFFFFF"/>
                </a:solidFill>
                <a:latin typeface="Arial"/>
                <a:cs typeface="Arial"/>
              </a:rPr>
              <a:t>other</a:t>
            </a:r>
            <a:endParaRPr sz="2400">
              <a:latin typeface="Arial"/>
              <a:cs typeface="Arial"/>
            </a:endParaRPr>
          </a:p>
          <a:p>
            <a:pPr marL="354965" marR="508634" indent="-342900">
              <a:lnSpc>
                <a:spcPct val="100400"/>
              </a:lnSpc>
              <a:spcBef>
                <a:spcPts val="755"/>
              </a:spcBef>
              <a:tabLst>
                <a:tab pos="354965" algn="l"/>
              </a:tabLst>
            </a:pPr>
            <a:r>
              <a:rPr sz="1900" spc="610" dirty="0">
                <a:solidFill>
                  <a:srgbClr val="8AD0D6"/>
                </a:solidFill>
                <a:latin typeface="Arial"/>
                <a:cs typeface="Arial"/>
              </a:rPr>
              <a:t>u	</a:t>
            </a:r>
            <a:r>
              <a:rPr sz="2400" spc="70" dirty="0">
                <a:solidFill>
                  <a:srgbClr val="FFFFFF"/>
                </a:solidFill>
                <a:latin typeface="Arial"/>
                <a:cs typeface="Arial"/>
              </a:rPr>
              <a:t>Nurture their </a:t>
            </a:r>
            <a:r>
              <a:rPr sz="2400" spc="95" dirty="0">
                <a:solidFill>
                  <a:srgbClr val="FFFFFF"/>
                </a:solidFill>
                <a:latin typeface="Arial"/>
                <a:cs typeface="Arial"/>
              </a:rPr>
              <a:t>child’s </a:t>
            </a:r>
            <a:r>
              <a:rPr sz="2400" spc="114" dirty="0">
                <a:solidFill>
                  <a:srgbClr val="FFFFFF"/>
                </a:solidFill>
                <a:latin typeface="Arial"/>
                <a:cs typeface="Arial"/>
              </a:rPr>
              <a:t>faith </a:t>
            </a:r>
            <a:r>
              <a:rPr sz="2400" spc="200" dirty="0">
                <a:solidFill>
                  <a:srgbClr val="FFFFFF"/>
                </a:solidFill>
                <a:latin typeface="Arial"/>
                <a:cs typeface="Arial"/>
              </a:rPr>
              <a:t>according</a:t>
            </a:r>
            <a:r>
              <a:rPr sz="2400" spc="-4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185" dirty="0">
                <a:solidFill>
                  <a:srgbClr val="FFFFFF"/>
                </a:solidFill>
                <a:latin typeface="Arial"/>
                <a:cs typeface="Arial"/>
              </a:rPr>
              <a:t>to  </a:t>
            </a:r>
            <a:r>
              <a:rPr sz="2400" spc="160" dirty="0">
                <a:solidFill>
                  <a:srgbClr val="FFFFFF"/>
                </a:solidFill>
                <a:latin typeface="Arial"/>
                <a:cs typeface="Arial"/>
              </a:rPr>
              <a:t>the </a:t>
            </a:r>
            <a:r>
              <a:rPr sz="2400" spc="95" dirty="0">
                <a:solidFill>
                  <a:srgbClr val="FFFFFF"/>
                </a:solidFill>
                <a:latin typeface="Arial"/>
                <a:cs typeface="Arial"/>
              </a:rPr>
              <a:t>child’s </a:t>
            </a:r>
            <a:r>
              <a:rPr sz="2400" spc="100" dirty="0">
                <a:solidFill>
                  <a:srgbClr val="FFFFFF"/>
                </a:solidFill>
                <a:latin typeface="Arial"/>
                <a:cs typeface="Arial"/>
              </a:rPr>
              <a:t>needs, </a:t>
            </a:r>
            <a:r>
              <a:rPr sz="2400" spc="15" dirty="0">
                <a:solidFill>
                  <a:srgbClr val="FFFFFF"/>
                </a:solidFill>
                <a:latin typeface="Arial"/>
                <a:cs typeface="Arial"/>
              </a:rPr>
              <a:t>interests,  </a:t>
            </a:r>
            <a:r>
              <a:rPr sz="2400" spc="125" dirty="0">
                <a:solidFill>
                  <a:srgbClr val="FFFFFF"/>
                </a:solidFill>
                <a:latin typeface="Arial"/>
                <a:cs typeface="Arial"/>
              </a:rPr>
              <a:t>understanding </a:t>
            </a:r>
            <a:r>
              <a:rPr sz="2400" spc="240" dirty="0">
                <a:solidFill>
                  <a:srgbClr val="FFFFFF"/>
                </a:solidFill>
                <a:latin typeface="Arial"/>
                <a:cs typeface="Arial"/>
              </a:rPr>
              <a:t>and </a:t>
            </a:r>
            <a:r>
              <a:rPr sz="2400" spc="25" dirty="0">
                <a:solidFill>
                  <a:srgbClr val="FFFFFF"/>
                </a:solidFill>
                <a:latin typeface="Arial"/>
                <a:cs typeface="Arial"/>
              </a:rPr>
              <a:t>gifts,</a:t>
            </a:r>
            <a:r>
              <a:rPr sz="2400" spc="-38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175" dirty="0">
                <a:solidFill>
                  <a:srgbClr val="FFFFFF"/>
                </a:solidFill>
                <a:latin typeface="Arial"/>
                <a:cs typeface="Arial"/>
              </a:rPr>
              <a:t>etc.</a:t>
            </a:r>
            <a:endParaRPr sz="24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820"/>
              </a:spcBef>
              <a:tabLst>
                <a:tab pos="354965" algn="l"/>
              </a:tabLst>
            </a:pPr>
            <a:r>
              <a:rPr sz="1900" spc="610" dirty="0">
                <a:solidFill>
                  <a:srgbClr val="8AD0D6"/>
                </a:solidFill>
                <a:latin typeface="Arial"/>
                <a:cs typeface="Arial"/>
              </a:rPr>
              <a:t>u	</a:t>
            </a:r>
            <a:r>
              <a:rPr sz="2400" spc="15" dirty="0">
                <a:solidFill>
                  <a:srgbClr val="FFFFFF"/>
                </a:solidFill>
                <a:latin typeface="Arial"/>
                <a:cs typeface="Arial"/>
              </a:rPr>
              <a:t>Live </a:t>
            </a:r>
            <a:r>
              <a:rPr sz="2400" spc="165" dirty="0">
                <a:solidFill>
                  <a:srgbClr val="FFFFFF"/>
                </a:solidFill>
                <a:latin typeface="Arial"/>
                <a:cs typeface="Arial"/>
              </a:rPr>
              <a:t>out </a:t>
            </a:r>
            <a:r>
              <a:rPr sz="2400" spc="80" dirty="0">
                <a:solidFill>
                  <a:srgbClr val="FFFFFF"/>
                </a:solidFill>
                <a:latin typeface="Arial"/>
                <a:cs typeface="Arial"/>
              </a:rPr>
              <a:t>positive </a:t>
            </a:r>
            <a:r>
              <a:rPr sz="2400" spc="45" dirty="0">
                <a:solidFill>
                  <a:srgbClr val="FFFFFF"/>
                </a:solidFill>
                <a:latin typeface="Arial"/>
                <a:cs typeface="Arial"/>
              </a:rPr>
              <a:t>Christian</a:t>
            </a:r>
            <a:r>
              <a:rPr sz="2400" spc="-29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70" dirty="0">
                <a:solidFill>
                  <a:srgbClr val="FFFFFF"/>
                </a:solidFill>
                <a:latin typeface="Arial"/>
                <a:cs typeface="Arial"/>
              </a:rPr>
              <a:t>values</a:t>
            </a:r>
            <a:endParaRPr sz="240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8595297" y="6554723"/>
            <a:ext cx="3407410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60" dirty="0">
                <a:latin typeface="Arial"/>
                <a:cs typeface="Arial"/>
              </a:rPr>
              <a:t>Photo</a:t>
            </a:r>
            <a:r>
              <a:rPr sz="1400" spc="-15" dirty="0">
                <a:latin typeface="Arial"/>
                <a:cs typeface="Arial"/>
              </a:rPr>
              <a:t> </a:t>
            </a:r>
            <a:r>
              <a:rPr sz="1400" spc="105" dirty="0">
                <a:latin typeface="Arial"/>
                <a:cs typeface="Arial"/>
              </a:rPr>
              <a:t>by</a:t>
            </a:r>
            <a:r>
              <a:rPr sz="1400" spc="-5" dirty="0">
                <a:latin typeface="Arial"/>
                <a:cs typeface="Arial"/>
              </a:rPr>
              <a:t> </a:t>
            </a:r>
            <a:r>
              <a:rPr sz="1400" spc="50" dirty="0">
                <a:latin typeface="Arial"/>
                <a:cs typeface="Arial"/>
              </a:rPr>
              <a:t>Rendy</a:t>
            </a:r>
            <a:r>
              <a:rPr sz="1400" spc="-5" dirty="0">
                <a:latin typeface="Arial"/>
                <a:cs typeface="Arial"/>
              </a:rPr>
              <a:t> </a:t>
            </a:r>
            <a:r>
              <a:rPr sz="1400" spc="80" dirty="0">
                <a:latin typeface="Arial"/>
                <a:cs typeface="Arial"/>
              </a:rPr>
              <a:t>Novantino</a:t>
            </a:r>
            <a:r>
              <a:rPr sz="1400" spc="-5" dirty="0">
                <a:latin typeface="Arial"/>
                <a:cs typeface="Arial"/>
              </a:rPr>
              <a:t> </a:t>
            </a:r>
            <a:r>
              <a:rPr sz="1400" spc="100" dirty="0">
                <a:latin typeface="Arial"/>
                <a:cs typeface="Arial"/>
              </a:rPr>
              <a:t>on</a:t>
            </a:r>
            <a:r>
              <a:rPr sz="1400" spc="-1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Unsplash</a:t>
            </a:r>
            <a:endParaRPr sz="14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</TotalTime>
  <Words>1095</Words>
  <Application>Microsoft Office PowerPoint</Application>
  <PresentationFormat>Widescreen</PresentationFormat>
  <Paragraphs>191</Paragraphs>
  <Slides>26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29" baseType="lpstr">
      <vt:lpstr>Arial</vt:lpstr>
      <vt:lpstr>Calibri</vt:lpstr>
      <vt:lpstr>Office Theme</vt:lpstr>
      <vt:lpstr>Families Matter… Growing God-Connected Kids</vt:lpstr>
      <vt:lpstr>Families matter – we have  an amazing responsibility!</vt:lpstr>
      <vt:lpstr>PowerPoint Presentation</vt:lpstr>
      <vt:lpstr>PowerPoint Presentation</vt:lpstr>
      <vt:lpstr>PowerPoint Presentation</vt:lpstr>
      <vt:lpstr>Greatest Commandment</vt:lpstr>
      <vt:lpstr>Reflecting on  God’s method</vt:lpstr>
      <vt:lpstr>It starts with us…</vt:lpstr>
      <vt:lpstr>Spiritually nurturing  parents:</vt:lpstr>
      <vt:lpstr>Everyday  moments</vt:lpstr>
      <vt:lpstr>Making sense  of life and faith</vt:lpstr>
      <vt:lpstr>Making sense  of life and faith</vt:lpstr>
      <vt:lpstr>Living  transparently</vt:lpstr>
      <vt:lpstr>Modelling an apology</vt:lpstr>
      <vt:lpstr>Helping kids repair after hurt</vt:lpstr>
      <vt:lpstr>Correcting distortions</vt:lpstr>
      <vt:lpstr>Adjusting the lens</vt:lpstr>
      <vt:lpstr>Adjusting the lens</vt:lpstr>
      <vt:lpstr>The Story of the Prodigal  Son - Luke 15:11-31</vt:lpstr>
      <vt:lpstr>Chatting with God</vt:lpstr>
      <vt:lpstr>Chat starters:</vt:lpstr>
      <vt:lpstr>Listening for God</vt:lpstr>
      <vt:lpstr>We need to follow our children’s spiritual flow.</vt:lpstr>
      <vt:lpstr>We need to follow our children’s flow, not stem it.</vt:lpstr>
      <vt:lpstr>Bedtime moments</vt:lpstr>
      <vt:lpstr>The big questions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Families Matter… Growing God-Connected Kids</dc:title>
  <dc:creator>Cordell</dc:creator>
  <cp:lastModifiedBy>cjclementson@gmail.com</cp:lastModifiedBy>
  <cp:revision>2</cp:revision>
  <dcterms:created xsi:type="dcterms:W3CDTF">2022-04-18T20:22:38Z</dcterms:created>
  <dcterms:modified xsi:type="dcterms:W3CDTF">2024-10-22T15:52:19Z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2022-01-24T00:00:00Z</vt:filetime>
  </property>
  <property fmtid="{D5CDD505-2E9C-101B-9397-08002B2CF9AE}" pid="3" name="LastSaved">
    <vt:filetime>2022-04-18T00:00:00Z</vt:filetime>
  </property>
</Properties>
</file>