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1"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68"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098D0-3D30-9049-BC6C-03A3A2A1BAEA}" v="15" dt="2022-04-18T19:30:48.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87"/>
    <p:restoredTop sz="62577"/>
  </p:normalViewPr>
  <p:slideViewPr>
    <p:cSldViewPr snapToGrid="0" snapToObjects="1">
      <p:cViewPr varScale="1">
        <p:scale>
          <a:sx n="46" d="100"/>
          <a:sy n="46" d="100"/>
        </p:scale>
        <p:origin x="1338" y="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h, Linda Mei Lin" userId="a0e7f40d-70cd-4b8f-aa27-67c7246dba12" providerId="ADAL" clId="{F45E52FF-9AF0-484E-AD8F-827D23B92CE2}"/>
    <pc:docChg chg="modSld">
      <pc:chgData name="Koh, Linda Mei Lin" userId="a0e7f40d-70cd-4b8f-aa27-67c7246dba12" providerId="ADAL" clId="{F45E52FF-9AF0-484E-AD8F-827D23B92CE2}" dt="2021-08-27T01:31:48.234" v="2" actId="1076"/>
      <pc:docMkLst>
        <pc:docMk/>
      </pc:docMkLst>
      <pc:sldChg chg="modSp mod">
        <pc:chgData name="Koh, Linda Mei Lin" userId="a0e7f40d-70cd-4b8f-aa27-67c7246dba12" providerId="ADAL" clId="{F45E52FF-9AF0-484E-AD8F-827D23B92CE2}" dt="2021-08-27T01:31:48.234" v="2" actId="1076"/>
        <pc:sldMkLst>
          <pc:docMk/>
          <pc:sldMk cId="777893522" sldId="259"/>
        </pc:sldMkLst>
        <pc:spChg chg="mod">
          <ac:chgData name="Koh, Linda Mei Lin" userId="a0e7f40d-70cd-4b8f-aa27-67c7246dba12" providerId="ADAL" clId="{F45E52FF-9AF0-484E-AD8F-827D23B92CE2}" dt="2021-08-27T01:31:48.234" v="2" actId="1076"/>
          <ac:spMkLst>
            <pc:docMk/>
            <pc:sldMk cId="777893522" sldId="259"/>
            <ac:spMk id="3" creationId="{3B6F751B-43B9-F947-BF94-07E086EDD849}"/>
          </ac:spMkLst>
        </pc:spChg>
      </pc:sldChg>
      <pc:sldChg chg="modTransition modAnim">
        <pc:chgData name="Koh, Linda Mei Lin" userId="a0e7f40d-70cd-4b8f-aa27-67c7246dba12" providerId="ADAL" clId="{F45E52FF-9AF0-484E-AD8F-827D23B92CE2}" dt="2021-08-26T14:36:14.210" v="1"/>
        <pc:sldMkLst>
          <pc:docMk/>
          <pc:sldMk cId="378428976" sldId="272"/>
        </pc:sldMkLst>
      </pc:sldChg>
    </pc:docChg>
  </pc:docChgLst>
  <pc:docChgLst>
    <pc:chgData name="Koh, Linda Mei Lin" userId="a0e7f40d-70cd-4b8f-aa27-67c7246dba12" providerId="ADAL" clId="{005331B9-1B71-6B46-9538-7DFA1B4CA34D}"/>
    <pc:docChg chg="undo redo custSel addSld delSld modSld sldOrd">
      <pc:chgData name="Koh, Linda Mei Lin" userId="a0e7f40d-70cd-4b8f-aa27-67c7246dba12" providerId="ADAL" clId="{005331B9-1B71-6B46-9538-7DFA1B4CA34D}" dt="2021-08-10T15:40:24.787" v="706" actId="1076"/>
      <pc:docMkLst>
        <pc:docMk/>
      </pc:docMkLst>
      <pc:sldChg chg="modTransition">
        <pc:chgData name="Koh, Linda Mei Lin" userId="a0e7f40d-70cd-4b8f-aa27-67c7246dba12" providerId="ADAL" clId="{005331B9-1B71-6B46-9538-7DFA1B4CA34D}" dt="2021-07-20T15:29:42.313" v="0"/>
        <pc:sldMkLst>
          <pc:docMk/>
          <pc:sldMk cId="2935549751" sldId="256"/>
        </pc:sldMkLst>
      </pc:sldChg>
      <pc:sldChg chg="modSp mod">
        <pc:chgData name="Koh, Linda Mei Lin" userId="a0e7f40d-70cd-4b8f-aa27-67c7246dba12" providerId="ADAL" clId="{005331B9-1B71-6B46-9538-7DFA1B4CA34D}" dt="2021-08-08T00:56:23.338" v="229" actId="1076"/>
        <pc:sldMkLst>
          <pc:docMk/>
          <pc:sldMk cId="3366696139" sldId="257"/>
        </pc:sldMkLst>
        <pc:spChg chg="mod">
          <ac:chgData name="Koh, Linda Mei Lin" userId="a0e7f40d-70cd-4b8f-aa27-67c7246dba12" providerId="ADAL" clId="{005331B9-1B71-6B46-9538-7DFA1B4CA34D}" dt="2021-08-08T00:56:23.338" v="229" actId="1076"/>
          <ac:spMkLst>
            <pc:docMk/>
            <pc:sldMk cId="3366696139" sldId="257"/>
            <ac:spMk id="3" creationId="{2D171FD5-7DA9-4F49-996B-963A87CD32F6}"/>
          </ac:spMkLst>
        </pc:spChg>
      </pc:sldChg>
      <pc:sldChg chg="modSp mod">
        <pc:chgData name="Koh, Linda Mei Lin" userId="a0e7f40d-70cd-4b8f-aa27-67c7246dba12" providerId="ADAL" clId="{005331B9-1B71-6B46-9538-7DFA1B4CA34D}" dt="2021-08-08T00:55:59.130" v="226" actId="1076"/>
        <pc:sldMkLst>
          <pc:docMk/>
          <pc:sldMk cId="777893522" sldId="259"/>
        </pc:sldMkLst>
        <pc:spChg chg="mod">
          <ac:chgData name="Koh, Linda Mei Lin" userId="a0e7f40d-70cd-4b8f-aa27-67c7246dba12" providerId="ADAL" clId="{005331B9-1B71-6B46-9538-7DFA1B4CA34D}" dt="2021-08-08T00:55:59.130" v="226" actId="1076"/>
          <ac:spMkLst>
            <pc:docMk/>
            <pc:sldMk cId="777893522" sldId="259"/>
            <ac:spMk id="2" creationId="{A9EB5353-A74C-B14F-BA12-DEF4A94F8562}"/>
          </ac:spMkLst>
        </pc:spChg>
        <pc:spChg chg="mod">
          <ac:chgData name="Koh, Linda Mei Lin" userId="a0e7f40d-70cd-4b8f-aa27-67c7246dba12" providerId="ADAL" clId="{005331B9-1B71-6B46-9538-7DFA1B4CA34D}" dt="2021-08-08T00:55:52.047" v="225" actId="27636"/>
          <ac:spMkLst>
            <pc:docMk/>
            <pc:sldMk cId="777893522" sldId="259"/>
            <ac:spMk id="3" creationId="{3B6F751B-43B9-F947-BF94-07E086EDD849}"/>
          </ac:spMkLst>
        </pc:spChg>
      </pc:sldChg>
      <pc:sldChg chg="modSp mod">
        <pc:chgData name="Koh, Linda Mei Lin" userId="a0e7f40d-70cd-4b8f-aa27-67c7246dba12" providerId="ADAL" clId="{005331B9-1B71-6B46-9538-7DFA1B4CA34D}" dt="2021-08-08T00:54:34.881" v="216" actId="1076"/>
        <pc:sldMkLst>
          <pc:docMk/>
          <pc:sldMk cId="2951247915" sldId="261"/>
        </pc:sldMkLst>
        <pc:spChg chg="mod">
          <ac:chgData name="Koh, Linda Mei Lin" userId="a0e7f40d-70cd-4b8f-aa27-67c7246dba12" providerId="ADAL" clId="{005331B9-1B71-6B46-9538-7DFA1B4CA34D}" dt="2021-08-08T00:54:34.881" v="216" actId="1076"/>
          <ac:spMkLst>
            <pc:docMk/>
            <pc:sldMk cId="2951247915" sldId="261"/>
            <ac:spMk id="3" creationId="{11B90B78-86C6-7843-BA4C-FC4D3C0FE7C3}"/>
          </ac:spMkLst>
        </pc:spChg>
      </pc:sldChg>
      <pc:sldChg chg="modSp mod">
        <pc:chgData name="Koh, Linda Mei Lin" userId="a0e7f40d-70cd-4b8f-aa27-67c7246dba12" providerId="ADAL" clId="{005331B9-1B71-6B46-9538-7DFA1B4CA34D}" dt="2021-08-08T00:53:05.001" v="190" actId="166"/>
        <pc:sldMkLst>
          <pc:docMk/>
          <pc:sldMk cId="3990195610" sldId="262"/>
        </pc:sldMkLst>
        <pc:spChg chg="mod">
          <ac:chgData name="Koh, Linda Mei Lin" userId="a0e7f40d-70cd-4b8f-aa27-67c7246dba12" providerId="ADAL" clId="{005331B9-1B71-6B46-9538-7DFA1B4CA34D}" dt="2021-08-08T00:53:05.001" v="190" actId="166"/>
          <ac:spMkLst>
            <pc:docMk/>
            <pc:sldMk cId="3990195610" sldId="262"/>
            <ac:spMk id="3" creationId="{7888C322-FF9E-D946-B48C-E1C06DE2FEC5}"/>
          </ac:spMkLst>
        </pc:spChg>
      </pc:sldChg>
      <pc:sldChg chg="modSp mod modNotesTx">
        <pc:chgData name="Koh, Linda Mei Lin" userId="a0e7f40d-70cd-4b8f-aa27-67c7246dba12" providerId="ADAL" clId="{005331B9-1B71-6B46-9538-7DFA1B4CA34D}" dt="2021-08-10T15:07:58.824" v="669" actId="20577"/>
        <pc:sldMkLst>
          <pc:docMk/>
          <pc:sldMk cId="1713727618" sldId="263"/>
        </pc:sldMkLst>
        <pc:spChg chg="mod">
          <ac:chgData name="Koh, Linda Mei Lin" userId="a0e7f40d-70cd-4b8f-aa27-67c7246dba12" providerId="ADAL" clId="{005331B9-1B71-6B46-9538-7DFA1B4CA34D}" dt="2021-08-10T15:07:44.702" v="646" actId="20577"/>
          <ac:spMkLst>
            <pc:docMk/>
            <pc:sldMk cId="1713727618" sldId="263"/>
            <ac:spMk id="2" creationId="{744D6304-675E-7348-995F-962E0D0AFA27}"/>
          </ac:spMkLst>
        </pc:spChg>
        <pc:spChg chg="mod">
          <ac:chgData name="Koh, Linda Mei Lin" userId="a0e7f40d-70cd-4b8f-aa27-67c7246dba12" providerId="ADAL" clId="{005331B9-1B71-6B46-9538-7DFA1B4CA34D}" dt="2021-08-08T00:53:49.692" v="203" actId="1076"/>
          <ac:spMkLst>
            <pc:docMk/>
            <pc:sldMk cId="1713727618" sldId="263"/>
            <ac:spMk id="8" creationId="{8B9C83FC-D97E-43CB-B910-33149643FF33}"/>
          </ac:spMkLst>
        </pc:spChg>
      </pc:sldChg>
      <pc:sldChg chg="modSp mod modTransition">
        <pc:chgData name="Koh, Linda Mei Lin" userId="a0e7f40d-70cd-4b8f-aa27-67c7246dba12" providerId="ADAL" clId="{005331B9-1B71-6B46-9538-7DFA1B4CA34D}" dt="2021-08-10T15:18:06.712" v="690" actId="14838"/>
        <pc:sldMkLst>
          <pc:docMk/>
          <pc:sldMk cId="3480296855" sldId="264"/>
        </pc:sldMkLst>
        <pc:spChg chg="mod">
          <ac:chgData name="Koh, Linda Mei Lin" userId="a0e7f40d-70cd-4b8f-aa27-67c7246dba12" providerId="ADAL" clId="{005331B9-1B71-6B46-9538-7DFA1B4CA34D}" dt="2021-08-10T15:17:09.235" v="688" actId="1076"/>
          <ac:spMkLst>
            <pc:docMk/>
            <pc:sldMk cId="3480296855" sldId="264"/>
            <ac:spMk id="2" creationId="{CABE6A00-3E20-3D4B-BE30-C4239D8AA967}"/>
          </ac:spMkLst>
        </pc:spChg>
        <pc:spChg chg="mod">
          <ac:chgData name="Koh, Linda Mei Lin" userId="a0e7f40d-70cd-4b8f-aa27-67c7246dba12" providerId="ADAL" clId="{005331B9-1B71-6B46-9538-7DFA1B4CA34D}" dt="2021-08-10T15:18:06.712" v="690" actId="14838"/>
          <ac:spMkLst>
            <pc:docMk/>
            <pc:sldMk cId="3480296855" sldId="264"/>
            <ac:spMk id="29" creationId="{FB15BAAA-C5AD-4CB1-B961-6A06DB469667}"/>
          </ac:spMkLst>
        </pc:spChg>
        <pc:picChg chg="mod">
          <ac:chgData name="Koh, Linda Mei Lin" userId="a0e7f40d-70cd-4b8f-aa27-67c7246dba12" providerId="ADAL" clId="{005331B9-1B71-6B46-9538-7DFA1B4CA34D}" dt="2021-08-10T15:17:57.429" v="689" actId="1076"/>
          <ac:picMkLst>
            <pc:docMk/>
            <pc:sldMk cId="3480296855" sldId="264"/>
            <ac:picMk id="4" creationId="{90D28498-8EF9-4542-96AB-38D31A6E5F72}"/>
          </ac:picMkLst>
        </pc:picChg>
      </pc:sldChg>
      <pc:sldChg chg="modSp mod modNotesTx">
        <pc:chgData name="Koh, Linda Mei Lin" userId="a0e7f40d-70cd-4b8f-aa27-67c7246dba12" providerId="ADAL" clId="{005331B9-1B71-6B46-9538-7DFA1B4CA34D}" dt="2021-08-10T15:35:26.322" v="703" actId="1076"/>
        <pc:sldMkLst>
          <pc:docMk/>
          <pc:sldMk cId="2390982510" sldId="265"/>
        </pc:sldMkLst>
        <pc:spChg chg="mod">
          <ac:chgData name="Koh, Linda Mei Lin" userId="a0e7f40d-70cd-4b8f-aa27-67c7246dba12" providerId="ADAL" clId="{005331B9-1B71-6B46-9538-7DFA1B4CA34D}" dt="2021-08-10T15:35:26.322" v="703" actId="1076"/>
          <ac:spMkLst>
            <pc:docMk/>
            <pc:sldMk cId="2390982510" sldId="265"/>
            <ac:spMk id="2" creationId="{E4B4CEB9-3EAE-3244-88A8-DD2F2B285736}"/>
          </ac:spMkLst>
        </pc:spChg>
        <pc:spChg chg="mod">
          <ac:chgData name="Koh, Linda Mei Lin" userId="a0e7f40d-70cd-4b8f-aa27-67c7246dba12" providerId="ADAL" clId="{005331B9-1B71-6B46-9538-7DFA1B4CA34D}" dt="2021-08-10T15:35:21.788" v="702" actId="1076"/>
          <ac:spMkLst>
            <pc:docMk/>
            <pc:sldMk cId="2390982510" sldId="265"/>
            <ac:spMk id="3" creationId="{8A1B6EE8-D8FD-4445-BFF9-BCBD453BAB3A}"/>
          </ac:spMkLst>
        </pc:spChg>
      </pc:sldChg>
      <pc:sldChg chg="modSp mod">
        <pc:chgData name="Koh, Linda Mei Lin" userId="a0e7f40d-70cd-4b8f-aa27-67c7246dba12" providerId="ADAL" clId="{005331B9-1B71-6B46-9538-7DFA1B4CA34D}" dt="2021-08-10T15:40:24.787" v="706" actId="1076"/>
        <pc:sldMkLst>
          <pc:docMk/>
          <pc:sldMk cId="687421324" sldId="266"/>
        </pc:sldMkLst>
        <pc:spChg chg="mod">
          <ac:chgData name="Koh, Linda Mei Lin" userId="a0e7f40d-70cd-4b8f-aa27-67c7246dba12" providerId="ADAL" clId="{005331B9-1B71-6B46-9538-7DFA1B4CA34D}" dt="2021-08-10T15:40:24.787" v="706" actId="1076"/>
          <ac:spMkLst>
            <pc:docMk/>
            <pc:sldMk cId="687421324" sldId="266"/>
            <ac:spMk id="2" creationId="{762F7156-4360-7240-A26D-BB3102EC6F72}"/>
          </ac:spMkLst>
        </pc:spChg>
        <pc:spChg chg="mod">
          <ac:chgData name="Koh, Linda Mei Lin" userId="a0e7f40d-70cd-4b8f-aa27-67c7246dba12" providerId="ADAL" clId="{005331B9-1B71-6B46-9538-7DFA1B4CA34D}" dt="2021-08-08T01:11:50.695" v="255" actId="1076"/>
          <ac:spMkLst>
            <pc:docMk/>
            <pc:sldMk cId="687421324" sldId="266"/>
            <ac:spMk id="3" creationId="{00E73CC2-1C1F-894D-B144-D70EA3EAC241}"/>
          </ac:spMkLst>
        </pc:spChg>
      </pc:sldChg>
      <pc:sldChg chg="addSp modSp mod ord setBg modNotesTx">
        <pc:chgData name="Koh, Linda Mei Lin" userId="a0e7f40d-70cd-4b8f-aa27-67c7246dba12" providerId="ADAL" clId="{005331B9-1B71-6B46-9538-7DFA1B4CA34D}" dt="2021-08-08T01:36:11.935" v="360" actId="20578"/>
        <pc:sldMkLst>
          <pc:docMk/>
          <pc:sldMk cId="789139188" sldId="267"/>
        </pc:sldMkLst>
        <pc:spChg chg="mod">
          <ac:chgData name="Koh, Linda Mei Lin" userId="a0e7f40d-70cd-4b8f-aa27-67c7246dba12" providerId="ADAL" clId="{005331B9-1B71-6B46-9538-7DFA1B4CA34D}" dt="2021-08-08T01:12:46.346" v="272" actId="1076"/>
          <ac:spMkLst>
            <pc:docMk/>
            <pc:sldMk cId="789139188" sldId="267"/>
            <ac:spMk id="2" creationId="{DDC05E4F-01BF-D644-ABC9-CC2F2C470311}"/>
          </ac:spMkLst>
        </pc:spChg>
        <pc:spChg chg="mod">
          <ac:chgData name="Koh, Linda Mei Lin" userId="a0e7f40d-70cd-4b8f-aa27-67c7246dba12" providerId="ADAL" clId="{005331B9-1B71-6B46-9538-7DFA1B4CA34D}" dt="2021-08-08T01:12:54.760" v="274" actId="1076"/>
          <ac:spMkLst>
            <pc:docMk/>
            <pc:sldMk cId="789139188" sldId="267"/>
            <ac:spMk id="3" creationId="{6C47D48A-A1C2-1445-815B-C3E5E7BDEE42}"/>
          </ac:spMkLst>
        </pc:spChg>
        <pc:spChg chg="add">
          <ac:chgData name="Koh, Linda Mei Lin" userId="a0e7f40d-70cd-4b8f-aa27-67c7246dba12" providerId="ADAL" clId="{005331B9-1B71-6B46-9538-7DFA1B4CA34D}" dt="2021-07-20T18:00:33.376" v="77" actId="26606"/>
          <ac:spMkLst>
            <pc:docMk/>
            <pc:sldMk cId="789139188" sldId="267"/>
            <ac:spMk id="71" creationId="{FAFB3478-4AEC-431E-93B2-1593839C16DA}"/>
          </ac:spMkLst>
        </pc:spChg>
        <pc:spChg chg="add">
          <ac:chgData name="Koh, Linda Mei Lin" userId="a0e7f40d-70cd-4b8f-aa27-67c7246dba12" providerId="ADAL" clId="{005331B9-1B71-6B46-9538-7DFA1B4CA34D}" dt="2021-07-20T18:00:33.376" v="77" actId="26606"/>
          <ac:spMkLst>
            <pc:docMk/>
            <pc:sldMk cId="789139188" sldId="267"/>
            <ac:spMk id="73" creationId="{E0F166C3-D45F-4A92-A291-15B874AD1A56}"/>
          </ac:spMkLst>
        </pc:spChg>
        <pc:spChg chg="add">
          <ac:chgData name="Koh, Linda Mei Lin" userId="a0e7f40d-70cd-4b8f-aa27-67c7246dba12" providerId="ADAL" clId="{005331B9-1B71-6B46-9538-7DFA1B4CA34D}" dt="2021-07-20T18:00:33.376" v="77" actId="26606"/>
          <ac:spMkLst>
            <pc:docMk/>
            <pc:sldMk cId="789139188" sldId="267"/>
            <ac:spMk id="81" creationId="{F34FFB17-4733-4A4C-9F36-CE82366CB51E}"/>
          </ac:spMkLst>
        </pc:spChg>
        <pc:grpChg chg="add">
          <ac:chgData name="Koh, Linda Mei Lin" userId="a0e7f40d-70cd-4b8f-aa27-67c7246dba12" providerId="ADAL" clId="{005331B9-1B71-6B46-9538-7DFA1B4CA34D}" dt="2021-07-20T18:00:33.376" v="77" actId="26606"/>
          <ac:grpSpMkLst>
            <pc:docMk/>
            <pc:sldMk cId="789139188" sldId="267"/>
            <ac:grpSpMk id="75" creationId="{6DBB4B8F-57A2-4546-9449-6DBBA6E7C6CF}"/>
          </ac:grpSpMkLst>
        </pc:grpChg>
        <pc:picChg chg="add mod">
          <ac:chgData name="Koh, Linda Mei Lin" userId="a0e7f40d-70cd-4b8f-aa27-67c7246dba12" providerId="ADAL" clId="{005331B9-1B71-6B46-9538-7DFA1B4CA34D}" dt="2021-07-20T18:00:33.376" v="77" actId="26606"/>
          <ac:picMkLst>
            <pc:docMk/>
            <pc:sldMk cId="789139188" sldId="267"/>
            <ac:picMk id="1026" creationId="{AE746CF1-7BED-BC42-B43C-5D53D7F7DEFD}"/>
          </ac:picMkLst>
        </pc:picChg>
      </pc:sldChg>
      <pc:sldChg chg="new del">
        <pc:chgData name="Koh, Linda Mei Lin" userId="a0e7f40d-70cd-4b8f-aa27-67c7246dba12" providerId="ADAL" clId="{005331B9-1B71-6B46-9538-7DFA1B4CA34D}" dt="2021-07-20T18:02:56.298" v="132" actId="680"/>
        <pc:sldMkLst>
          <pc:docMk/>
          <pc:sldMk cId="54350399" sldId="268"/>
        </pc:sldMkLst>
      </pc:sldChg>
      <pc:sldChg chg="new del">
        <pc:chgData name="Koh, Linda Mei Lin" userId="a0e7f40d-70cd-4b8f-aa27-67c7246dba12" providerId="ADAL" clId="{005331B9-1B71-6B46-9538-7DFA1B4CA34D}" dt="2021-07-20T18:03:01.901" v="134" actId="680"/>
        <pc:sldMkLst>
          <pc:docMk/>
          <pc:sldMk cId="2179427926" sldId="268"/>
        </pc:sldMkLst>
      </pc:sldChg>
      <pc:sldChg chg="addSp delSp modSp new mod modTransition setBg modAnim delDesignElem chgLayout modNotesTx">
        <pc:chgData name="Koh, Linda Mei Lin" userId="a0e7f40d-70cd-4b8f-aa27-67c7246dba12" providerId="ADAL" clId="{005331B9-1B71-6B46-9538-7DFA1B4CA34D}" dt="2021-08-08T02:11:40.808" v="633"/>
        <pc:sldMkLst>
          <pc:docMk/>
          <pc:sldMk cId="2456749482" sldId="268"/>
        </pc:sldMkLst>
        <pc:spChg chg="add mod ord">
          <ac:chgData name="Koh, Linda Mei Lin" userId="a0e7f40d-70cd-4b8f-aa27-67c7246dba12" providerId="ADAL" clId="{005331B9-1B71-6B46-9538-7DFA1B4CA34D}" dt="2021-08-08T02:10:48.260" v="624" actId="1076"/>
          <ac:spMkLst>
            <pc:docMk/>
            <pc:sldMk cId="2456749482" sldId="268"/>
            <ac:spMk id="2" creationId="{36A9F696-088C-DB44-82E3-430E486FE9F6}"/>
          </ac:spMkLst>
        </pc:spChg>
        <pc:spChg chg="del">
          <ac:chgData name="Koh, Linda Mei Lin" userId="a0e7f40d-70cd-4b8f-aa27-67c7246dba12" providerId="ADAL" clId="{005331B9-1B71-6B46-9538-7DFA1B4CA34D}" dt="2021-07-20T18:03:19.688" v="137" actId="478"/>
          <ac:spMkLst>
            <pc:docMk/>
            <pc:sldMk cId="2456749482" sldId="268"/>
            <ac:spMk id="2" creationId="{D44D4C9A-D68A-8848-8DBA-01595880A7A2}"/>
          </ac:spMkLst>
        </pc:spChg>
        <pc:spChg chg="mod ord">
          <ac:chgData name="Koh, Linda Mei Lin" userId="a0e7f40d-70cd-4b8f-aa27-67c7246dba12" providerId="ADAL" clId="{005331B9-1B71-6B46-9538-7DFA1B4CA34D}" dt="2021-08-08T02:11:11.513" v="630" actId="1076"/>
          <ac:spMkLst>
            <pc:docMk/>
            <pc:sldMk cId="2456749482" sldId="268"/>
            <ac:spMk id="3" creationId="{89CC7012-8A35-A34C-B89E-12A60D0D2855}"/>
          </ac:spMkLst>
        </pc:spChg>
        <pc:spChg chg="add del">
          <ac:chgData name="Koh, Linda Mei Lin" userId="a0e7f40d-70cd-4b8f-aa27-67c7246dba12" providerId="ADAL" clId="{005331B9-1B71-6B46-9538-7DFA1B4CA34D}" dt="2021-07-20T18:07:35.884" v="146" actId="26606"/>
          <ac:spMkLst>
            <pc:docMk/>
            <pc:sldMk cId="2456749482" sldId="268"/>
            <ac:spMk id="10" creationId="{FAFB3478-4AEC-431E-93B2-1593839C16DA}"/>
          </ac:spMkLst>
        </pc:spChg>
        <pc:spChg chg="add del">
          <ac:chgData name="Koh, Linda Mei Lin" userId="a0e7f40d-70cd-4b8f-aa27-67c7246dba12" providerId="ADAL" clId="{005331B9-1B71-6B46-9538-7DFA1B4CA34D}" dt="2021-07-20T18:07:35.884" v="146" actId="26606"/>
          <ac:spMkLst>
            <pc:docMk/>
            <pc:sldMk cId="2456749482" sldId="268"/>
            <ac:spMk id="12" creationId="{BA44E6CA-03F3-47EA-A9F3-5C0674E28D61}"/>
          </ac:spMkLst>
        </pc:spChg>
        <pc:spChg chg="add del">
          <ac:chgData name="Koh, Linda Mei Lin" userId="a0e7f40d-70cd-4b8f-aa27-67c7246dba12" providerId="ADAL" clId="{005331B9-1B71-6B46-9538-7DFA1B4CA34D}" dt="2021-07-20T18:07:44.434" v="150" actId="26606"/>
          <ac:spMkLst>
            <pc:docMk/>
            <pc:sldMk cId="2456749482" sldId="268"/>
            <ac:spMk id="19" creationId="{2E922E9E-A29B-4164-A634-B718A43369CA}"/>
          </ac:spMkLst>
        </pc:spChg>
        <pc:spChg chg="add del">
          <ac:chgData name="Koh, Linda Mei Lin" userId="a0e7f40d-70cd-4b8f-aa27-67c7246dba12" providerId="ADAL" clId="{005331B9-1B71-6B46-9538-7DFA1B4CA34D}" dt="2021-07-20T18:07:38.021" v="148" actId="26606"/>
          <ac:spMkLst>
            <pc:docMk/>
            <pc:sldMk cId="2456749482" sldId="268"/>
            <ac:spMk id="20" creationId="{2E922E9E-A29B-4164-A634-B718A43369CA}"/>
          </ac:spMkLst>
        </pc:spChg>
        <pc:spChg chg="add del">
          <ac:chgData name="Koh, Linda Mei Lin" userId="a0e7f40d-70cd-4b8f-aa27-67c7246dba12" providerId="ADAL" clId="{005331B9-1B71-6B46-9538-7DFA1B4CA34D}" dt="2021-07-20T18:07:35.884" v="146" actId="26606"/>
          <ac:spMkLst>
            <pc:docMk/>
            <pc:sldMk cId="2456749482" sldId="268"/>
            <ac:spMk id="21" creationId="{2E922E9E-A29B-4164-A634-B718A43369CA}"/>
          </ac:spMkLst>
        </pc:spChg>
        <pc:spChg chg="add del">
          <ac:chgData name="Koh, Linda Mei Lin" userId="a0e7f40d-70cd-4b8f-aa27-67c7246dba12" providerId="ADAL" clId="{005331B9-1B71-6B46-9538-7DFA1B4CA34D}" dt="2021-07-20T18:07:38.021" v="148" actId="26606"/>
          <ac:spMkLst>
            <pc:docMk/>
            <pc:sldMk cId="2456749482" sldId="268"/>
            <ac:spMk id="23" creationId="{FAFB3478-4AEC-431E-93B2-1593839C16DA}"/>
          </ac:spMkLst>
        </pc:spChg>
        <pc:spChg chg="add del">
          <ac:chgData name="Koh, Linda Mei Lin" userId="a0e7f40d-70cd-4b8f-aa27-67c7246dba12" providerId="ADAL" clId="{005331B9-1B71-6B46-9538-7DFA1B4CA34D}" dt="2021-07-20T18:07:38.021" v="148" actId="26606"/>
          <ac:spMkLst>
            <pc:docMk/>
            <pc:sldMk cId="2456749482" sldId="268"/>
            <ac:spMk id="24" creationId="{3FFB0B4B-B126-43E0-A25C-BA5634332524}"/>
          </ac:spMkLst>
        </pc:spChg>
        <pc:spChg chg="add del">
          <ac:chgData name="Koh, Linda Mei Lin" userId="a0e7f40d-70cd-4b8f-aa27-67c7246dba12" providerId="ADAL" clId="{005331B9-1B71-6B46-9538-7DFA1B4CA34D}" dt="2021-07-20T18:07:44.434" v="150" actId="26606"/>
          <ac:spMkLst>
            <pc:docMk/>
            <pc:sldMk cId="2456749482" sldId="268"/>
            <ac:spMk id="31" creationId="{FAFB3478-4AEC-431E-93B2-1593839C16DA}"/>
          </ac:spMkLst>
        </pc:spChg>
        <pc:spChg chg="add del">
          <ac:chgData name="Koh, Linda Mei Lin" userId="a0e7f40d-70cd-4b8f-aa27-67c7246dba12" providerId="ADAL" clId="{005331B9-1B71-6B46-9538-7DFA1B4CA34D}" dt="2021-07-20T18:07:44.434" v="150" actId="26606"/>
          <ac:spMkLst>
            <pc:docMk/>
            <pc:sldMk cId="2456749482" sldId="268"/>
            <ac:spMk id="32" creationId="{A8A68745-355E-4D81-AA5F-942C71082A1E}"/>
          </ac:spMkLst>
        </pc:spChg>
        <pc:spChg chg="add del">
          <ac:chgData name="Koh, Linda Mei Lin" userId="a0e7f40d-70cd-4b8f-aa27-67c7246dba12" providerId="ADAL" clId="{005331B9-1B71-6B46-9538-7DFA1B4CA34D}" dt="2021-07-20T18:07:48.574" v="152" actId="26606"/>
          <ac:spMkLst>
            <pc:docMk/>
            <pc:sldMk cId="2456749482" sldId="268"/>
            <ac:spMk id="35" creationId="{FAFB3478-4AEC-431E-93B2-1593839C16DA}"/>
          </ac:spMkLst>
        </pc:spChg>
        <pc:spChg chg="add del">
          <ac:chgData name="Koh, Linda Mei Lin" userId="a0e7f40d-70cd-4b8f-aa27-67c7246dba12" providerId="ADAL" clId="{005331B9-1B71-6B46-9538-7DFA1B4CA34D}" dt="2021-07-20T18:07:48.574" v="152" actId="26606"/>
          <ac:spMkLst>
            <pc:docMk/>
            <pc:sldMk cId="2456749482" sldId="268"/>
            <ac:spMk id="36" creationId="{F74280F7-820D-43DE-BE07-57E20B27165C}"/>
          </ac:spMkLst>
        </pc:spChg>
        <pc:spChg chg="add del">
          <ac:chgData name="Koh, Linda Mei Lin" userId="a0e7f40d-70cd-4b8f-aa27-67c7246dba12" providerId="ADAL" clId="{005331B9-1B71-6B46-9538-7DFA1B4CA34D}" dt="2021-07-20T18:07:48.574" v="152" actId="26606"/>
          <ac:spMkLst>
            <pc:docMk/>
            <pc:sldMk cId="2456749482" sldId="268"/>
            <ac:spMk id="41" creationId="{2E922E9E-A29B-4164-A634-B718A43369CA}"/>
          </ac:spMkLst>
        </pc:spChg>
        <pc:spChg chg="add del">
          <ac:chgData name="Koh, Linda Mei Lin" userId="a0e7f40d-70cd-4b8f-aa27-67c7246dba12" providerId="ADAL" clId="{005331B9-1B71-6B46-9538-7DFA1B4CA34D}" dt="2021-08-08T02:10:17.718" v="609" actId="700"/>
          <ac:spMkLst>
            <pc:docMk/>
            <pc:sldMk cId="2456749482" sldId="268"/>
            <ac:spMk id="43" creationId="{66C115EF-F0EA-46A7-A25C-125D26FAA3AA}"/>
          </ac:spMkLst>
        </pc:spChg>
        <pc:spChg chg="add del">
          <ac:chgData name="Koh, Linda Mei Lin" userId="a0e7f40d-70cd-4b8f-aa27-67c7246dba12" providerId="ADAL" clId="{005331B9-1B71-6B46-9538-7DFA1B4CA34D}" dt="2021-08-08T02:10:17.718" v="609" actId="700"/>
          <ac:spMkLst>
            <pc:docMk/>
            <pc:sldMk cId="2456749482" sldId="268"/>
            <ac:spMk id="44" creationId="{97BF6B6D-C479-40CF-B042-7D70D8286E40}"/>
          </ac:spMkLst>
        </pc:spChg>
        <pc:spChg chg="add del">
          <ac:chgData name="Koh, Linda Mei Lin" userId="a0e7f40d-70cd-4b8f-aa27-67c7246dba12" providerId="ADAL" clId="{005331B9-1B71-6B46-9538-7DFA1B4CA34D}" dt="2021-08-08T02:10:17.718" v="609" actId="700"/>
          <ac:spMkLst>
            <pc:docMk/>
            <pc:sldMk cId="2456749482" sldId="268"/>
            <ac:spMk id="46" creationId="{C1E15FC6-E547-48B3-9AD4-3945840ECCA8}"/>
          </ac:spMkLst>
        </pc:spChg>
        <pc:grpChg chg="add del">
          <ac:chgData name="Koh, Linda Mei Lin" userId="a0e7f40d-70cd-4b8f-aa27-67c7246dba12" providerId="ADAL" clId="{005331B9-1B71-6B46-9538-7DFA1B4CA34D}" dt="2021-07-20T18:07:35.884" v="146" actId="26606"/>
          <ac:grpSpMkLst>
            <pc:docMk/>
            <pc:sldMk cId="2456749482" sldId="268"/>
            <ac:grpSpMk id="14" creationId="{2133F6AA-C5A6-4FEB-9ED1-FE0D0ACFA837}"/>
          </ac:grpSpMkLst>
        </pc:grpChg>
        <pc:grpChg chg="add del">
          <ac:chgData name="Koh, Linda Mei Lin" userId="a0e7f40d-70cd-4b8f-aa27-67c7246dba12" providerId="ADAL" clId="{005331B9-1B71-6B46-9538-7DFA1B4CA34D}" dt="2021-07-20T18:07:38.021" v="148" actId="26606"/>
          <ac:grpSpMkLst>
            <pc:docMk/>
            <pc:sldMk cId="2456749482" sldId="268"/>
            <ac:grpSpMk id="25" creationId="{F530B2E6-DC69-4529-98BD-EA728334A000}"/>
          </ac:grpSpMkLst>
        </pc:grpChg>
        <pc:grpChg chg="add del">
          <ac:chgData name="Koh, Linda Mei Lin" userId="a0e7f40d-70cd-4b8f-aa27-67c7246dba12" providerId="ADAL" clId="{005331B9-1B71-6B46-9538-7DFA1B4CA34D}" dt="2021-07-20T18:07:44.434" v="150" actId="26606"/>
          <ac:grpSpMkLst>
            <pc:docMk/>
            <pc:sldMk cId="2456749482" sldId="268"/>
            <ac:grpSpMk id="33" creationId="{0AB71DFC-5CE8-4EE5-B2F9-DEEC17DB37A8}"/>
          </ac:grpSpMkLst>
        </pc:grpChg>
        <pc:grpChg chg="add del">
          <ac:chgData name="Koh, Linda Mei Lin" userId="a0e7f40d-70cd-4b8f-aa27-67c7246dba12" providerId="ADAL" clId="{005331B9-1B71-6B46-9538-7DFA1B4CA34D}" dt="2021-07-20T18:07:48.574" v="152" actId="26606"/>
          <ac:grpSpMkLst>
            <pc:docMk/>
            <pc:sldMk cId="2456749482" sldId="268"/>
            <ac:grpSpMk id="37" creationId="{CE4CE59E-33B2-4BF6-BDAF-FF427BEDBBB1}"/>
          </ac:grpSpMkLst>
        </pc:grpChg>
        <pc:grpChg chg="add del">
          <ac:chgData name="Koh, Linda Mei Lin" userId="a0e7f40d-70cd-4b8f-aa27-67c7246dba12" providerId="ADAL" clId="{005331B9-1B71-6B46-9538-7DFA1B4CA34D}" dt="2021-08-08T02:10:17.718" v="609" actId="700"/>
          <ac:grpSpMkLst>
            <pc:docMk/>
            <pc:sldMk cId="2456749482" sldId="268"/>
            <ac:grpSpMk id="45" creationId="{AEF86C3C-FC48-4AB2-97FA-F4AC7F6F3BCD}"/>
          </ac:grpSpMkLst>
        </pc:grpChg>
        <pc:picChg chg="add mod ord">
          <ac:chgData name="Koh, Linda Mei Lin" userId="a0e7f40d-70cd-4b8f-aa27-67c7246dba12" providerId="ADAL" clId="{005331B9-1B71-6B46-9538-7DFA1B4CA34D}" dt="2021-07-20T18:07:48.587" v="153" actId="26606"/>
          <ac:picMkLst>
            <pc:docMk/>
            <pc:sldMk cId="2456749482" sldId="268"/>
            <ac:picMk id="4" creationId="{7B3F87DE-A077-3947-94E5-33C6FA53843D}"/>
          </ac:picMkLst>
        </pc:picChg>
        <pc:picChg chg="add mod">
          <ac:chgData name="Koh, Linda Mei Lin" userId="a0e7f40d-70cd-4b8f-aa27-67c7246dba12" providerId="ADAL" clId="{005331B9-1B71-6B46-9538-7DFA1B4CA34D}" dt="2021-07-20T18:07:48.587" v="153" actId="26606"/>
          <ac:picMkLst>
            <pc:docMk/>
            <pc:sldMk cId="2456749482" sldId="268"/>
            <ac:picMk id="5" creationId="{7B285514-73E1-CC45-8E1E-EB5104430E14}"/>
          </ac:picMkLst>
        </pc:picChg>
      </pc:sldChg>
      <pc:sldChg chg="addSp delSp modSp new mod modTransition setBg modAnim modNotesTx">
        <pc:chgData name="Koh, Linda Mei Lin" userId="a0e7f40d-70cd-4b8f-aa27-67c7246dba12" providerId="ADAL" clId="{005331B9-1B71-6B46-9538-7DFA1B4CA34D}" dt="2021-08-08T01:40:34.013" v="385" actId="1076"/>
        <pc:sldMkLst>
          <pc:docMk/>
          <pc:sldMk cId="3908257001" sldId="269"/>
        </pc:sldMkLst>
        <pc:spChg chg="mod">
          <ac:chgData name="Koh, Linda Mei Lin" userId="a0e7f40d-70cd-4b8f-aa27-67c7246dba12" providerId="ADAL" clId="{005331B9-1B71-6B46-9538-7DFA1B4CA34D}" dt="2021-08-08T01:40:01.457" v="377" actId="1076"/>
          <ac:spMkLst>
            <pc:docMk/>
            <pc:sldMk cId="3908257001" sldId="269"/>
            <ac:spMk id="2" creationId="{28545810-13C2-AD46-9C33-3EE08299A896}"/>
          </ac:spMkLst>
        </pc:spChg>
        <pc:spChg chg="mod">
          <ac:chgData name="Koh, Linda Mei Lin" userId="a0e7f40d-70cd-4b8f-aa27-67c7246dba12" providerId="ADAL" clId="{005331B9-1B71-6B46-9538-7DFA1B4CA34D}" dt="2021-08-08T01:40:34.013" v="385" actId="1076"/>
          <ac:spMkLst>
            <pc:docMk/>
            <pc:sldMk cId="3908257001" sldId="269"/>
            <ac:spMk id="3" creationId="{70F6E951-4BE1-174C-9612-70BB1771D19F}"/>
          </ac:spMkLst>
        </pc:spChg>
        <pc:spChg chg="add del">
          <ac:chgData name="Koh, Linda Mei Lin" userId="a0e7f40d-70cd-4b8f-aa27-67c7246dba12" providerId="ADAL" clId="{005331B9-1B71-6B46-9538-7DFA1B4CA34D}" dt="2021-08-08T01:32:36.990" v="331" actId="26606"/>
          <ac:spMkLst>
            <pc:docMk/>
            <pc:sldMk cId="3908257001" sldId="269"/>
            <ac:spMk id="9" creationId="{FAFB3478-4AEC-431E-93B2-1593839C16DA}"/>
          </ac:spMkLst>
        </pc:spChg>
        <pc:spChg chg="add del">
          <ac:chgData name="Koh, Linda Mei Lin" userId="a0e7f40d-70cd-4b8f-aa27-67c7246dba12" providerId="ADAL" clId="{005331B9-1B71-6B46-9538-7DFA1B4CA34D}" dt="2021-08-08T01:32:36.990" v="331" actId="26606"/>
          <ac:spMkLst>
            <pc:docMk/>
            <pc:sldMk cId="3908257001" sldId="269"/>
            <ac:spMk id="11" creationId="{BA44E6CA-03F3-47EA-A9F3-5C0674E28D61}"/>
          </ac:spMkLst>
        </pc:spChg>
        <pc:spChg chg="add del">
          <ac:chgData name="Koh, Linda Mei Lin" userId="a0e7f40d-70cd-4b8f-aa27-67c7246dba12" providerId="ADAL" clId="{005331B9-1B71-6B46-9538-7DFA1B4CA34D}" dt="2021-08-08T01:39:38.324" v="370" actId="26606"/>
          <ac:spMkLst>
            <pc:docMk/>
            <pc:sldMk cId="3908257001" sldId="269"/>
            <ac:spMk id="19" creationId="{2E922E9E-A29B-4164-A634-B718A43369CA}"/>
          </ac:spMkLst>
        </pc:spChg>
        <pc:spChg chg="add del">
          <ac:chgData name="Koh, Linda Mei Lin" userId="a0e7f40d-70cd-4b8f-aa27-67c7246dba12" providerId="ADAL" clId="{005331B9-1B71-6B46-9538-7DFA1B4CA34D}" dt="2021-08-08T01:32:36.990" v="331" actId="26606"/>
          <ac:spMkLst>
            <pc:docMk/>
            <pc:sldMk cId="3908257001" sldId="269"/>
            <ac:spMk id="20" creationId="{2E922E9E-A29B-4164-A634-B718A43369CA}"/>
          </ac:spMkLst>
        </pc:spChg>
        <pc:spChg chg="add del">
          <ac:chgData name="Koh, Linda Mei Lin" userId="a0e7f40d-70cd-4b8f-aa27-67c7246dba12" providerId="ADAL" clId="{005331B9-1B71-6B46-9538-7DFA1B4CA34D}" dt="2021-08-08T01:32:42.612" v="333" actId="26606"/>
          <ac:spMkLst>
            <pc:docMk/>
            <pc:sldMk cId="3908257001" sldId="269"/>
            <ac:spMk id="22" creationId="{FAFB3478-4AEC-431E-93B2-1593839C16DA}"/>
          </ac:spMkLst>
        </pc:spChg>
        <pc:spChg chg="add del">
          <ac:chgData name="Koh, Linda Mei Lin" userId="a0e7f40d-70cd-4b8f-aa27-67c7246dba12" providerId="ADAL" clId="{005331B9-1B71-6B46-9538-7DFA1B4CA34D}" dt="2021-08-08T01:32:42.612" v="333" actId="26606"/>
          <ac:spMkLst>
            <pc:docMk/>
            <pc:sldMk cId="3908257001" sldId="269"/>
            <ac:spMk id="23" creationId="{A8A68745-355E-4D81-AA5F-942C71082A1E}"/>
          </ac:spMkLst>
        </pc:spChg>
        <pc:spChg chg="add del">
          <ac:chgData name="Koh, Linda Mei Lin" userId="a0e7f40d-70cd-4b8f-aa27-67c7246dba12" providerId="ADAL" clId="{005331B9-1B71-6B46-9538-7DFA1B4CA34D}" dt="2021-08-08T01:32:42.612" v="333" actId="26606"/>
          <ac:spMkLst>
            <pc:docMk/>
            <pc:sldMk cId="3908257001" sldId="269"/>
            <ac:spMk id="30" creationId="{2E922E9E-A29B-4164-A634-B718A43369CA}"/>
          </ac:spMkLst>
        </pc:spChg>
        <pc:spChg chg="add del">
          <ac:chgData name="Koh, Linda Mei Lin" userId="a0e7f40d-70cd-4b8f-aa27-67c7246dba12" providerId="ADAL" clId="{005331B9-1B71-6B46-9538-7DFA1B4CA34D}" dt="2021-08-08T01:32:54.996" v="335" actId="26606"/>
          <ac:spMkLst>
            <pc:docMk/>
            <pc:sldMk cId="3908257001" sldId="269"/>
            <ac:spMk id="32" creationId="{FAFB3478-4AEC-431E-93B2-1593839C16DA}"/>
          </ac:spMkLst>
        </pc:spChg>
        <pc:spChg chg="add del">
          <ac:chgData name="Koh, Linda Mei Lin" userId="a0e7f40d-70cd-4b8f-aa27-67c7246dba12" providerId="ADAL" clId="{005331B9-1B71-6B46-9538-7DFA1B4CA34D}" dt="2021-08-08T01:32:54.996" v="335" actId="26606"/>
          <ac:spMkLst>
            <pc:docMk/>
            <pc:sldMk cId="3908257001" sldId="269"/>
            <ac:spMk id="33" creationId="{BA44E6CA-03F3-47EA-A9F3-5C0674E28D61}"/>
          </ac:spMkLst>
        </pc:spChg>
        <pc:spChg chg="add del">
          <ac:chgData name="Koh, Linda Mei Lin" userId="a0e7f40d-70cd-4b8f-aa27-67c7246dba12" providerId="ADAL" clId="{005331B9-1B71-6B46-9538-7DFA1B4CA34D}" dt="2021-08-08T01:32:54.996" v="335" actId="26606"/>
          <ac:spMkLst>
            <pc:docMk/>
            <pc:sldMk cId="3908257001" sldId="269"/>
            <ac:spMk id="35" creationId="{2E922E9E-A29B-4164-A634-B718A43369CA}"/>
          </ac:spMkLst>
        </pc:spChg>
        <pc:spChg chg="add del">
          <ac:chgData name="Koh, Linda Mei Lin" userId="a0e7f40d-70cd-4b8f-aa27-67c7246dba12" providerId="ADAL" clId="{005331B9-1B71-6B46-9538-7DFA1B4CA34D}" dt="2021-08-08T01:39:38.324" v="370" actId="26606"/>
          <ac:spMkLst>
            <pc:docMk/>
            <pc:sldMk cId="3908257001" sldId="269"/>
            <ac:spMk id="37" creationId="{FAFB3478-4AEC-431E-93B2-1593839C16DA}"/>
          </ac:spMkLst>
        </pc:spChg>
        <pc:spChg chg="add del">
          <ac:chgData name="Koh, Linda Mei Lin" userId="a0e7f40d-70cd-4b8f-aa27-67c7246dba12" providerId="ADAL" clId="{005331B9-1B71-6B46-9538-7DFA1B4CA34D}" dt="2021-08-08T01:39:38.324" v="370" actId="26606"/>
          <ac:spMkLst>
            <pc:docMk/>
            <pc:sldMk cId="3908257001" sldId="269"/>
            <ac:spMk id="38" creationId="{F74280F7-820D-43DE-BE07-57E20B27165C}"/>
          </ac:spMkLst>
        </pc:spChg>
        <pc:spChg chg="add del">
          <ac:chgData name="Koh, Linda Mei Lin" userId="a0e7f40d-70cd-4b8f-aa27-67c7246dba12" providerId="ADAL" clId="{005331B9-1B71-6B46-9538-7DFA1B4CA34D}" dt="2021-08-08T01:39:17.729" v="365" actId="26606"/>
          <ac:spMkLst>
            <pc:docMk/>
            <pc:sldMk cId="3908257001" sldId="269"/>
            <ac:spMk id="48" creationId="{FAFB3478-4AEC-431E-93B2-1593839C16DA}"/>
          </ac:spMkLst>
        </pc:spChg>
        <pc:spChg chg="add del">
          <ac:chgData name="Koh, Linda Mei Lin" userId="a0e7f40d-70cd-4b8f-aa27-67c7246dba12" providerId="ADAL" clId="{005331B9-1B71-6B46-9538-7DFA1B4CA34D}" dt="2021-08-08T01:39:17.729" v="365" actId="26606"/>
          <ac:spMkLst>
            <pc:docMk/>
            <pc:sldMk cId="3908257001" sldId="269"/>
            <ac:spMk id="50" creationId="{A8A68745-355E-4D81-AA5F-942C71082A1E}"/>
          </ac:spMkLst>
        </pc:spChg>
        <pc:spChg chg="add del">
          <ac:chgData name="Koh, Linda Mei Lin" userId="a0e7f40d-70cd-4b8f-aa27-67c7246dba12" providerId="ADAL" clId="{005331B9-1B71-6B46-9538-7DFA1B4CA34D}" dt="2021-08-08T01:39:28.426" v="367" actId="26606"/>
          <ac:spMkLst>
            <pc:docMk/>
            <pc:sldMk cId="3908257001" sldId="269"/>
            <ac:spMk id="58" creationId="{2E922E9E-A29B-4164-A634-B718A43369CA}"/>
          </ac:spMkLst>
        </pc:spChg>
        <pc:spChg chg="add del">
          <ac:chgData name="Koh, Linda Mei Lin" userId="a0e7f40d-70cd-4b8f-aa27-67c7246dba12" providerId="ADAL" clId="{005331B9-1B71-6B46-9538-7DFA1B4CA34D}" dt="2021-08-08T01:39:17.729" v="365" actId="26606"/>
          <ac:spMkLst>
            <pc:docMk/>
            <pc:sldMk cId="3908257001" sldId="269"/>
            <ac:spMk id="59" creationId="{2E922E9E-A29B-4164-A634-B718A43369CA}"/>
          </ac:spMkLst>
        </pc:spChg>
        <pc:spChg chg="add del">
          <ac:chgData name="Koh, Linda Mei Lin" userId="a0e7f40d-70cd-4b8f-aa27-67c7246dba12" providerId="ADAL" clId="{005331B9-1B71-6B46-9538-7DFA1B4CA34D}" dt="2021-08-08T01:39:28.426" v="367" actId="26606"/>
          <ac:spMkLst>
            <pc:docMk/>
            <pc:sldMk cId="3908257001" sldId="269"/>
            <ac:spMk id="61" creationId="{FAFB3478-4AEC-431E-93B2-1593839C16DA}"/>
          </ac:spMkLst>
        </pc:spChg>
        <pc:spChg chg="add del">
          <ac:chgData name="Koh, Linda Mei Lin" userId="a0e7f40d-70cd-4b8f-aa27-67c7246dba12" providerId="ADAL" clId="{005331B9-1B71-6B46-9538-7DFA1B4CA34D}" dt="2021-08-08T01:39:28.426" v="367" actId="26606"/>
          <ac:spMkLst>
            <pc:docMk/>
            <pc:sldMk cId="3908257001" sldId="269"/>
            <ac:spMk id="62" creationId="{F74280F7-820D-43DE-BE07-57E20B27165C}"/>
          </ac:spMkLst>
        </pc:spChg>
        <pc:spChg chg="add del">
          <ac:chgData name="Koh, Linda Mei Lin" userId="a0e7f40d-70cd-4b8f-aa27-67c7246dba12" providerId="ADAL" clId="{005331B9-1B71-6B46-9538-7DFA1B4CA34D}" dt="2021-08-08T01:39:38.314" v="369" actId="26606"/>
          <ac:spMkLst>
            <pc:docMk/>
            <pc:sldMk cId="3908257001" sldId="269"/>
            <ac:spMk id="69" creationId="{FAFB3478-4AEC-431E-93B2-1593839C16DA}"/>
          </ac:spMkLst>
        </pc:spChg>
        <pc:spChg chg="add del">
          <ac:chgData name="Koh, Linda Mei Lin" userId="a0e7f40d-70cd-4b8f-aa27-67c7246dba12" providerId="ADAL" clId="{005331B9-1B71-6B46-9538-7DFA1B4CA34D}" dt="2021-08-08T01:39:38.314" v="369" actId="26606"/>
          <ac:spMkLst>
            <pc:docMk/>
            <pc:sldMk cId="3908257001" sldId="269"/>
            <ac:spMk id="70" creationId="{A8A68745-355E-4D81-AA5F-942C71082A1E}"/>
          </ac:spMkLst>
        </pc:spChg>
        <pc:spChg chg="add del">
          <ac:chgData name="Koh, Linda Mei Lin" userId="a0e7f40d-70cd-4b8f-aa27-67c7246dba12" providerId="ADAL" clId="{005331B9-1B71-6B46-9538-7DFA1B4CA34D}" dt="2021-08-08T01:39:38.314" v="369" actId="26606"/>
          <ac:spMkLst>
            <pc:docMk/>
            <pc:sldMk cId="3908257001" sldId="269"/>
            <ac:spMk id="72" creationId="{2E922E9E-A29B-4164-A634-B718A43369CA}"/>
          </ac:spMkLst>
        </pc:spChg>
        <pc:spChg chg="add del">
          <ac:chgData name="Koh, Linda Mei Lin" userId="a0e7f40d-70cd-4b8f-aa27-67c7246dba12" providerId="ADAL" clId="{005331B9-1B71-6B46-9538-7DFA1B4CA34D}" dt="2021-08-08T01:39:49.533" v="373" actId="26606"/>
          <ac:spMkLst>
            <pc:docMk/>
            <pc:sldMk cId="3908257001" sldId="269"/>
            <ac:spMk id="74" creationId="{FAFB3478-4AEC-431E-93B2-1593839C16DA}"/>
          </ac:spMkLst>
        </pc:spChg>
        <pc:spChg chg="add del">
          <ac:chgData name="Koh, Linda Mei Lin" userId="a0e7f40d-70cd-4b8f-aa27-67c7246dba12" providerId="ADAL" clId="{005331B9-1B71-6B46-9538-7DFA1B4CA34D}" dt="2021-08-08T01:39:49.533" v="373" actId="26606"/>
          <ac:spMkLst>
            <pc:docMk/>
            <pc:sldMk cId="3908257001" sldId="269"/>
            <ac:spMk id="75" creationId="{F74280F7-820D-43DE-BE07-57E20B27165C}"/>
          </ac:spMkLst>
        </pc:spChg>
        <pc:spChg chg="add del">
          <ac:chgData name="Koh, Linda Mei Lin" userId="a0e7f40d-70cd-4b8f-aa27-67c7246dba12" providerId="ADAL" clId="{005331B9-1B71-6B46-9538-7DFA1B4CA34D}" dt="2021-08-08T01:39:49.533" v="373" actId="26606"/>
          <ac:spMkLst>
            <pc:docMk/>
            <pc:sldMk cId="3908257001" sldId="269"/>
            <ac:spMk id="81" creationId="{2E922E9E-A29B-4164-A634-B718A43369CA}"/>
          </ac:spMkLst>
        </pc:spChg>
        <pc:spChg chg="add">
          <ac:chgData name="Koh, Linda Mei Lin" userId="a0e7f40d-70cd-4b8f-aa27-67c7246dba12" providerId="ADAL" clId="{005331B9-1B71-6B46-9538-7DFA1B4CA34D}" dt="2021-08-08T01:39:49.533" v="373" actId="26606"/>
          <ac:spMkLst>
            <pc:docMk/>
            <pc:sldMk cId="3908257001" sldId="269"/>
            <ac:spMk id="86" creationId="{FAFB3478-4AEC-431E-93B2-1593839C16DA}"/>
          </ac:spMkLst>
        </pc:spChg>
        <pc:spChg chg="add">
          <ac:chgData name="Koh, Linda Mei Lin" userId="a0e7f40d-70cd-4b8f-aa27-67c7246dba12" providerId="ADAL" clId="{005331B9-1B71-6B46-9538-7DFA1B4CA34D}" dt="2021-08-08T01:39:49.533" v="373" actId="26606"/>
          <ac:spMkLst>
            <pc:docMk/>
            <pc:sldMk cId="3908257001" sldId="269"/>
            <ac:spMk id="88" creationId="{F74280F7-820D-43DE-BE07-57E20B27165C}"/>
          </ac:spMkLst>
        </pc:spChg>
        <pc:spChg chg="add">
          <ac:chgData name="Koh, Linda Mei Lin" userId="a0e7f40d-70cd-4b8f-aa27-67c7246dba12" providerId="ADAL" clId="{005331B9-1B71-6B46-9538-7DFA1B4CA34D}" dt="2021-08-08T01:39:49.533" v="373" actId="26606"/>
          <ac:spMkLst>
            <pc:docMk/>
            <pc:sldMk cId="3908257001" sldId="269"/>
            <ac:spMk id="96" creationId="{2E922E9E-A29B-4164-A634-B718A43369CA}"/>
          </ac:spMkLst>
        </pc:spChg>
        <pc:grpChg chg="add del">
          <ac:chgData name="Koh, Linda Mei Lin" userId="a0e7f40d-70cd-4b8f-aa27-67c7246dba12" providerId="ADAL" clId="{005331B9-1B71-6B46-9538-7DFA1B4CA34D}" dt="2021-08-08T01:32:36.990" v="331" actId="26606"/>
          <ac:grpSpMkLst>
            <pc:docMk/>
            <pc:sldMk cId="3908257001" sldId="269"/>
            <ac:grpSpMk id="13" creationId="{0F12AF72-0A2D-40D4-A252-24C87E05DA24}"/>
          </ac:grpSpMkLst>
        </pc:grpChg>
        <pc:grpChg chg="add del">
          <ac:chgData name="Koh, Linda Mei Lin" userId="a0e7f40d-70cd-4b8f-aa27-67c7246dba12" providerId="ADAL" clId="{005331B9-1B71-6B46-9538-7DFA1B4CA34D}" dt="2021-08-08T01:32:42.612" v="333" actId="26606"/>
          <ac:grpSpMkLst>
            <pc:docMk/>
            <pc:sldMk cId="3908257001" sldId="269"/>
            <ac:grpSpMk id="24" creationId="{52494F00-2311-4F3B-9C5C-D0DC51F84F9F}"/>
          </ac:grpSpMkLst>
        </pc:grpChg>
        <pc:grpChg chg="add del">
          <ac:chgData name="Koh, Linda Mei Lin" userId="a0e7f40d-70cd-4b8f-aa27-67c7246dba12" providerId="ADAL" clId="{005331B9-1B71-6B46-9538-7DFA1B4CA34D}" dt="2021-08-08T01:32:54.996" v="335" actId="26606"/>
          <ac:grpSpMkLst>
            <pc:docMk/>
            <pc:sldMk cId="3908257001" sldId="269"/>
            <ac:grpSpMk id="34" creationId="{7EE36A67-006F-476F-9635-DC6B386EEAB7}"/>
          </ac:grpSpMkLst>
        </pc:grpChg>
        <pc:grpChg chg="add del">
          <ac:chgData name="Koh, Linda Mei Lin" userId="a0e7f40d-70cd-4b8f-aa27-67c7246dba12" providerId="ADAL" clId="{005331B9-1B71-6B46-9538-7DFA1B4CA34D}" dt="2021-08-08T01:39:38.324" v="370" actId="26606"/>
          <ac:grpSpMkLst>
            <pc:docMk/>
            <pc:sldMk cId="3908257001" sldId="269"/>
            <ac:grpSpMk id="39" creationId="{43D3F524-3DA9-4E34-A8AE-A379EB7486AA}"/>
          </ac:grpSpMkLst>
        </pc:grpChg>
        <pc:grpChg chg="add del">
          <ac:chgData name="Koh, Linda Mei Lin" userId="a0e7f40d-70cd-4b8f-aa27-67c7246dba12" providerId="ADAL" clId="{005331B9-1B71-6B46-9538-7DFA1B4CA34D}" dt="2021-08-08T01:39:17.729" v="365" actId="26606"/>
          <ac:grpSpMkLst>
            <pc:docMk/>
            <pc:sldMk cId="3908257001" sldId="269"/>
            <ac:grpSpMk id="52" creationId="{52494F00-2311-4F3B-9C5C-D0DC51F84F9F}"/>
          </ac:grpSpMkLst>
        </pc:grpChg>
        <pc:grpChg chg="add del">
          <ac:chgData name="Koh, Linda Mei Lin" userId="a0e7f40d-70cd-4b8f-aa27-67c7246dba12" providerId="ADAL" clId="{005331B9-1B71-6B46-9538-7DFA1B4CA34D}" dt="2021-08-08T01:39:28.426" v="367" actId="26606"/>
          <ac:grpSpMkLst>
            <pc:docMk/>
            <pc:sldMk cId="3908257001" sldId="269"/>
            <ac:grpSpMk id="63" creationId="{43D3F524-3DA9-4E34-A8AE-A379EB7486AA}"/>
          </ac:grpSpMkLst>
        </pc:grpChg>
        <pc:grpChg chg="add del">
          <ac:chgData name="Koh, Linda Mei Lin" userId="a0e7f40d-70cd-4b8f-aa27-67c7246dba12" providerId="ADAL" clId="{005331B9-1B71-6B46-9538-7DFA1B4CA34D}" dt="2021-08-08T01:39:38.314" v="369" actId="26606"/>
          <ac:grpSpMkLst>
            <pc:docMk/>
            <pc:sldMk cId="3908257001" sldId="269"/>
            <ac:grpSpMk id="71" creationId="{52494F00-2311-4F3B-9C5C-D0DC51F84F9F}"/>
          </ac:grpSpMkLst>
        </pc:grpChg>
        <pc:grpChg chg="add del">
          <ac:chgData name="Koh, Linda Mei Lin" userId="a0e7f40d-70cd-4b8f-aa27-67c7246dba12" providerId="ADAL" clId="{005331B9-1B71-6B46-9538-7DFA1B4CA34D}" dt="2021-08-08T01:39:49.533" v="373" actId="26606"/>
          <ac:grpSpMkLst>
            <pc:docMk/>
            <pc:sldMk cId="3908257001" sldId="269"/>
            <ac:grpSpMk id="76" creationId="{43D3F524-3DA9-4E34-A8AE-A379EB7486AA}"/>
          </ac:grpSpMkLst>
        </pc:grpChg>
        <pc:grpChg chg="add">
          <ac:chgData name="Koh, Linda Mei Lin" userId="a0e7f40d-70cd-4b8f-aa27-67c7246dba12" providerId="ADAL" clId="{005331B9-1B71-6B46-9538-7DFA1B4CA34D}" dt="2021-08-08T01:39:49.533" v="373" actId="26606"/>
          <ac:grpSpMkLst>
            <pc:docMk/>
            <pc:sldMk cId="3908257001" sldId="269"/>
            <ac:grpSpMk id="90" creationId="{43D3F524-3DA9-4E34-A8AE-A379EB7486AA}"/>
          </ac:grpSpMkLst>
        </pc:grpChg>
        <pc:picChg chg="add del mod">
          <ac:chgData name="Koh, Linda Mei Lin" userId="a0e7f40d-70cd-4b8f-aa27-67c7246dba12" providerId="ADAL" clId="{005331B9-1B71-6B46-9538-7DFA1B4CA34D}" dt="2021-08-08T01:38:43.981" v="362" actId="478"/>
          <ac:picMkLst>
            <pc:docMk/>
            <pc:sldMk cId="3908257001" sldId="269"/>
            <ac:picMk id="4" creationId="{F7557C7E-FD9B-004D-946A-09D6834BB7B4}"/>
          </ac:picMkLst>
        </pc:picChg>
        <pc:picChg chg="add mod">
          <ac:chgData name="Koh, Linda Mei Lin" userId="a0e7f40d-70cd-4b8f-aa27-67c7246dba12" providerId="ADAL" clId="{005331B9-1B71-6B46-9538-7DFA1B4CA34D}" dt="2021-08-08T01:39:52.626" v="375" actId="962"/>
          <ac:picMkLst>
            <pc:docMk/>
            <pc:sldMk cId="3908257001" sldId="269"/>
            <ac:picMk id="5" creationId="{1F77DB54-3B11-A54F-9FE7-E4961C613B20}"/>
          </ac:picMkLst>
        </pc:picChg>
      </pc:sldChg>
      <pc:sldChg chg="addSp delSp modSp new add del mod modTransition setBg modAnim modNotesTx">
        <pc:chgData name="Koh, Linda Mei Lin" userId="a0e7f40d-70cd-4b8f-aa27-67c7246dba12" providerId="ADAL" clId="{005331B9-1B71-6B46-9538-7DFA1B4CA34D}" dt="2021-08-08T02:07:24.972" v="597" actId="20577"/>
        <pc:sldMkLst>
          <pc:docMk/>
          <pc:sldMk cId="923332781" sldId="270"/>
        </pc:sldMkLst>
        <pc:spChg chg="mod">
          <ac:chgData name="Koh, Linda Mei Lin" userId="a0e7f40d-70cd-4b8f-aa27-67c7246dba12" providerId="ADAL" clId="{005331B9-1B71-6B46-9538-7DFA1B4CA34D}" dt="2021-08-08T02:06:29.768" v="589" actId="1076"/>
          <ac:spMkLst>
            <pc:docMk/>
            <pc:sldMk cId="923332781" sldId="270"/>
            <ac:spMk id="2" creationId="{EA28A067-193B-9E4B-B47A-660D7C7F8553}"/>
          </ac:spMkLst>
        </pc:spChg>
        <pc:spChg chg="mod">
          <ac:chgData name="Koh, Linda Mei Lin" userId="a0e7f40d-70cd-4b8f-aa27-67c7246dba12" providerId="ADAL" clId="{005331B9-1B71-6B46-9538-7DFA1B4CA34D}" dt="2021-08-08T02:06:09.588" v="587" actId="1076"/>
          <ac:spMkLst>
            <pc:docMk/>
            <pc:sldMk cId="923332781" sldId="270"/>
            <ac:spMk id="3" creationId="{4AC2DA72-1B49-FA4D-A2BF-92F88A98650D}"/>
          </ac:spMkLst>
        </pc:spChg>
        <pc:spChg chg="add del">
          <ac:chgData name="Koh, Linda Mei Lin" userId="a0e7f40d-70cd-4b8f-aa27-67c7246dba12" providerId="ADAL" clId="{005331B9-1B71-6B46-9538-7DFA1B4CA34D}" dt="2021-08-08T01:59:22.776" v="490" actId="26606"/>
          <ac:spMkLst>
            <pc:docMk/>
            <pc:sldMk cId="923332781" sldId="270"/>
            <ac:spMk id="9" creationId="{FAFB3478-4AEC-431E-93B2-1593839C16DA}"/>
          </ac:spMkLst>
        </pc:spChg>
        <pc:spChg chg="add del">
          <ac:chgData name="Koh, Linda Mei Lin" userId="a0e7f40d-70cd-4b8f-aa27-67c7246dba12" providerId="ADAL" clId="{005331B9-1B71-6B46-9538-7DFA1B4CA34D}" dt="2021-08-08T01:59:22.776" v="490" actId="26606"/>
          <ac:spMkLst>
            <pc:docMk/>
            <pc:sldMk cId="923332781" sldId="270"/>
            <ac:spMk id="11" creationId="{BA44E6CA-03F3-47EA-A9F3-5C0674E28D61}"/>
          </ac:spMkLst>
        </pc:spChg>
        <pc:spChg chg="add">
          <ac:chgData name="Koh, Linda Mei Lin" userId="a0e7f40d-70cd-4b8f-aa27-67c7246dba12" providerId="ADAL" clId="{005331B9-1B71-6B46-9538-7DFA1B4CA34D}" dt="2021-08-08T01:59:40.573" v="493" actId="26606"/>
          <ac:spMkLst>
            <pc:docMk/>
            <pc:sldMk cId="923332781" sldId="270"/>
            <ac:spMk id="19" creationId="{F34FFB17-4733-4A4C-9F36-CE82366CB51E}"/>
          </ac:spMkLst>
        </pc:spChg>
        <pc:spChg chg="add del">
          <ac:chgData name="Koh, Linda Mei Lin" userId="a0e7f40d-70cd-4b8f-aa27-67c7246dba12" providerId="ADAL" clId="{005331B9-1B71-6B46-9538-7DFA1B4CA34D}" dt="2021-08-08T01:59:22.776" v="490" actId="26606"/>
          <ac:spMkLst>
            <pc:docMk/>
            <pc:sldMk cId="923332781" sldId="270"/>
            <ac:spMk id="20" creationId="{2E922E9E-A29B-4164-A634-B718A43369CA}"/>
          </ac:spMkLst>
        </pc:spChg>
        <pc:spChg chg="add del">
          <ac:chgData name="Koh, Linda Mei Lin" userId="a0e7f40d-70cd-4b8f-aa27-67c7246dba12" providerId="ADAL" clId="{005331B9-1B71-6B46-9538-7DFA1B4CA34D}" dt="2021-08-08T01:59:40.561" v="492" actId="26606"/>
          <ac:spMkLst>
            <pc:docMk/>
            <pc:sldMk cId="923332781" sldId="270"/>
            <ac:spMk id="22" creationId="{FAFB3478-4AEC-431E-93B2-1593839C16DA}"/>
          </ac:spMkLst>
        </pc:spChg>
        <pc:spChg chg="add del">
          <ac:chgData name="Koh, Linda Mei Lin" userId="a0e7f40d-70cd-4b8f-aa27-67c7246dba12" providerId="ADAL" clId="{005331B9-1B71-6B46-9538-7DFA1B4CA34D}" dt="2021-08-08T01:59:40.561" v="492" actId="26606"/>
          <ac:spMkLst>
            <pc:docMk/>
            <pc:sldMk cId="923332781" sldId="270"/>
            <ac:spMk id="23" creationId="{A8A68745-355E-4D81-AA5F-942C71082A1E}"/>
          </ac:spMkLst>
        </pc:spChg>
        <pc:spChg chg="add del">
          <ac:chgData name="Koh, Linda Mei Lin" userId="a0e7f40d-70cd-4b8f-aa27-67c7246dba12" providerId="ADAL" clId="{005331B9-1B71-6B46-9538-7DFA1B4CA34D}" dt="2021-08-08T01:59:40.561" v="492" actId="26606"/>
          <ac:spMkLst>
            <pc:docMk/>
            <pc:sldMk cId="923332781" sldId="270"/>
            <ac:spMk id="24" creationId="{9A450B93-9615-4854-BEA5-4A85DF5CD68C}"/>
          </ac:spMkLst>
        </pc:spChg>
        <pc:spChg chg="add del">
          <ac:chgData name="Koh, Linda Mei Lin" userId="a0e7f40d-70cd-4b8f-aa27-67c7246dba12" providerId="ADAL" clId="{005331B9-1B71-6B46-9538-7DFA1B4CA34D}" dt="2021-08-08T01:59:40.561" v="492" actId="26606"/>
          <ac:spMkLst>
            <pc:docMk/>
            <pc:sldMk cId="923332781" sldId="270"/>
            <ac:spMk id="25" creationId="{2E922E9E-A29B-4164-A634-B718A43369CA}"/>
          </ac:spMkLst>
        </pc:spChg>
        <pc:spChg chg="add">
          <ac:chgData name="Koh, Linda Mei Lin" userId="a0e7f40d-70cd-4b8f-aa27-67c7246dba12" providerId="ADAL" clId="{005331B9-1B71-6B46-9538-7DFA1B4CA34D}" dt="2021-08-08T01:59:40.573" v="493" actId="26606"/>
          <ac:spMkLst>
            <pc:docMk/>
            <pc:sldMk cId="923332781" sldId="270"/>
            <ac:spMk id="27" creationId="{FAFB3478-4AEC-431E-93B2-1593839C16DA}"/>
          </ac:spMkLst>
        </pc:spChg>
        <pc:spChg chg="add">
          <ac:chgData name="Koh, Linda Mei Lin" userId="a0e7f40d-70cd-4b8f-aa27-67c7246dba12" providerId="ADAL" clId="{005331B9-1B71-6B46-9538-7DFA1B4CA34D}" dt="2021-08-08T01:59:40.573" v="493" actId="26606"/>
          <ac:spMkLst>
            <pc:docMk/>
            <pc:sldMk cId="923332781" sldId="270"/>
            <ac:spMk id="28" creationId="{E0F166C3-D45F-4A92-A291-15B874AD1A56}"/>
          </ac:spMkLst>
        </pc:spChg>
        <pc:grpChg chg="add del">
          <ac:chgData name="Koh, Linda Mei Lin" userId="a0e7f40d-70cd-4b8f-aa27-67c7246dba12" providerId="ADAL" clId="{005331B9-1B71-6B46-9538-7DFA1B4CA34D}" dt="2021-08-08T01:59:22.776" v="490" actId="26606"/>
          <ac:grpSpMkLst>
            <pc:docMk/>
            <pc:sldMk cId="923332781" sldId="270"/>
            <ac:grpSpMk id="13" creationId="{7EE36A67-006F-476F-9635-DC6B386EEAB7}"/>
          </ac:grpSpMkLst>
        </pc:grpChg>
        <pc:grpChg chg="add">
          <ac:chgData name="Koh, Linda Mei Lin" userId="a0e7f40d-70cd-4b8f-aa27-67c7246dba12" providerId="ADAL" clId="{005331B9-1B71-6B46-9538-7DFA1B4CA34D}" dt="2021-08-08T01:59:40.573" v="493" actId="26606"/>
          <ac:grpSpMkLst>
            <pc:docMk/>
            <pc:sldMk cId="923332781" sldId="270"/>
            <ac:grpSpMk id="29" creationId="{6DBB4B8F-57A2-4546-9449-6DBBA6E7C6CF}"/>
          </ac:grpSpMkLst>
        </pc:grpChg>
        <pc:picChg chg="add mod">
          <ac:chgData name="Koh, Linda Mei Lin" userId="a0e7f40d-70cd-4b8f-aa27-67c7246dba12" providerId="ADAL" clId="{005331B9-1B71-6B46-9538-7DFA1B4CA34D}" dt="2021-08-08T01:59:40.573" v="493" actId="26606"/>
          <ac:picMkLst>
            <pc:docMk/>
            <pc:sldMk cId="923332781" sldId="270"/>
            <ac:picMk id="4" creationId="{616AA922-02B2-8E4D-B3A9-85EF27D406CB}"/>
          </ac:picMkLst>
        </pc:picChg>
      </pc:sldChg>
      <pc:sldChg chg="addSp delSp modSp new mod modTransition setBg modAnim modNotesTx">
        <pc:chgData name="Koh, Linda Mei Lin" userId="a0e7f40d-70cd-4b8f-aa27-67c7246dba12" providerId="ADAL" clId="{005331B9-1B71-6B46-9538-7DFA1B4CA34D}" dt="2021-08-08T02:12:01.103" v="636"/>
        <pc:sldMkLst>
          <pc:docMk/>
          <pc:sldMk cId="3764745732" sldId="271"/>
        </pc:sldMkLst>
        <pc:spChg chg="del">
          <ac:chgData name="Koh, Linda Mei Lin" userId="a0e7f40d-70cd-4b8f-aa27-67c7246dba12" providerId="ADAL" clId="{005331B9-1B71-6B46-9538-7DFA1B4CA34D}" dt="2021-08-08T02:06:36.599" v="590" actId="478"/>
          <ac:spMkLst>
            <pc:docMk/>
            <pc:sldMk cId="3764745732" sldId="271"/>
            <ac:spMk id="2" creationId="{C23CFC3E-7652-2D48-84D3-A4A6720515E6}"/>
          </ac:spMkLst>
        </pc:spChg>
        <pc:spChg chg="mod">
          <ac:chgData name="Koh, Linda Mei Lin" userId="a0e7f40d-70cd-4b8f-aa27-67c7246dba12" providerId="ADAL" clId="{005331B9-1B71-6B46-9538-7DFA1B4CA34D}" dt="2021-08-08T02:09:18.331" v="604" actId="14100"/>
          <ac:spMkLst>
            <pc:docMk/>
            <pc:sldMk cId="3764745732" sldId="271"/>
            <ac:spMk id="3" creationId="{BA35C150-5996-3045-AFA9-56D36271BC16}"/>
          </ac:spMkLst>
        </pc:spChg>
        <pc:spChg chg="add">
          <ac:chgData name="Koh, Linda Mei Lin" userId="a0e7f40d-70cd-4b8f-aa27-67c7246dba12" providerId="ADAL" clId="{005331B9-1B71-6B46-9538-7DFA1B4CA34D}" dt="2021-08-08T02:08:55.049" v="599" actId="26606"/>
          <ac:spMkLst>
            <pc:docMk/>
            <pc:sldMk cId="3764745732" sldId="271"/>
            <ac:spMk id="9" creationId="{FAFB3478-4AEC-431E-93B2-1593839C16DA}"/>
          </ac:spMkLst>
        </pc:spChg>
        <pc:spChg chg="add">
          <ac:chgData name="Koh, Linda Mei Lin" userId="a0e7f40d-70cd-4b8f-aa27-67c7246dba12" providerId="ADAL" clId="{005331B9-1B71-6B46-9538-7DFA1B4CA34D}" dt="2021-08-08T02:08:55.049" v="599" actId="26606"/>
          <ac:spMkLst>
            <pc:docMk/>
            <pc:sldMk cId="3764745732" sldId="271"/>
            <ac:spMk id="11" creationId="{F74280F7-820D-43DE-BE07-57E20B27165C}"/>
          </ac:spMkLst>
        </pc:spChg>
        <pc:spChg chg="add">
          <ac:chgData name="Koh, Linda Mei Lin" userId="a0e7f40d-70cd-4b8f-aa27-67c7246dba12" providerId="ADAL" clId="{005331B9-1B71-6B46-9538-7DFA1B4CA34D}" dt="2021-08-08T02:08:55.049" v="599" actId="26606"/>
          <ac:spMkLst>
            <pc:docMk/>
            <pc:sldMk cId="3764745732" sldId="271"/>
            <ac:spMk id="19" creationId="{2E922E9E-A29B-4164-A634-B718A43369CA}"/>
          </ac:spMkLst>
        </pc:spChg>
        <pc:grpChg chg="add">
          <ac:chgData name="Koh, Linda Mei Lin" userId="a0e7f40d-70cd-4b8f-aa27-67c7246dba12" providerId="ADAL" clId="{005331B9-1B71-6B46-9538-7DFA1B4CA34D}" dt="2021-08-08T02:08:55.049" v="599" actId="26606"/>
          <ac:grpSpMkLst>
            <pc:docMk/>
            <pc:sldMk cId="3764745732" sldId="271"/>
            <ac:grpSpMk id="13" creationId="{43D3F524-3DA9-4E34-A8AE-A379EB7486AA}"/>
          </ac:grpSpMkLst>
        </pc:grpChg>
        <pc:picChg chg="add mod">
          <ac:chgData name="Koh, Linda Mei Lin" userId="a0e7f40d-70cd-4b8f-aa27-67c7246dba12" providerId="ADAL" clId="{005331B9-1B71-6B46-9538-7DFA1B4CA34D}" dt="2021-08-08T02:08:55.049" v="599" actId="26606"/>
          <ac:picMkLst>
            <pc:docMk/>
            <pc:sldMk cId="3764745732" sldId="271"/>
            <ac:picMk id="4" creationId="{4C33AFB5-1D98-6842-82E5-B33EDEF0594A}"/>
          </ac:picMkLst>
        </pc:picChg>
      </pc:sldChg>
      <pc:sldChg chg="add">
        <pc:chgData name="Koh, Linda Mei Lin" userId="a0e7f40d-70cd-4b8f-aa27-67c7246dba12" providerId="ADAL" clId="{005331B9-1B71-6B46-9538-7DFA1B4CA34D}" dt="2021-08-08T02:10:01.465" v="605" actId="2890"/>
        <pc:sldMkLst>
          <pc:docMk/>
          <pc:sldMk cId="378428976" sldId="272"/>
        </pc:sldMkLst>
      </pc:sldChg>
    </pc:docChg>
  </pc:docChgLst>
  <pc:docChgLst>
    <pc:chgData name="Koh, Linda Mei Lin" userId="a0e7f40d-70cd-4b8f-aa27-67c7246dba12" providerId="ADAL" clId="{468098D0-3D30-9049-BC6C-03A3A2A1BAEA}"/>
    <pc:docChg chg="undo custSel addSld delSld modSld">
      <pc:chgData name="Koh, Linda Mei Lin" userId="a0e7f40d-70cd-4b8f-aa27-67c7246dba12" providerId="ADAL" clId="{468098D0-3D30-9049-BC6C-03A3A2A1BAEA}" dt="2022-04-18T19:31:30.874" v="454" actId="1076"/>
      <pc:docMkLst>
        <pc:docMk/>
      </pc:docMkLst>
      <pc:sldChg chg="addSp modSp mod modNotesTx">
        <pc:chgData name="Koh, Linda Mei Lin" userId="a0e7f40d-70cd-4b8f-aa27-67c7246dba12" providerId="ADAL" clId="{468098D0-3D30-9049-BC6C-03A3A2A1BAEA}" dt="2022-04-18T19:31:30.874" v="454" actId="1076"/>
        <pc:sldMkLst>
          <pc:docMk/>
          <pc:sldMk cId="2935549751" sldId="256"/>
        </pc:sldMkLst>
        <pc:spChg chg="mod">
          <ac:chgData name="Koh, Linda Mei Lin" userId="a0e7f40d-70cd-4b8f-aa27-67c7246dba12" providerId="ADAL" clId="{468098D0-3D30-9049-BC6C-03A3A2A1BAEA}" dt="2022-04-18T19:31:30.874" v="454" actId="1076"/>
          <ac:spMkLst>
            <pc:docMk/>
            <pc:sldMk cId="2935549751" sldId="256"/>
            <ac:spMk id="2" creationId="{68BEB763-D6F7-CD49-9A73-68593AB572A2}"/>
          </ac:spMkLst>
        </pc:spChg>
        <pc:spChg chg="add mod">
          <ac:chgData name="Koh, Linda Mei Lin" userId="a0e7f40d-70cd-4b8f-aa27-67c7246dba12" providerId="ADAL" clId="{468098D0-3D30-9049-BC6C-03A3A2A1BAEA}" dt="2022-04-18T19:31:27.482" v="453" actId="1076"/>
          <ac:spMkLst>
            <pc:docMk/>
            <pc:sldMk cId="2935549751" sldId="256"/>
            <ac:spMk id="5" creationId="{46405FBE-6B7D-58F6-4F95-61D30E1E03D4}"/>
          </ac:spMkLst>
        </pc:spChg>
      </pc:sldChg>
      <pc:sldChg chg="modSp mod modNotesTx">
        <pc:chgData name="Koh, Linda Mei Lin" userId="a0e7f40d-70cd-4b8f-aa27-67c7246dba12" providerId="ADAL" clId="{468098D0-3D30-9049-BC6C-03A3A2A1BAEA}" dt="2022-04-13T00:13:29.350" v="272" actId="20577"/>
        <pc:sldMkLst>
          <pc:docMk/>
          <pc:sldMk cId="3366696139" sldId="257"/>
        </pc:sldMkLst>
        <pc:spChg chg="mod">
          <ac:chgData name="Koh, Linda Mei Lin" userId="a0e7f40d-70cd-4b8f-aa27-67c7246dba12" providerId="ADAL" clId="{468098D0-3D30-9049-BC6C-03A3A2A1BAEA}" dt="2022-04-13T00:09:53.460" v="183" actId="1076"/>
          <ac:spMkLst>
            <pc:docMk/>
            <pc:sldMk cId="3366696139" sldId="257"/>
            <ac:spMk id="2" creationId="{48835607-6DCB-8D4A-A07C-57A8EA639D56}"/>
          </ac:spMkLst>
        </pc:spChg>
        <pc:spChg chg="mod">
          <ac:chgData name="Koh, Linda Mei Lin" userId="a0e7f40d-70cd-4b8f-aa27-67c7246dba12" providerId="ADAL" clId="{468098D0-3D30-9049-BC6C-03A3A2A1BAEA}" dt="2022-04-13T00:09:45.928" v="181" actId="1076"/>
          <ac:spMkLst>
            <pc:docMk/>
            <pc:sldMk cId="3366696139" sldId="257"/>
            <ac:spMk id="3" creationId="{2D171FD5-7DA9-4F49-996B-963A87CD32F6}"/>
          </ac:spMkLst>
        </pc:spChg>
      </pc:sldChg>
      <pc:sldChg chg="modSp mod">
        <pc:chgData name="Koh, Linda Mei Lin" userId="a0e7f40d-70cd-4b8f-aa27-67c7246dba12" providerId="ADAL" clId="{468098D0-3D30-9049-BC6C-03A3A2A1BAEA}" dt="2022-04-11T23:27:49.415" v="2" actId="1076"/>
        <pc:sldMkLst>
          <pc:docMk/>
          <pc:sldMk cId="1579235201" sldId="258"/>
        </pc:sldMkLst>
        <pc:spChg chg="mod">
          <ac:chgData name="Koh, Linda Mei Lin" userId="a0e7f40d-70cd-4b8f-aa27-67c7246dba12" providerId="ADAL" clId="{468098D0-3D30-9049-BC6C-03A3A2A1BAEA}" dt="2022-04-11T23:27:49.415" v="2" actId="1076"/>
          <ac:spMkLst>
            <pc:docMk/>
            <pc:sldMk cId="1579235201" sldId="258"/>
            <ac:spMk id="2" creationId="{D9C13B01-22F2-9248-95FA-32FCBDF4CCB0}"/>
          </ac:spMkLst>
        </pc:spChg>
        <pc:spChg chg="mod">
          <ac:chgData name="Koh, Linda Mei Lin" userId="a0e7f40d-70cd-4b8f-aa27-67c7246dba12" providerId="ADAL" clId="{468098D0-3D30-9049-BC6C-03A3A2A1BAEA}" dt="2022-04-11T23:27:45.045" v="1" actId="1076"/>
          <ac:spMkLst>
            <pc:docMk/>
            <pc:sldMk cId="1579235201" sldId="258"/>
            <ac:spMk id="3" creationId="{7FCA4ABD-1051-8A4F-A068-7EB0C566B0FB}"/>
          </ac:spMkLst>
        </pc:spChg>
      </pc:sldChg>
      <pc:sldChg chg="modNotesTx">
        <pc:chgData name="Koh, Linda Mei Lin" userId="a0e7f40d-70cd-4b8f-aa27-67c7246dba12" providerId="ADAL" clId="{468098D0-3D30-9049-BC6C-03A3A2A1BAEA}" dt="2022-04-12T23:38:30.205" v="21" actId="113"/>
        <pc:sldMkLst>
          <pc:docMk/>
          <pc:sldMk cId="777893522" sldId="259"/>
        </pc:sldMkLst>
      </pc:sldChg>
      <pc:sldChg chg="modNotesTx">
        <pc:chgData name="Koh, Linda Mei Lin" userId="a0e7f40d-70cd-4b8f-aa27-67c7246dba12" providerId="ADAL" clId="{468098D0-3D30-9049-BC6C-03A3A2A1BAEA}" dt="2022-04-12T23:48:19.002" v="34" actId="20577"/>
        <pc:sldMkLst>
          <pc:docMk/>
          <pc:sldMk cId="2456749482" sldId="268"/>
        </pc:sldMkLst>
      </pc:sldChg>
      <pc:sldChg chg="modSp mod">
        <pc:chgData name="Koh, Linda Mei Lin" userId="a0e7f40d-70cd-4b8f-aa27-67c7246dba12" providerId="ADAL" clId="{468098D0-3D30-9049-BC6C-03A3A2A1BAEA}" dt="2022-04-11T23:30:17.154" v="3" actId="1076"/>
        <pc:sldMkLst>
          <pc:docMk/>
          <pc:sldMk cId="3908257001" sldId="269"/>
        </pc:sldMkLst>
        <pc:spChg chg="mod">
          <ac:chgData name="Koh, Linda Mei Lin" userId="a0e7f40d-70cd-4b8f-aa27-67c7246dba12" providerId="ADAL" clId="{468098D0-3D30-9049-BC6C-03A3A2A1BAEA}" dt="2022-04-11T23:30:17.154" v="3" actId="1076"/>
          <ac:spMkLst>
            <pc:docMk/>
            <pc:sldMk cId="3908257001" sldId="269"/>
            <ac:spMk id="3" creationId="{70F6E951-4BE1-174C-9612-70BB1771D19F}"/>
          </ac:spMkLst>
        </pc:spChg>
      </pc:sldChg>
      <pc:sldChg chg="modSp add del mod modAnim">
        <pc:chgData name="Koh, Linda Mei Lin" userId="a0e7f40d-70cd-4b8f-aa27-67c7246dba12" providerId="ADAL" clId="{468098D0-3D30-9049-BC6C-03A3A2A1BAEA}" dt="2022-04-12T23:50:56.253" v="40" actId="1076"/>
        <pc:sldMkLst>
          <pc:docMk/>
          <pc:sldMk cId="378428976" sldId="272"/>
        </pc:sldMkLst>
        <pc:spChg chg="mod">
          <ac:chgData name="Koh, Linda Mei Lin" userId="a0e7f40d-70cd-4b8f-aa27-67c7246dba12" providerId="ADAL" clId="{468098D0-3D30-9049-BC6C-03A3A2A1BAEA}" dt="2022-04-12T23:50:56.253" v="40" actId="1076"/>
          <ac:spMkLst>
            <pc:docMk/>
            <pc:sldMk cId="378428976" sldId="272"/>
            <ac:spMk id="3" creationId="{89CC7012-8A35-A34C-B89E-12A60D0D2855}"/>
          </ac:spMkLst>
        </pc:spChg>
      </pc:sldChg>
      <pc:sldChg chg="modSp new mod modNotesTx">
        <pc:chgData name="Koh, Linda Mei Lin" userId="a0e7f40d-70cd-4b8f-aa27-67c7246dba12" providerId="ADAL" clId="{468098D0-3D30-9049-BC6C-03A3A2A1BAEA}" dt="2022-04-13T00:24:37.392" v="401" actId="20577"/>
        <pc:sldMkLst>
          <pc:docMk/>
          <pc:sldMk cId="1093025271" sldId="273"/>
        </pc:sldMkLst>
        <pc:spChg chg="mod">
          <ac:chgData name="Koh, Linda Mei Lin" userId="a0e7f40d-70cd-4b8f-aa27-67c7246dba12" providerId="ADAL" clId="{468098D0-3D30-9049-BC6C-03A3A2A1BAEA}" dt="2022-04-13T00:24:07.961" v="396" actId="1076"/>
          <ac:spMkLst>
            <pc:docMk/>
            <pc:sldMk cId="1093025271" sldId="273"/>
            <ac:spMk id="2" creationId="{3CB15CE1-2535-0E4F-AD0F-51650421D325}"/>
          </ac:spMkLst>
        </pc:spChg>
        <pc:spChg chg="mod">
          <ac:chgData name="Koh, Linda Mei Lin" userId="a0e7f40d-70cd-4b8f-aa27-67c7246dba12" providerId="ADAL" clId="{468098D0-3D30-9049-BC6C-03A3A2A1BAEA}" dt="2022-04-13T00:24:11.937" v="398" actId="27636"/>
          <ac:spMkLst>
            <pc:docMk/>
            <pc:sldMk cId="1093025271" sldId="273"/>
            <ac:spMk id="3" creationId="{AE602D10-30BC-9844-937B-C24214ABE2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244DF-6829-AF44-8183-62A9CFA0D716}"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C226C-019F-E741-A7FD-39BD673C0DF4}" type="slidenum">
              <a:rPr lang="en-US" smtClean="0"/>
              <a:t>‹#›</a:t>
            </a:fld>
            <a:endParaRPr lang="en-US"/>
          </a:p>
        </p:txBody>
      </p:sp>
    </p:spTree>
    <p:extLst>
      <p:ext uri="{BB962C8B-B14F-4D97-AF65-F5344CB8AC3E}">
        <p14:creationId xmlns:p14="http://schemas.microsoft.com/office/powerpoint/2010/main" val="2364658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tatic1.squarespace.com/static/56dee43ee321400514f98522/t/5756f54ab6aa60059e0ac8ab/1465316683741/3+COUN+202+Mag3.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ligonier.org/learn/articles/ministering-abused-and-abuser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Ministering to the Abused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hearts and spirits of abuse survivors have been crushed. They are prisoners of darkness living in shame and fear. Like the Good Samaritan, we are mandated to tend to those who have been beaten, robbed of their innocence and dignity, and left discarded by the roadside of life. </a:t>
            </a:r>
            <a:endParaRPr lang="en-US" b="0" dirty="0">
              <a:effectLst/>
            </a:endParaRPr>
          </a:p>
          <a:p>
            <a:endParaRPr lang="en-US" b="1" dirty="0"/>
          </a:p>
        </p:txBody>
      </p:sp>
      <p:sp>
        <p:nvSpPr>
          <p:cNvPr id="4" name="Slide Number Placeholder 3"/>
          <p:cNvSpPr>
            <a:spLocks noGrp="1"/>
          </p:cNvSpPr>
          <p:nvPr>
            <p:ph type="sldNum" sz="quarter" idx="5"/>
          </p:nvPr>
        </p:nvSpPr>
        <p:spPr/>
        <p:txBody>
          <a:bodyPr/>
          <a:lstStyle/>
          <a:p>
            <a:fld id="{A53C226C-019F-E741-A7FD-39BD673C0DF4}" type="slidenum">
              <a:rPr lang="en-US" smtClean="0"/>
              <a:t>1</a:t>
            </a:fld>
            <a:endParaRPr lang="en-US"/>
          </a:p>
        </p:txBody>
      </p:sp>
    </p:spTree>
    <p:extLst>
      <p:ext uri="{BB962C8B-B14F-4D97-AF65-F5344CB8AC3E}">
        <p14:creationId xmlns:p14="http://schemas.microsoft.com/office/powerpoint/2010/main" val="2632007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outerShdw blurRad="50800" dist="38100" dir="13500000" algn="br" rotWithShape="0">
                    <a:prstClr val="black">
                      <a:alpha val="40000"/>
                    </a:prstClr>
                  </a:outerShdw>
                </a:effectLst>
              </a:rPr>
              <a:t>How Can the Church Respond?</a:t>
            </a:r>
          </a:p>
          <a:p>
            <a:endParaRPr lang="en-US" b="1" dirty="0">
              <a:effectLst>
                <a:outerShdw blurRad="50800" dist="38100" dir="13500000" algn="br" rotWithShape="0">
                  <a:prstClr val="black">
                    <a:alpha val="40000"/>
                  </a:prstClr>
                </a:outerShdw>
              </a:effectLst>
            </a:endParaRP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The church, as a standard bearer, must stand up with righteous indignation and expose the severity of Satan’s onslaught.</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Through biblical counseling and prayer, pastors can help the abused depend on God’s grace and power to enable them to forgive their abusers.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Be willing to bring in trained professionals to teach seminars and workshops. </a:t>
            </a:r>
            <a:endParaRPr lang="en-US" b="1" dirty="0">
              <a:effectLst/>
            </a:endParaRPr>
          </a:p>
          <a:p>
            <a:endParaRPr lang="en-US" b="1" dirty="0">
              <a:effectLst>
                <a:outerShdw blurRad="50800" dist="38100" dir="13500000" algn="br" rotWithShape="0">
                  <a:prstClr val="black">
                    <a:alpha val="40000"/>
                  </a:prstClr>
                </a:outerShdw>
              </a:effectLst>
            </a:endParaRPr>
          </a:p>
        </p:txBody>
      </p:sp>
      <p:sp>
        <p:nvSpPr>
          <p:cNvPr id="4" name="Slide Number Placeholder 3"/>
          <p:cNvSpPr>
            <a:spLocks noGrp="1"/>
          </p:cNvSpPr>
          <p:nvPr>
            <p:ph type="sldNum" sz="quarter" idx="5"/>
          </p:nvPr>
        </p:nvSpPr>
        <p:spPr/>
        <p:txBody>
          <a:bodyPr/>
          <a:lstStyle/>
          <a:p>
            <a:fld id="{A53C226C-019F-E741-A7FD-39BD673C0DF4}" type="slidenum">
              <a:rPr lang="en-US" smtClean="0"/>
              <a:t>10</a:t>
            </a:fld>
            <a:endParaRPr lang="en-US"/>
          </a:p>
        </p:txBody>
      </p:sp>
    </p:spTree>
    <p:extLst>
      <p:ext uri="{BB962C8B-B14F-4D97-AF65-F5344CB8AC3E}">
        <p14:creationId xmlns:p14="http://schemas.microsoft.com/office/powerpoint/2010/main" val="1305353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50800" dist="38100" dir="13500000" algn="br" rotWithShape="0">
                    <a:prstClr val="black">
                      <a:alpha val="40000"/>
                    </a:prstClr>
                  </a:outerShdw>
                </a:effectLst>
              </a:rPr>
              <a:t>More church responses . . .</a:t>
            </a:r>
          </a:p>
          <a:p>
            <a:endParaRPr lang="en-US" sz="1200" b="1" dirty="0">
              <a:effectLst>
                <a:outerShdw blurRad="50800" dist="38100" dir="13500000" algn="br" rotWithShape="0">
                  <a:prstClr val="black">
                    <a:alpha val="40000"/>
                  </a:prstClr>
                </a:outerShdw>
              </a:effectLst>
            </a:endParaRP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Invest in ministries that reach out to abused children.</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Larger churches can hire a professionally trained Christian counselor.</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Offer support groups for those overcoming the effects of sexual abuse, and educational support groups for spouses of abuse survivors. </a:t>
            </a:r>
          </a:p>
          <a:p>
            <a:endParaRPr lang="en-US" sz="1200" dirty="0">
              <a:effectLst>
                <a:outerShdw blurRad="50800" dist="38100" dir="13500000" algn="br" rotWithShape="0">
                  <a:prstClr val="black">
                    <a:alpha val="40000"/>
                  </a:prstClr>
                </a:outerShdw>
              </a:effectLst>
            </a:endParaRP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11</a:t>
            </a:fld>
            <a:endParaRPr lang="en-US"/>
          </a:p>
        </p:txBody>
      </p:sp>
    </p:spTree>
    <p:extLst>
      <p:ext uri="{BB962C8B-B14F-4D97-AF65-F5344CB8AC3E}">
        <p14:creationId xmlns:p14="http://schemas.microsoft.com/office/powerpoint/2010/main" val="378011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Ellen White’s Counsels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indent="0">
              <a:buNone/>
            </a:pPr>
            <a:r>
              <a:rPr lang="en-US" sz="1200" b="1" i="1" dirty="0"/>
              <a:t>“But the very time for them to do this work is when the children are babes in their arms. It is not right for parents to pet and humor their children; neither is it right for them to </a:t>
            </a:r>
            <a:r>
              <a:rPr lang="en-US" sz="1200" b="1" i="1" u="sng" dirty="0">
                <a:solidFill>
                  <a:srgbClr val="FFFF00"/>
                </a:solidFill>
              </a:rPr>
              <a:t>abuse </a:t>
            </a:r>
            <a:r>
              <a:rPr lang="en-US" sz="1200" b="1" i="1" dirty="0"/>
              <a:t>them. A firm, decided, straightforward course of action will be productive of the best results.” </a:t>
            </a:r>
          </a:p>
          <a:p>
            <a:pPr marL="0" indent="0">
              <a:buNone/>
            </a:pPr>
            <a:r>
              <a:rPr lang="en-US" sz="1200" b="1" i="1" dirty="0"/>
              <a:t>				</a:t>
            </a:r>
          </a:p>
          <a:p>
            <a:pPr marL="0" indent="0">
              <a:buNone/>
            </a:pPr>
            <a:r>
              <a:rPr lang="en-US" sz="1200" b="1" i="1" dirty="0"/>
              <a:t>			Child Guidance, p.194</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12</a:t>
            </a:fld>
            <a:endParaRPr lang="en-US"/>
          </a:p>
        </p:txBody>
      </p:sp>
    </p:spTree>
    <p:extLst>
      <p:ext uri="{BB962C8B-B14F-4D97-AF65-F5344CB8AC3E}">
        <p14:creationId xmlns:p14="http://schemas.microsoft.com/office/powerpoint/2010/main" val="43530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50800" dist="38100" dir="13500000" algn="br" rotWithShape="0">
                    <a:prstClr val="black">
                      <a:alpha val="40000"/>
                    </a:prstClr>
                  </a:outerShdw>
                </a:effectLst>
              </a:rPr>
              <a:t>Churches Need to be Game-Changers</a:t>
            </a:r>
          </a:p>
          <a:p>
            <a:pPr marL="171450" indent="-171450">
              <a:buFont typeface="Arial" panose="020B0604020202020204" pitchFamily="34" charset="0"/>
              <a:buChar char="•"/>
            </a:pPr>
            <a:endParaRPr lang="en-US" sz="1200" b="1" dirty="0">
              <a:effectLst>
                <a:outerShdw blurRad="50800" dist="38100" dir="13500000" algn="br" rotWithShape="0">
                  <a:prstClr val="black">
                    <a:alpha val="40000"/>
                  </a:prstClr>
                </a:outerShdw>
              </a:effectLst>
            </a:endParaRPr>
          </a:p>
          <a:p>
            <a:pPr marL="171450" indent="-171450">
              <a:buFont typeface="Arial" panose="020B0604020202020204" pitchFamily="34" charset="0"/>
              <a:buChar char="•"/>
            </a:pPr>
            <a:r>
              <a:rPr lang="en-US" sz="1200" b="1" dirty="0"/>
              <a:t>Game-Changers have an eye to reform the entire system. </a:t>
            </a:r>
          </a:p>
          <a:p>
            <a:pPr marL="171450" indent="-171450">
              <a:buFont typeface="Arial" panose="020B0604020202020204" pitchFamily="34" charset="0"/>
              <a:buChar char="•"/>
            </a:pPr>
            <a:r>
              <a:rPr lang="en-US" sz="1200" b="1" dirty="0"/>
              <a:t>They look to help the Non-Protector see the reality of their family and empower them to act with courage. </a:t>
            </a:r>
          </a:p>
          <a:p>
            <a:pPr marL="171450" indent="-171450">
              <a:buFont typeface="Arial" panose="020B0604020202020204" pitchFamily="34" charset="0"/>
              <a:buChar char="•"/>
            </a:pPr>
            <a:r>
              <a:rPr lang="en-US" sz="1200" b="1" dirty="0"/>
              <a:t>They look to help the Abuser see the damage they cause and empower them to become a peacemaker.</a:t>
            </a: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13</a:t>
            </a:fld>
            <a:endParaRPr lang="en-US"/>
          </a:p>
        </p:txBody>
      </p:sp>
    </p:spTree>
    <p:extLst>
      <p:ext uri="{BB962C8B-B14F-4D97-AF65-F5344CB8AC3E}">
        <p14:creationId xmlns:p14="http://schemas.microsoft.com/office/powerpoint/2010/main" val="40961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50800" dist="38100" dir="13500000" algn="br" rotWithShape="0">
                    <a:prstClr val="black">
                      <a:alpha val="40000"/>
                    </a:prstClr>
                  </a:outerShdw>
                </a:effectLst>
              </a:rPr>
              <a:t>Ideas for Becoming a Game-Changing Ministry</a:t>
            </a:r>
          </a:p>
          <a:p>
            <a:pPr marL="171450" indent="-171450">
              <a:buFont typeface="Arial" panose="020B0604020202020204" pitchFamily="34" charset="0"/>
              <a:buChar char="•"/>
            </a:pPr>
            <a:endParaRPr lang="en-US" sz="1200" b="1" dirty="0">
              <a:effectLst>
                <a:outerShdw blurRad="50800" dist="38100" dir="13500000" algn="br" rotWithShape="0">
                  <a:prstClr val="black">
                    <a:alpha val="40000"/>
                  </a:prstClr>
                </a:outerShdw>
              </a:effectLst>
            </a:endParaRPr>
          </a:p>
          <a:p>
            <a:pPr marL="171450" indent="-171450">
              <a:buFont typeface="Arial" panose="020B0604020202020204" pitchFamily="34" charset="0"/>
              <a:buChar char="•"/>
            </a:pPr>
            <a:r>
              <a:rPr lang="en-US" sz="1200" b="1" dirty="0"/>
              <a:t>Consistently put abused students into environments where people interact with them in healthy and encouraging ways to show them that the rules of their homes do not apply to the rest of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Preach on abuse and abusive systems. Teach your children, youth, and members that abuse is never okay and has no place in the Kingdom, but that there is always healing and reconciliation available for those who want it.</a:t>
            </a: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14</a:t>
            </a:fld>
            <a:endParaRPr lang="en-US"/>
          </a:p>
        </p:txBody>
      </p:sp>
    </p:spTree>
    <p:extLst>
      <p:ext uri="{BB962C8B-B14F-4D97-AF65-F5344CB8AC3E}">
        <p14:creationId xmlns:p14="http://schemas.microsoft.com/office/powerpoint/2010/main" val="2360942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Pair students with caring adult mentors who model healthy marriages to give them hope that the family they might eventually start doesn’t have to be as chaotic and painful as the one they were given. Find ways to change the rules.</a:t>
            </a: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15</a:t>
            </a:fld>
            <a:endParaRPr lang="en-US"/>
          </a:p>
        </p:txBody>
      </p:sp>
    </p:spTree>
    <p:extLst>
      <p:ext uri="{BB962C8B-B14F-4D97-AF65-F5344CB8AC3E}">
        <p14:creationId xmlns:p14="http://schemas.microsoft.com/office/powerpoint/2010/main" val="239202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defRPr/>
            </a:pPr>
            <a:r>
              <a:rPr lang="en-US" sz="1200" b="1" dirty="0"/>
              <a:t>Conclusion</a:t>
            </a:r>
          </a:p>
          <a:p>
            <a:pPr marL="171450" indent="-171450">
              <a:spcBef>
                <a:spcPts val="0"/>
              </a:spcBef>
              <a:buFont typeface="Arial" panose="020B0604020202020204" pitchFamily="34" charset="0"/>
              <a:buChar char="•"/>
              <a:defRPr/>
            </a:pPr>
            <a:endParaRPr lang="en-US" sz="1200" b="1" dirty="0"/>
          </a:p>
          <a:p>
            <a:pPr marL="171450" indent="-171450">
              <a:spcBef>
                <a:spcPts val="0"/>
              </a:spcBef>
              <a:buFont typeface="Arial" panose="020B0604020202020204" pitchFamily="34" charset="0"/>
              <a:buChar char="•"/>
              <a:defRPr/>
            </a:pPr>
            <a:r>
              <a:rPr lang="en-US" sz="1200" b="1" dirty="0"/>
              <a:t>Ministering to survivors of abuse is rewarding, but requires substantial investments of time, money, and emotional energy. </a:t>
            </a:r>
          </a:p>
          <a:p>
            <a:pPr marL="171450" indent="-171450">
              <a:spcBef>
                <a:spcPts val="0"/>
              </a:spcBef>
              <a:buFont typeface="Arial" panose="020B0604020202020204" pitchFamily="34" charset="0"/>
              <a:buChar char="•"/>
              <a:defRPr/>
            </a:pPr>
            <a:r>
              <a:rPr lang="en-US" sz="1200" b="1" dirty="0"/>
              <a:t>A church that is alive and meeting the needs of its community cannot ignore this large and growing segment of our population. </a:t>
            </a:r>
          </a:p>
          <a:p>
            <a:pPr marL="171450" indent="-171450">
              <a:spcBef>
                <a:spcPts val="0"/>
              </a:spcBef>
              <a:buFont typeface="Arial" panose="020B0604020202020204" pitchFamily="34" charset="0"/>
              <a:buChar char="•"/>
              <a:defRPr/>
            </a:pPr>
            <a:r>
              <a:rPr lang="en-US" sz="1200" b="1" dirty="0"/>
              <a:t>Survivors of abuse are eager to see Christianity in action and experience a Jesus who feels their pain and binds their wounds. Is your church willing to answer the call? </a:t>
            </a: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16</a:t>
            </a:fld>
            <a:endParaRPr lang="en-US"/>
          </a:p>
        </p:txBody>
      </p:sp>
    </p:spTree>
    <p:extLst>
      <p:ext uri="{BB962C8B-B14F-4D97-AF65-F5344CB8AC3E}">
        <p14:creationId xmlns:p14="http://schemas.microsoft.com/office/powerpoint/2010/main" val="3428914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buFont typeface="Arial" panose="020B0604020202020204" pitchFamily="34" charset="0"/>
              <a:buChar char="•"/>
              <a:defRPr/>
            </a:pPr>
            <a:r>
              <a:rPr lang="en-US" sz="1200" b="1" dirty="0"/>
              <a:t>Ministering to survivors of abuse is rewarding, but requires substantial investments of time, money, and emotional energy. </a:t>
            </a:r>
          </a:p>
          <a:p>
            <a:pPr marL="171450" indent="-171450">
              <a:spcBef>
                <a:spcPts val="0"/>
              </a:spcBef>
              <a:buFont typeface="Arial" panose="020B0604020202020204" pitchFamily="34" charset="0"/>
              <a:buChar char="•"/>
              <a:defRPr/>
            </a:pPr>
            <a:r>
              <a:rPr lang="en-US" sz="1200" b="1" dirty="0"/>
              <a:t>A church that is alive and meeting the needs of its community cannot ignore this large and growing segment of our population. </a:t>
            </a:r>
          </a:p>
          <a:p>
            <a:pPr marL="171450" indent="-171450">
              <a:spcBef>
                <a:spcPts val="0"/>
              </a:spcBef>
              <a:buFont typeface="Arial" panose="020B0604020202020204" pitchFamily="34" charset="0"/>
              <a:buChar char="•"/>
              <a:defRPr/>
            </a:pPr>
            <a:r>
              <a:rPr lang="en-US" sz="1200" b="1" dirty="0"/>
              <a:t>Survivors of abuse are eager to see Christianity in action and experience a Jesus who feels their pain and binds their wounds. Is your church willing to answer the call? </a:t>
            </a: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17</a:t>
            </a:fld>
            <a:endParaRPr lang="en-US"/>
          </a:p>
        </p:txBody>
      </p:sp>
    </p:spTree>
    <p:extLst>
      <p:ext uri="{BB962C8B-B14F-4D97-AF65-F5344CB8AC3E}">
        <p14:creationId xmlns:p14="http://schemas.microsoft.com/office/powerpoint/2010/main" val="3300382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p>
          <a:p>
            <a:endParaRPr lang="en-US" b="1" dirty="0"/>
          </a:p>
          <a:p>
            <a:pPr marL="0" indent="0">
              <a:buNone/>
            </a:pPr>
            <a:r>
              <a:rPr lang="en-US" sz="1400" dirty="0"/>
              <a:t>Melody Palm. </a:t>
            </a:r>
            <a:r>
              <a:rPr lang="en-US" sz="1400" i="1" dirty="0"/>
              <a:t>Ministering to the Abused.</a:t>
            </a:r>
            <a:endParaRPr lang="en-US" dirty="0"/>
          </a:p>
          <a:p>
            <a:pPr marL="0" indent="0">
              <a:buNone/>
            </a:pPr>
            <a:r>
              <a:rPr lang="en-US" sz="1200" dirty="0">
                <a:solidFill>
                  <a:schemeClr val="accent2">
                    <a:lumMod val="40000"/>
                    <a:lumOff val="60000"/>
                  </a:schemeClr>
                </a:solidFill>
                <a:hlinkClick r:id="rId3">
                  <a:extLst>
                    <a:ext uri="{A12FA001-AC4F-418D-AE19-62706E023703}">
                      <ahyp:hlinkClr xmlns:ahyp="http://schemas.microsoft.com/office/drawing/2018/hyperlinkcolor" xmlns="" val="tx"/>
                    </a:ext>
                  </a:extLst>
                </a:hlinkClick>
              </a:rPr>
              <a:t>https://static1.squarespace.com/static/56dee43ee321400514f98522/t/5756f54ab6aa60059e0ac8ab/1465316683741/3+COUN+202+Mag3.pdf</a:t>
            </a:r>
            <a:endParaRPr lang="en-US" sz="1200" dirty="0">
              <a:solidFill>
                <a:schemeClr val="accent2">
                  <a:lumMod val="40000"/>
                  <a:lumOff val="60000"/>
                </a:schemeClr>
              </a:solidFill>
            </a:endParaRPr>
          </a:p>
          <a:p>
            <a:pPr marL="0" indent="0">
              <a:buNone/>
            </a:pPr>
            <a:endParaRPr lang="en-US" dirty="0"/>
          </a:p>
          <a:p>
            <a:pPr marL="0" indent="0">
              <a:buNone/>
            </a:pPr>
            <a:r>
              <a:rPr lang="en-US" sz="1400" dirty="0"/>
              <a:t>Michael Lucas. </a:t>
            </a:r>
            <a:r>
              <a:rPr lang="en-US" sz="1400" i="1" dirty="0"/>
              <a:t>Ministering to the Abused and the Abusers.</a:t>
            </a:r>
          </a:p>
          <a:p>
            <a:pPr marL="0" indent="0">
              <a:buNone/>
            </a:pPr>
            <a:r>
              <a:rPr lang="en-US" sz="1200" dirty="0">
                <a:solidFill>
                  <a:schemeClr val="accent2">
                    <a:lumMod val="40000"/>
                    <a:lumOff val="60000"/>
                  </a:schemeClr>
                </a:solidFill>
                <a:hlinkClick r:id="rId4">
                  <a:extLst>
                    <a:ext uri="{A12FA001-AC4F-418D-AE19-62706E023703}">
                      <ahyp:hlinkClr xmlns:ahyp="http://schemas.microsoft.com/office/drawing/2018/hyperlinkcolor" xmlns="" val="tx"/>
                    </a:ext>
                  </a:extLst>
                </a:hlinkClick>
              </a:rPr>
              <a:t>https://www.ligonier.org</a:t>
            </a:r>
            <a:r>
              <a:rPr lang="en-US" sz="1200">
                <a:solidFill>
                  <a:schemeClr val="accent2">
                    <a:lumMod val="40000"/>
                    <a:lumOff val="60000"/>
                  </a:schemeClr>
                </a:solidFill>
                <a:hlinkClick r:id="rId4">
                  <a:extLst>
                    <a:ext uri="{A12FA001-AC4F-418D-AE19-62706E023703}">
                      <ahyp:hlinkClr xmlns:ahyp="http://schemas.microsoft.com/office/drawing/2018/hyperlinkcolor" xmlns="" val="tx"/>
                    </a:ext>
                  </a:extLst>
                </a:hlinkClick>
              </a:rPr>
              <a:t>/learn/articles/ministering-abused-and-abusers</a:t>
            </a:r>
            <a:endParaRPr lang="en-US" sz="1200">
              <a:solidFill>
                <a:schemeClr val="accent2">
                  <a:lumMod val="40000"/>
                  <a:lumOff val="60000"/>
                </a:schemeClr>
              </a:solidFill>
            </a:endParaRPr>
          </a:p>
          <a:p>
            <a:endParaRPr lang="en-US" b="1" dirty="0"/>
          </a:p>
        </p:txBody>
      </p:sp>
      <p:sp>
        <p:nvSpPr>
          <p:cNvPr id="4" name="Slide Number Placeholder 3"/>
          <p:cNvSpPr>
            <a:spLocks noGrp="1"/>
          </p:cNvSpPr>
          <p:nvPr>
            <p:ph type="sldNum" sz="quarter" idx="5"/>
          </p:nvPr>
        </p:nvSpPr>
        <p:spPr/>
        <p:txBody>
          <a:bodyPr/>
          <a:lstStyle/>
          <a:p>
            <a:fld id="{A53C226C-019F-E741-A7FD-39BD673C0DF4}" type="slidenum">
              <a:rPr lang="en-US" smtClean="0"/>
              <a:t>18</a:t>
            </a:fld>
            <a:endParaRPr lang="en-US"/>
          </a:p>
        </p:txBody>
      </p:sp>
    </p:spTree>
    <p:extLst>
      <p:ext uri="{BB962C8B-B14F-4D97-AF65-F5344CB8AC3E}">
        <p14:creationId xmlns:p14="http://schemas.microsoft.com/office/powerpoint/2010/main" val="104003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Isaiah 61:1-2  -- Prophet Isaiah proclaimed that the Messiah would do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Bind up the brokenhearted.</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Proclaim freedom for the captives</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Release prisoners from darkness</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Comfort all who mourn</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hearts and spirits of abuse survivors have been crushed. They are prisoners of darkness living in shame and fear. Like the Good Samaritan, we are mandated to tend to those who have been beaten, robbed of their innocence and dignity, and left discarded by the roadside of life.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2</a:t>
            </a:fld>
            <a:endParaRPr lang="en-US"/>
          </a:p>
        </p:txBody>
      </p:sp>
    </p:spTree>
    <p:extLst>
      <p:ext uri="{BB962C8B-B14F-4D97-AF65-F5344CB8AC3E}">
        <p14:creationId xmlns:p14="http://schemas.microsoft.com/office/powerpoint/2010/main" val="62283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Are the Abused?</a:t>
            </a:r>
          </a:p>
          <a:p>
            <a:endParaRPr lang="en-US" b="1" dirty="0"/>
          </a:p>
          <a:p>
            <a:pPr marL="171450" indent="-171450">
              <a:spcBef>
                <a:spcPts val="0"/>
              </a:spcBef>
              <a:buFont typeface="Arial" panose="020B0604020202020204" pitchFamily="34" charset="0"/>
              <a:buChar char="•"/>
            </a:pPr>
            <a:r>
              <a:rPr lang="en-US" sz="1200" b="1" dirty="0"/>
              <a:t>Physical, emotional, and sexual abuse does not discriminate. It crosses cultures, races, religions, and socioeconomic backgrounds. </a:t>
            </a:r>
          </a:p>
          <a:p>
            <a:pPr marL="171450" indent="-171450">
              <a:spcBef>
                <a:spcPts val="0"/>
              </a:spcBef>
              <a:buFont typeface="Arial" panose="020B0604020202020204" pitchFamily="34" charset="0"/>
              <a:buChar char="•"/>
            </a:pPr>
            <a:r>
              <a:rPr lang="en-US" sz="1200" b="1" dirty="0"/>
              <a:t>Male and female, young and old, can be victims of abuse. </a:t>
            </a:r>
          </a:p>
          <a:p>
            <a:pPr marL="171450" indent="-171450">
              <a:spcBef>
                <a:spcPts val="0"/>
              </a:spcBef>
              <a:buFont typeface="Arial" panose="020B0604020202020204" pitchFamily="34" charset="0"/>
              <a:buChar char="•"/>
            </a:pPr>
            <a:r>
              <a:rPr lang="en-US" sz="1200" b="1" dirty="0"/>
              <a:t>Children, teens, and adult females are the most likely victims. </a:t>
            </a:r>
          </a:p>
          <a:p>
            <a:pPr marL="171450" indent="-171450">
              <a:spcBef>
                <a:spcPts val="0"/>
              </a:spcBef>
              <a:buFont typeface="Arial" panose="020B0604020202020204" pitchFamily="34" charset="0"/>
              <a:buChar char="•"/>
            </a:pPr>
            <a:r>
              <a:rPr lang="en-US" sz="1200" b="1" dirty="0"/>
              <a:t>Over 90 percent of abuse is committed by someone familiar to the victim. </a:t>
            </a:r>
          </a:p>
          <a:p>
            <a:endParaRPr lang="en-US" b="1" dirty="0"/>
          </a:p>
        </p:txBody>
      </p:sp>
      <p:sp>
        <p:nvSpPr>
          <p:cNvPr id="4" name="Slide Number Placeholder 3"/>
          <p:cNvSpPr>
            <a:spLocks noGrp="1"/>
          </p:cNvSpPr>
          <p:nvPr>
            <p:ph type="sldNum" sz="quarter" idx="5"/>
          </p:nvPr>
        </p:nvSpPr>
        <p:spPr/>
        <p:txBody>
          <a:bodyPr/>
          <a:lstStyle/>
          <a:p>
            <a:fld id="{A53C226C-019F-E741-A7FD-39BD673C0DF4}" type="slidenum">
              <a:rPr lang="en-US" smtClean="0"/>
              <a:t>3</a:t>
            </a:fld>
            <a:endParaRPr lang="en-US"/>
          </a:p>
        </p:txBody>
      </p:sp>
    </p:spTree>
    <p:extLst>
      <p:ext uri="{BB962C8B-B14F-4D97-AF65-F5344CB8AC3E}">
        <p14:creationId xmlns:p14="http://schemas.microsoft.com/office/powerpoint/2010/main" val="2016673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of the Church</a:t>
            </a:r>
          </a:p>
          <a:p>
            <a:endParaRPr lang="en-US" b="1" dirty="0"/>
          </a:p>
          <a:p>
            <a:pPr marL="171450" indent="-171450">
              <a:spcBef>
                <a:spcPts val="0"/>
              </a:spcBef>
              <a:buFont typeface="Arial" panose="020B0604020202020204" pitchFamily="34" charset="0"/>
              <a:buChar char="•"/>
            </a:pPr>
            <a:r>
              <a:rPr lang="en-US" sz="1200" b="0" dirty="0"/>
              <a:t>Pastors, staff, women’s ministry workers, and children’s workers need to be educated regarding signs of abuse and its effects.</a:t>
            </a:r>
          </a:p>
          <a:p>
            <a:pPr marL="171450" indent="-171450">
              <a:spcBef>
                <a:spcPts val="0"/>
              </a:spcBef>
              <a:buFont typeface="Arial" panose="020B0604020202020204" pitchFamily="34" charset="0"/>
              <a:buChar char="•"/>
            </a:pPr>
            <a:r>
              <a:rPr lang="en-US" sz="1200" b="0" dirty="0"/>
              <a:t>Know the necessary steps to take if abuse is suspected and intervention is required. </a:t>
            </a:r>
          </a:p>
          <a:p>
            <a:pPr>
              <a:spcBef>
                <a:spcPts val="0"/>
              </a:spcBef>
            </a:pPr>
            <a:endParaRPr lang="en-US" sz="1200" dirty="0"/>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4</a:t>
            </a:fld>
            <a:endParaRPr lang="en-US"/>
          </a:p>
        </p:txBody>
      </p:sp>
    </p:spTree>
    <p:extLst>
      <p:ext uri="{BB962C8B-B14F-4D97-AF65-F5344CB8AC3E}">
        <p14:creationId xmlns:p14="http://schemas.microsoft.com/office/powerpoint/2010/main" val="147968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Ramifications of Abuse</a:t>
            </a:r>
          </a:p>
          <a:p>
            <a:endParaRPr lang="en-US" b="1" dirty="0"/>
          </a:p>
          <a:p>
            <a:pPr marL="171450" indent="-171450">
              <a:spcBef>
                <a:spcPts val="0"/>
              </a:spcBef>
              <a:buFont typeface="Arial" panose="020B0604020202020204" pitchFamily="34" charset="0"/>
              <a:buChar char="•"/>
            </a:pPr>
            <a:r>
              <a:rPr lang="en-US" sz="1200" b="1" dirty="0">
                <a:effectLst>
                  <a:outerShdw blurRad="50800" dist="38100" dir="13500000" algn="br" rotWithShape="0">
                    <a:prstClr val="black">
                      <a:alpha val="40000"/>
                    </a:prstClr>
                  </a:outerShdw>
                </a:effectLst>
              </a:rPr>
              <a:t>One’s ability to trust is severely impaired, especially when the abuser is a trusted family member, friend, or minister.</a:t>
            </a:r>
          </a:p>
          <a:p>
            <a:pPr marL="171450" indent="-171450">
              <a:spcBef>
                <a:spcPts val="0"/>
              </a:spcBef>
              <a:buFont typeface="Arial" panose="020B0604020202020204" pitchFamily="34" charset="0"/>
              <a:buChar char="•"/>
            </a:pPr>
            <a:r>
              <a:rPr lang="en-US" sz="1200" b="1" dirty="0">
                <a:effectLst>
                  <a:outerShdw blurRad="50800" dist="38100" dir="13500000" algn="br" rotWithShape="0">
                    <a:prstClr val="black">
                      <a:alpha val="40000"/>
                    </a:prstClr>
                  </a:outerShdw>
                </a:effectLst>
              </a:rPr>
              <a:t>Abuse distorts a person’s image of God and has serious ramifications on one’s ability to trust God and experience Him as a benevolent, caring Father.</a:t>
            </a:r>
          </a:p>
          <a:p>
            <a:pPr marL="171450" indent="-171450">
              <a:spcBef>
                <a:spcPts val="0"/>
              </a:spcBef>
              <a:buFont typeface="Arial" panose="020B0604020202020204" pitchFamily="34" charset="0"/>
              <a:buChar char="•"/>
            </a:pPr>
            <a:r>
              <a:rPr lang="en-US" sz="1200" b="1" dirty="0">
                <a:effectLst>
                  <a:outerShdw blurRad="50800" dist="38100" dir="13500000" algn="br" rotWithShape="0">
                    <a:prstClr val="black">
                      <a:alpha val="40000"/>
                    </a:prstClr>
                  </a:outerShdw>
                </a:effectLst>
              </a:rPr>
              <a:t>Abuse survivors tend to cross another’s personal space too easily or, in contrast, keep others at extreme distances. </a:t>
            </a:r>
            <a:br>
              <a:rPr lang="en-US" sz="1200" b="1" dirty="0">
                <a:effectLst>
                  <a:outerShdw blurRad="50800" dist="38100" dir="13500000" algn="br" rotWithShape="0">
                    <a:prstClr val="black">
                      <a:alpha val="40000"/>
                    </a:prstClr>
                  </a:outerShdw>
                </a:effectLst>
              </a:rPr>
            </a:br>
            <a:endParaRPr lang="en-US" sz="1200" b="1" dirty="0">
              <a:effectLst>
                <a:outerShdw blurRad="50800" dist="38100" dir="13500000" algn="br" rotWithShape="0">
                  <a:prstClr val="black">
                    <a:alpha val="40000"/>
                  </a:prstClr>
                </a:outerShdw>
              </a:effectLst>
            </a:endParaRPr>
          </a:p>
          <a:p>
            <a:endParaRPr lang="en-US" b="1" dirty="0"/>
          </a:p>
        </p:txBody>
      </p:sp>
      <p:sp>
        <p:nvSpPr>
          <p:cNvPr id="4" name="Slide Number Placeholder 3"/>
          <p:cNvSpPr>
            <a:spLocks noGrp="1"/>
          </p:cNvSpPr>
          <p:nvPr>
            <p:ph type="sldNum" sz="quarter" idx="5"/>
          </p:nvPr>
        </p:nvSpPr>
        <p:spPr/>
        <p:txBody>
          <a:bodyPr/>
          <a:lstStyle/>
          <a:p>
            <a:fld id="{A53C226C-019F-E741-A7FD-39BD673C0DF4}" type="slidenum">
              <a:rPr lang="en-US" smtClean="0"/>
              <a:t>5</a:t>
            </a:fld>
            <a:endParaRPr lang="en-US"/>
          </a:p>
        </p:txBody>
      </p:sp>
    </p:spTree>
    <p:extLst>
      <p:ext uri="{BB962C8B-B14F-4D97-AF65-F5344CB8AC3E}">
        <p14:creationId xmlns:p14="http://schemas.microsoft.com/office/powerpoint/2010/main" val="2198135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More Ramifications . . .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As a result of being sexualized at a young age, many survivors become sexually precocious, believing they are damaged goods and can only find a sense of worth in being a sexual object. </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Have poor interpersonal skills.</a:t>
            </a:r>
          </a:p>
          <a:p>
            <a:endParaRPr lang="en-US" b="1" dirty="0"/>
          </a:p>
        </p:txBody>
      </p:sp>
      <p:sp>
        <p:nvSpPr>
          <p:cNvPr id="4" name="Slide Number Placeholder 3"/>
          <p:cNvSpPr>
            <a:spLocks noGrp="1"/>
          </p:cNvSpPr>
          <p:nvPr>
            <p:ph type="sldNum" sz="quarter" idx="5"/>
          </p:nvPr>
        </p:nvSpPr>
        <p:spPr/>
        <p:txBody>
          <a:bodyPr/>
          <a:lstStyle/>
          <a:p>
            <a:fld id="{A53C226C-019F-E741-A7FD-39BD673C0DF4}" type="slidenum">
              <a:rPr lang="en-US" smtClean="0"/>
              <a:t>6</a:t>
            </a:fld>
            <a:endParaRPr lang="en-US"/>
          </a:p>
        </p:txBody>
      </p:sp>
    </p:spTree>
    <p:extLst>
      <p:ext uri="{BB962C8B-B14F-4D97-AF65-F5344CB8AC3E}">
        <p14:creationId xmlns:p14="http://schemas.microsoft.com/office/powerpoint/2010/main" val="251450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outerShdw blurRad="50800" dist="38100" dir="13500000" algn="br" rotWithShape="0">
                    <a:prstClr val="black">
                      <a:alpha val="40000"/>
                    </a:prstClr>
                  </a:outerShdw>
                </a:effectLst>
              </a:rPr>
              <a:t>More ramifications . . . </a:t>
            </a:r>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outerShdw blurRad="50800" dist="38100" dir="13500000" algn="br" rotWithShape="0">
                    <a:prstClr val="black">
                      <a:alpha val="40000"/>
                    </a:prstClr>
                  </a:outerShdw>
                </a:effectLst>
              </a:rPr>
              <a:t>Common adult manifestations of earlier abuse include -- eating disorders, depression, anxiety, intense anger and rage, self-loathing, self- harming behaviors, physical problems, sexual difficulties, homosexuality, intimacy problems, indecisiveness, perfectionism, addictions, and a need to be in control. </a:t>
            </a: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7</a:t>
            </a:fld>
            <a:endParaRPr lang="en-US"/>
          </a:p>
        </p:txBody>
      </p:sp>
    </p:spTree>
    <p:extLst>
      <p:ext uri="{BB962C8B-B14F-4D97-AF65-F5344CB8AC3E}">
        <p14:creationId xmlns:p14="http://schemas.microsoft.com/office/powerpoint/2010/main" val="97939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50800" dist="38100" dir="13500000" algn="br" rotWithShape="0">
                    <a:prstClr val="black">
                      <a:alpha val="40000"/>
                    </a:prstClr>
                  </a:outerShdw>
                </a:effectLst>
              </a:rPr>
              <a:t>What Can We Offer to the Abused</a:t>
            </a:r>
          </a:p>
          <a:p>
            <a:endParaRPr lang="en-US" sz="1200" b="1" dirty="0">
              <a:effectLst>
                <a:outerShdw blurRad="50800" dist="38100" dir="13500000" algn="br" rotWithShape="0">
                  <a:prstClr val="black">
                    <a:alpha val="40000"/>
                  </a:prstClr>
                </a:outerShdw>
              </a:effectLst>
            </a:endParaRPr>
          </a:p>
          <a:p>
            <a:pPr marL="171450" indent="-171450">
              <a:buFont typeface="Arial" panose="020B0604020202020204" pitchFamily="34" charset="0"/>
              <a:buChar char="•"/>
            </a:pPr>
            <a:r>
              <a:rPr lang="en-US" sz="1200" b="1" dirty="0"/>
              <a:t>Unconditional acceptance of them as persons made in the image of God. </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Model clear &amp; appropriate boundaries combined with honest, direct communication.</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Provide a positive, honest, and affirming interpersonal relationship. </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Model Christlike compassion.</a:t>
            </a:r>
          </a:p>
          <a:p>
            <a:endParaRPr lang="en-US" b="1" dirty="0"/>
          </a:p>
        </p:txBody>
      </p:sp>
      <p:sp>
        <p:nvSpPr>
          <p:cNvPr id="4" name="Slide Number Placeholder 3"/>
          <p:cNvSpPr>
            <a:spLocks noGrp="1"/>
          </p:cNvSpPr>
          <p:nvPr>
            <p:ph type="sldNum" sz="quarter" idx="5"/>
          </p:nvPr>
        </p:nvSpPr>
        <p:spPr/>
        <p:txBody>
          <a:bodyPr/>
          <a:lstStyle/>
          <a:p>
            <a:fld id="{A53C226C-019F-E741-A7FD-39BD673C0DF4}" type="slidenum">
              <a:rPr lang="en-US" smtClean="0"/>
              <a:t>8</a:t>
            </a:fld>
            <a:endParaRPr lang="en-US"/>
          </a:p>
        </p:txBody>
      </p:sp>
    </p:spTree>
    <p:extLst>
      <p:ext uri="{BB962C8B-B14F-4D97-AF65-F5344CB8AC3E}">
        <p14:creationId xmlns:p14="http://schemas.microsoft.com/office/powerpoint/2010/main" val="165188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50800" dist="38100" dir="13500000" algn="br" rotWithShape="0">
                    <a:prstClr val="black">
                      <a:alpha val="40000"/>
                    </a:prstClr>
                  </a:outerShdw>
                </a:effectLst>
              </a:rPr>
              <a:t>Make Available Resources</a:t>
            </a:r>
          </a:p>
          <a:p>
            <a:endParaRPr lang="en-US" sz="1200" b="1" dirty="0">
              <a:effectLst>
                <a:outerShdw blurRad="50800" dist="38100" dir="13500000" algn="br" rotWithShape="0">
                  <a:prstClr val="black">
                    <a:alpha val="40000"/>
                  </a:prstClr>
                </a:outerShdw>
              </a:effectLst>
            </a:endParaRP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Network with Spirit-filled Christian psychologists, psychiatrists, counselors, and marriage and family therapists. </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Numerous educational resources–books, videos, workbooks, and recovery programs–can be accessed and implemented in the church. </a:t>
            </a:r>
          </a:p>
          <a:p>
            <a:pPr marL="171450" indent="-171450">
              <a:buFont typeface="Arial" panose="020B0604020202020204" pitchFamily="34" charset="0"/>
              <a:buChar char="•"/>
            </a:pPr>
            <a:r>
              <a:rPr lang="en-US" sz="1200" b="1" dirty="0">
                <a:effectLst>
                  <a:outerShdw blurRad="50800" dist="38100" dir="13500000" algn="br" rotWithShape="0">
                    <a:prstClr val="black">
                      <a:alpha val="40000"/>
                    </a:prstClr>
                  </a:outerShdw>
                </a:effectLst>
              </a:rPr>
              <a:t>Local support agencies, such as family violence centers or child protection center can assist those </a:t>
            </a:r>
            <a:r>
              <a:rPr lang="en-US" sz="1200" b="1" dirty="0" err="1">
                <a:effectLst>
                  <a:outerShdw blurRad="50800" dist="38100" dir="13500000" algn="br" rotWithShape="0">
                    <a:prstClr val="black">
                      <a:alpha val="40000"/>
                    </a:prstClr>
                  </a:outerShdw>
                </a:effectLst>
              </a:rPr>
              <a:t>i</a:t>
            </a:r>
            <a:r>
              <a:rPr lang="en-US" sz="1200" b="1" dirty="0">
                <a:effectLst>
                  <a:outerShdw blurRad="50800" dist="38100" dir="13500000" algn="br" rotWithShape="0">
                    <a:prstClr val="black">
                      <a:alpha val="40000"/>
                    </a:prstClr>
                  </a:outerShdw>
                </a:effectLst>
              </a:rPr>
              <a:t> trying to get out of abusive and dangerous situations. </a:t>
            </a:r>
          </a:p>
          <a:p>
            <a:pPr marL="0" indent="0">
              <a:buNone/>
            </a:pPr>
            <a:endParaRPr lang="en-US" sz="1400" dirty="0">
              <a:effectLst>
                <a:outerShdw blurRad="50800" dist="38100" dir="13500000" algn="br" rotWithShape="0">
                  <a:prstClr val="black">
                    <a:alpha val="40000"/>
                  </a:prstClr>
                </a:outerShdw>
              </a:effectLst>
            </a:endParaRPr>
          </a:p>
          <a:p>
            <a:endParaRPr lang="en-US" dirty="0"/>
          </a:p>
        </p:txBody>
      </p:sp>
      <p:sp>
        <p:nvSpPr>
          <p:cNvPr id="4" name="Slide Number Placeholder 3"/>
          <p:cNvSpPr>
            <a:spLocks noGrp="1"/>
          </p:cNvSpPr>
          <p:nvPr>
            <p:ph type="sldNum" sz="quarter" idx="5"/>
          </p:nvPr>
        </p:nvSpPr>
        <p:spPr/>
        <p:txBody>
          <a:bodyPr/>
          <a:lstStyle/>
          <a:p>
            <a:fld id="{A53C226C-019F-E741-A7FD-39BD673C0DF4}" type="slidenum">
              <a:rPr lang="en-US" smtClean="0"/>
              <a:t>9</a:t>
            </a:fld>
            <a:endParaRPr lang="en-US"/>
          </a:p>
        </p:txBody>
      </p:sp>
    </p:spTree>
    <p:extLst>
      <p:ext uri="{BB962C8B-B14F-4D97-AF65-F5344CB8AC3E}">
        <p14:creationId xmlns:p14="http://schemas.microsoft.com/office/powerpoint/2010/main" val="202753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58390C28-805B-4DA6-A10E-651C0FD01716}"/>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5" name="Footer Placeholder 4">
            <a:extLst>
              <a:ext uri="{FF2B5EF4-FFF2-40B4-BE49-F238E27FC236}">
                <a16:creationId xmlns:a16="http://schemas.microsoft.com/office/drawing/2014/main" xmlns=""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70902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5D3944-2E3D-42BC-B83D-7630699D48C5}"/>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5" name="Footer Placeholder 4">
            <a:extLst>
              <a:ext uri="{FF2B5EF4-FFF2-40B4-BE49-F238E27FC236}">
                <a16:creationId xmlns:a16="http://schemas.microsoft.com/office/drawing/2014/main" xmlns=""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50484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544ECD05-4E94-4A60-8FDA-700BF100B0BA}"/>
              </a:ext>
              <a:ext uri="{C183D7F6-B498-43B3-948B-1728B52AA6E4}">
                <adec:decorative xmlns:adec="http://schemas.microsoft.com/office/drawing/2017/decorative" xmlns=""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xmlns="" id="{8BCB0EB2-4067-418C-9465-9D4C71240E0B}"/>
              </a:ext>
              <a:ext uri="{C183D7F6-B498-43B3-948B-1728B52AA6E4}">
                <adec:decorative xmlns:adec="http://schemas.microsoft.com/office/drawing/2017/decorative" xmlns=""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xmlns="" id="{04E37999-41E7-446D-8C53-B904C3CE87A5}"/>
              </a:ext>
              <a:ext uri="{C183D7F6-B498-43B3-948B-1728B52AA6E4}">
                <adec:decorative xmlns:adec="http://schemas.microsoft.com/office/drawing/2017/decorative" xmlns=""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xmlns=""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xmlns=""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xmlns=""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xmlns="" id="{C37CA96E-9DD9-4172-B63B-50DF43B576DA}"/>
                </a:ext>
                <a:ext uri="{C183D7F6-B498-43B3-948B-1728B52AA6E4}">
                  <adec:decorative xmlns:adec="http://schemas.microsoft.com/office/drawing/2017/decorative" xmlns=""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xmlns=""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xmlns=""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xmlns="" id="{31F99E9D-6528-47AC-B178-7032D0E17DF8}"/>
              </a:ext>
              <a:ext uri="{C183D7F6-B498-43B3-948B-1728B52AA6E4}">
                <adec:decorative xmlns:adec="http://schemas.microsoft.com/office/drawing/2017/decorative" xmlns=""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xmlns=""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DCFD860-3FBD-4FE7-A9FD-1D4A4D10AABF}"/>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5" name="Footer Placeholder 4">
            <a:extLst>
              <a:ext uri="{FF2B5EF4-FFF2-40B4-BE49-F238E27FC236}">
                <a16:creationId xmlns:a16="http://schemas.microsoft.com/office/drawing/2014/main" xmlns=""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52510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1DAEFC9-887F-4E73-9938-6032D52864AA}"/>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5" name="Footer Placeholder 4">
            <a:extLst>
              <a:ext uri="{FF2B5EF4-FFF2-40B4-BE49-F238E27FC236}">
                <a16:creationId xmlns:a16="http://schemas.microsoft.com/office/drawing/2014/main" xmlns=""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25381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7BFD625-A893-46D3-A518-9E969CB4FE54}"/>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5" name="Footer Placeholder 4">
            <a:extLst>
              <a:ext uri="{FF2B5EF4-FFF2-40B4-BE49-F238E27FC236}">
                <a16:creationId xmlns:a16="http://schemas.microsoft.com/office/drawing/2014/main" xmlns=""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85251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C1FBD0A-9F7B-4EBB-9982-B55F5F9806C4}"/>
              </a:ext>
              <a:ext uri="{C183D7F6-B498-43B3-948B-1728B52AA6E4}">
                <adec:decorative xmlns:adec="http://schemas.microsoft.com/office/drawing/2017/decorative" xmlns=""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88CFF0B8-0BA9-4DD9-B7B2-0655DC8419A8}"/>
              </a:ext>
              <a:ext uri="{C183D7F6-B498-43B3-948B-1728B52AA6E4}">
                <adec:decorative xmlns:adec="http://schemas.microsoft.com/office/drawing/2017/decorative" xmlns=""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xmlns="" id="{C77B910E-9B87-4291-987B-6883212CBAEC}"/>
              </a:ext>
              <a:ext uri="{C183D7F6-B498-43B3-948B-1728B52AA6E4}">
                <adec:decorative xmlns:adec="http://schemas.microsoft.com/office/drawing/2017/decorative" xmlns=""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xmlns=""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xmlns=""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xmlns="" id="{918A8D14-28CA-4095-B2FA-E48B3150AD1B}"/>
                </a:ext>
                <a:ext uri="{C183D7F6-B498-43B3-948B-1728B52AA6E4}">
                  <adec:decorative xmlns:adec="http://schemas.microsoft.com/office/drawing/2017/decorative" xmlns=""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xmlns="" id="{1D1F176A-19F1-4537-800D-210F29EC1AC2}"/>
              </a:ext>
              <a:ext uri="{C183D7F6-B498-43B3-948B-1728B52AA6E4}">
                <adec:decorative xmlns:adec="http://schemas.microsoft.com/office/drawing/2017/decorative" xmlns=""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4E5B757F-BAD2-4343-BD57-FC02D0BE19EC}"/>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6" name="Footer Placeholder 5">
            <a:extLst>
              <a:ext uri="{FF2B5EF4-FFF2-40B4-BE49-F238E27FC236}">
                <a16:creationId xmlns:a16="http://schemas.microsoft.com/office/drawing/2014/main" xmlns=""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82026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C5BFA9BB-A51E-4D09-8602-5AD9010463BA}"/>
              </a:ext>
              <a:ext uri="{C183D7F6-B498-43B3-948B-1728B52AA6E4}">
                <adec:decorative xmlns:adec="http://schemas.microsoft.com/office/drawing/2017/decorative" xmlns=""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xmlns="" id="{A60257A1-779B-4048-BC0D-1EA579B5B1C5}"/>
              </a:ext>
              <a:ext uri="{C183D7F6-B498-43B3-948B-1728B52AA6E4}">
                <adec:decorative xmlns:adec="http://schemas.microsoft.com/office/drawing/2017/decorative" xmlns=""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xmlns="" id="{38F4B5D0-AA24-4702-9C01-FC1A03E7B607}"/>
              </a:ext>
              <a:ext uri="{C183D7F6-B498-43B3-948B-1728B52AA6E4}">
                <adec:decorative xmlns:adec="http://schemas.microsoft.com/office/drawing/2017/decorative" xmlns=""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xmlns=""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xmlns=""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xmlns="" id="{FD03BB88-350D-4DE0-BB34-870F64356890}"/>
                </a:ext>
                <a:ext uri="{C183D7F6-B498-43B3-948B-1728B52AA6E4}">
                  <adec:decorative xmlns:adec="http://schemas.microsoft.com/office/drawing/2017/decorative" xmlns=""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xmlns="" id="{4A8025C0-8995-4863-A847-7ED1F8CCE811}"/>
              </a:ext>
              <a:ext uri="{C183D7F6-B498-43B3-948B-1728B52AA6E4}">
                <adec:decorative xmlns:adec="http://schemas.microsoft.com/office/drawing/2017/decorative" xmlns=""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DA1E6970-4A96-4519-9C0E-11E245D563C9}"/>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8" name="Footer Placeholder 7">
            <a:extLst>
              <a:ext uri="{FF2B5EF4-FFF2-40B4-BE49-F238E27FC236}">
                <a16:creationId xmlns:a16="http://schemas.microsoft.com/office/drawing/2014/main" xmlns=""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64089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F6FEE401-3424-4696-A6FC-BBEE79379F9D}"/>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4" name="Footer Placeholder 3">
            <a:extLst>
              <a:ext uri="{FF2B5EF4-FFF2-40B4-BE49-F238E27FC236}">
                <a16:creationId xmlns:a16="http://schemas.microsoft.com/office/drawing/2014/main" xmlns=""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82279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3DCDA0B-9BEE-4B57-8F97-96D5645D0658}"/>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3" name="Footer Placeholder 2">
            <a:extLst>
              <a:ext uri="{FF2B5EF4-FFF2-40B4-BE49-F238E27FC236}">
                <a16:creationId xmlns:a16="http://schemas.microsoft.com/office/drawing/2014/main" xmlns=""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471181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7D9AFA4-EB8E-4091-A5E2-1B9D163A0709}"/>
              </a:ext>
              <a:ext uri="{C183D7F6-B498-43B3-948B-1728B52AA6E4}">
                <adec:decorative xmlns:adec="http://schemas.microsoft.com/office/drawing/2017/decorative" xmlns=""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F25018FE-FB44-4E2E-A181-B3476F3E8550}"/>
              </a:ext>
              <a:ext uri="{C183D7F6-B498-43B3-948B-1728B52AA6E4}">
                <adec:decorative xmlns:adec="http://schemas.microsoft.com/office/drawing/2017/decorative" xmlns=""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xmlns="" id="{A6C7CD4B-70DE-49E2-A336-B6F43F58FFA4}"/>
              </a:ext>
              <a:ext uri="{C183D7F6-B498-43B3-948B-1728B52AA6E4}">
                <adec:decorative xmlns:adec="http://schemas.microsoft.com/office/drawing/2017/decorative" xmlns=""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xmlns=""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xmlns=""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xmlns=""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xmlns="" id="{507639D4-740A-4B71-8393-99CA375EB4A0}"/>
                </a:ext>
                <a:ext uri="{C183D7F6-B498-43B3-948B-1728B52AA6E4}">
                  <adec:decorative xmlns:adec="http://schemas.microsoft.com/office/drawing/2017/decorative" xmlns=""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xmlns=""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xmlns=""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xmlns="" id="{3A5846DF-A106-4887-BE2C-DCD89DAA6539}"/>
              </a:ext>
              <a:ext uri="{C183D7F6-B498-43B3-948B-1728B52AA6E4}">
                <adec:decorative xmlns:adec="http://schemas.microsoft.com/office/drawing/2017/decorative" xmlns=""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A32755-0632-47CB-AA69-7EFB212FA160}"/>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6" name="Footer Placeholder 5">
            <a:extLst>
              <a:ext uri="{FF2B5EF4-FFF2-40B4-BE49-F238E27FC236}">
                <a16:creationId xmlns:a16="http://schemas.microsoft.com/office/drawing/2014/main" xmlns=""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796290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F3C1870-4E69-4DE7-BF2F-DE8A7881C640}"/>
              </a:ext>
              <a:ext uri="{C183D7F6-B498-43B3-948B-1728B52AA6E4}">
                <adec:decorative xmlns:adec="http://schemas.microsoft.com/office/drawing/2017/decorative" xmlns=""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7439AB1C-A8A1-4745-9625-B18FE9160BBB}"/>
              </a:ext>
              <a:ext uri="{C183D7F6-B498-43B3-948B-1728B52AA6E4}">
                <adec:decorative xmlns:adec="http://schemas.microsoft.com/office/drawing/2017/decorative" xmlns=""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xmlns="" id="{11ADDC4D-D9AA-48F8-BD10-2D20F14607A6}"/>
              </a:ext>
              <a:ext uri="{C183D7F6-B498-43B3-948B-1728B52AA6E4}">
                <adec:decorative xmlns:adec="http://schemas.microsoft.com/office/drawing/2017/decorative" xmlns=""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xmlns=""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xmlns=""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xmlns=""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xmlns="" id="{57D5B578-4971-4ADC-97D8-B9CEF52AA71B}"/>
                </a:ext>
                <a:ext uri="{C183D7F6-B498-43B3-948B-1728B52AA6E4}">
                  <adec:decorative xmlns:adec="http://schemas.microsoft.com/office/drawing/2017/decorative" xmlns=""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xmlns=""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xmlns=""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xmlns="" id="{50457195-385D-490A-91AB-30B969C61953}"/>
              </a:ext>
              <a:ext uri="{C183D7F6-B498-43B3-948B-1728B52AA6E4}">
                <adec:decorative xmlns:adec="http://schemas.microsoft.com/office/drawing/2017/decorative" xmlns=""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D04EB0-850A-4256-8D12-E01A201A4FE1}"/>
              </a:ext>
            </a:extLst>
          </p:cNvPr>
          <p:cNvSpPr>
            <a:spLocks noGrp="1"/>
          </p:cNvSpPr>
          <p:nvPr>
            <p:ph type="dt" sz="half" idx="10"/>
          </p:nvPr>
        </p:nvSpPr>
        <p:spPr/>
        <p:txBody>
          <a:bodyPr/>
          <a:lstStyle/>
          <a:p>
            <a:fld id="{D208048B-57AF-4F53-BC84-8E0A1033FBEC}" type="datetimeFigureOut">
              <a:rPr lang="en-US" smtClean="0"/>
              <a:t>10/22/2024</a:t>
            </a:fld>
            <a:endParaRPr lang="en-US"/>
          </a:p>
        </p:txBody>
      </p:sp>
      <p:sp>
        <p:nvSpPr>
          <p:cNvPr id="6" name="Footer Placeholder 5">
            <a:extLst>
              <a:ext uri="{FF2B5EF4-FFF2-40B4-BE49-F238E27FC236}">
                <a16:creationId xmlns:a16="http://schemas.microsoft.com/office/drawing/2014/main" xmlns=""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82559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F358BAA-9C8A-4E17-BAD8-32FD6FFEA730}"/>
              </a:ext>
              <a:ext uri="{C183D7F6-B498-43B3-948B-1728B52AA6E4}">
                <adec:decorative xmlns:adec="http://schemas.microsoft.com/office/drawing/2017/decorative" xmlns=""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xmlns="" id="{4D6F41A4-BEE3-4935-9371-4ADEA67A22F9}"/>
              </a:ext>
              <a:ext uri="{C183D7F6-B498-43B3-948B-1728B52AA6E4}">
                <adec:decorative xmlns:adec="http://schemas.microsoft.com/office/drawing/2017/decorative" xmlns=""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xmlns="" id="{7726F010-956A-40BC-8A1F-8002DC729B4C}"/>
              </a:ext>
              <a:ext uri="{C183D7F6-B498-43B3-948B-1728B52AA6E4}">
                <adec:decorative xmlns:adec="http://schemas.microsoft.com/office/drawing/2017/decorative" xmlns=""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xmlns=""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xmlns=""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xmlns=""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xmlns=""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xmlns=""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xmlns="" id="{7FE1D329-7CB2-4DF5-B0C0-36DD19EBC66D}"/>
              </a:ext>
              <a:ext uri="{C183D7F6-B498-43B3-948B-1728B52AA6E4}">
                <adec:decorative xmlns:adec="http://schemas.microsoft.com/office/drawing/2017/decorative" xmlns=""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xmlns=""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10/22/2024</a:t>
            </a:fld>
            <a:endParaRPr lang="en-US" dirty="0"/>
          </a:p>
        </p:txBody>
      </p:sp>
      <p:sp>
        <p:nvSpPr>
          <p:cNvPr id="5" name="Footer Placeholder 4">
            <a:extLst>
              <a:ext uri="{FF2B5EF4-FFF2-40B4-BE49-F238E27FC236}">
                <a16:creationId xmlns:a16="http://schemas.microsoft.com/office/drawing/2014/main" xmlns=""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2419046881"/>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50"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2.tiff"/></Relationships>
</file>

<file path=ppt/slides/_rels/slide18.xml.rels><?xml version="1.0" encoding="UTF-8" standalone="yes"?>
<Relationships xmlns="http://schemas.openxmlformats.org/package/2006/relationships"><Relationship Id="rId3" Type="http://schemas.openxmlformats.org/officeDocument/2006/relationships/hyperlink" Target="https://static1.squarespace.com/static/56dee43ee321400514f98522/t/5756f54ab6aa60059e0ac8ab/1465316683741/3+COUN+202+Mag3.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ligonier.org/learn/articles/ministering-abused-and-abus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xmlns="" id="{A7971386-B2B0-4A38-8D3B-8CF23AAA6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96AE4BD0-E2D6-4FE1-9295-59E338A453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3" name="Texture">
            <a:extLst>
              <a:ext uri="{FF2B5EF4-FFF2-40B4-BE49-F238E27FC236}">
                <a16:creationId xmlns:a16="http://schemas.microsoft.com/office/drawing/2014/main" xmlns="" id="{0D29D77D-2D4E-4868-960B-BEDA724F5C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7" y="-1"/>
            <a:ext cx="12195048"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68BEB763-D6F7-CD49-9A73-68593AB572A2}"/>
              </a:ext>
            </a:extLst>
          </p:cNvPr>
          <p:cNvSpPr>
            <a:spLocks noGrp="1"/>
          </p:cNvSpPr>
          <p:nvPr>
            <p:ph type="ctrTitle"/>
          </p:nvPr>
        </p:nvSpPr>
        <p:spPr>
          <a:xfrm>
            <a:off x="460248" y="-338848"/>
            <a:ext cx="3496960" cy="3063240"/>
          </a:xfrm>
        </p:spPr>
        <p:txBody>
          <a:bodyPr>
            <a:normAutofit/>
          </a:bodyPr>
          <a:lstStyle/>
          <a:p>
            <a:r>
              <a:rPr lang="en-US" sz="4800" b="1" dirty="0">
                <a:effectLst>
                  <a:outerShdw blurRad="50800" dist="38100" dir="13500000" algn="br" rotWithShape="0">
                    <a:prstClr val="black">
                      <a:alpha val="40000"/>
                    </a:prstClr>
                  </a:outerShdw>
                </a:effectLst>
              </a:rPr>
              <a:t>Ministering   </a:t>
            </a:r>
            <a:br>
              <a:rPr lang="en-US" sz="4800" b="1" dirty="0">
                <a:effectLst>
                  <a:outerShdw blurRad="50800" dist="38100" dir="13500000" algn="br" rotWithShape="0">
                    <a:prstClr val="black">
                      <a:alpha val="40000"/>
                    </a:prstClr>
                  </a:outerShdw>
                </a:effectLst>
              </a:rPr>
            </a:br>
            <a:r>
              <a:rPr lang="en-US" sz="4800" b="1" dirty="0">
                <a:effectLst>
                  <a:outerShdw blurRad="50800" dist="38100" dir="13500000" algn="br" rotWithShape="0">
                    <a:prstClr val="black">
                      <a:alpha val="40000"/>
                    </a:prstClr>
                  </a:outerShdw>
                </a:effectLst>
              </a:rPr>
              <a:t>   to the  </a:t>
            </a:r>
            <a:br>
              <a:rPr lang="en-US" sz="4800" b="1" dirty="0">
                <a:effectLst>
                  <a:outerShdw blurRad="50800" dist="38100" dir="13500000" algn="br" rotWithShape="0">
                    <a:prstClr val="black">
                      <a:alpha val="40000"/>
                    </a:prstClr>
                  </a:outerShdw>
                </a:effectLst>
              </a:rPr>
            </a:br>
            <a:r>
              <a:rPr lang="en-US" sz="4800" b="1" dirty="0">
                <a:effectLst>
                  <a:outerShdw blurRad="50800" dist="38100" dir="13500000" algn="br" rotWithShape="0">
                    <a:prstClr val="black">
                      <a:alpha val="40000"/>
                    </a:prstClr>
                  </a:outerShdw>
                </a:effectLst>
              </a:rPr>
              <a:t>  Abused</a:t>
            </a:r>
          </a:p>
        </p:txBody>
      </p:sp>
      <p:sp>
        <p:nvSpPr>
          <p:cNvPr id="3" name="Subtitle 2">
            <a:extLst>
              <a:ext uri="{FF2B5EF4-FFF2-40B4-BE49-F238E27FC236}">
                <a16:creationId xmlns:a16="http://schemas.microsoft.com/office/drawing/2014/main" xmlns="" id="{C67186F5-1833-4F4A-8F42-C798806EE255}"/>
              </a:ext>
            </a:extLst>
          </p:cNvPr>
          <p:cNvSpPr>
            <a:spLocks noGrp="1"/>
          </p:cNvSpPr>
          <p:nvPr>
            <p:ph type="subTitle" idx="1"/>
          </p:nvPr>
        </p:nvSpPr>
        <p:spPr>
          <a:xfrm>
            <a:off x="457200" y="4386392"/>
            <a:ext cx="3277432" cy="2347272"/>
          </a:xfrm>
        </p:spPr>
        <p:txBody>
          <a:bodyPr>
            <a:normAutofit/>
          </a:bodyPr>
          <a:lstStyle/>
          <a:p>
            <a:pPr>
              <a:spcBef>
                <a:spcPts val="0"/>
              </a:spcBef>
            </a:pPr>
            <a:r>
              <a:rPr lang="en-US" b="1" dirty="0"/>
              <a:t>	  </a:t>
            </a:r>
          </a:p>
          <a:p>
            <a:pPr>
              <a:spcBef>
                <a:spcPts val="0"/>
              </a:spcBef>
            </a:pPr>
            <a:endParaRPr lang="en-US" b="1" dirty="0"/>
          </a:p>
          <a:p>
            <a:pPr>
              <a:spcBef>
                <a:spcPts val="0"/>
              </a:spcBef>
            </a:pPr>
            <a:endParaRPr lang="en-US" b="1" dirty="0"/>
          </a:p>
          <a:p>
            <a:pPr>
              <a:spcBef>
                <a:spcPts val="0"/>
              </a:spcBef>
            </a:pPr>
            <a:r>
              <a:rPr lang="en-US" sz="2000" b="1" dirty="0"/>
              <a:t>Linda Mei Lin Koh</a:t>
            </a:r>
          </a:p>
          <a:p>
            <a:pPr>
              <a:spcBef>
                <a:spcPts val="0"/>
              </a:spcBef>
            </a:pPr>
            <a:r>
              <a:rPr lang="en-US" sz="2000" b="1" dirty="0"/>
              <a:t>GC Adventist Children’s Ministries</a:t>
            </a:r>
          </a:p>
          <a:p>
            <a:endParaRPr lang="en-US" b="1" dirty="0"/>
          </a:p>
        </p:txBody>
      </p:sp>
      <p:pic>
        <p:nvPicPr>
          <p:cNvPr id="4" name="Picture 3">
            <a:extLst>
              <a:ext uri="{FF2B5EF4-FFF2-40B4-BE49-F238E27FC236}">
                <a16:creationId xmlns:a16="http://schemas.microsoft.com/office/drawing/2014/main" xmlns="" id="{301990CE-5285-484B-88A9-F60A3B8191AC}"/>
              </a:ext>
            </a:extLst>
          </p:cNvPr>
          <p:cNvPicPr>
            <a:picLocks noChangeAspect="1"/>
          </p:cNvPicPr>
          <p:nvPr/>
        </p:nvPicPr>
        <p:blipFill rotWithShape="1">
          <a:blip r:embed="rId4"/>
          <a:srcRect r="19848" b="-1"/>
          <a:stretch/>
        </p:blipFill>
        <p:spPr>
          <a:xfrm>
            <a:off x="3957208" y="10"/>
            <a:ext cx="8234792" cy="6857990"/>
          </a:xfrm>
          <a:custGeom>
            <a:avLst/>
            <a:gdLst/>
            <a:ahLst/>
            <a:cxnLst/>
            <a:rect l="l" t="t" r="r" b="b"/>
            <a:pathLst>
              <a:path w="8234792" h="6821666">
                <a:moveTo>
                  <a:pt x="2322410" y="0"/>
                </a:moveTo>
                <a:lnTo>
                  <a:pt x="8234792" y="0"/>
                </a:lnTo>
                <a:lnTo>
                  <a:pt x="8234792" y="4503719"/>
                </a:lnTo>
                <a:lnTo>
                  <a:pt x="8215888" y="4629599"/>
                </a:lnTo>
                <a:cubicBezTo>
                  <a:pt x="8049795" y="5454493"/>
                  <a:pt x="7647096" y="6191792"/>
                  <a:pt x="7082996" y="6765066"/>
                </a:cubicBezTo>
                <a:lnTo>
                  <a:pt x="7021717" y="6821666"/>
                </a:lnTo>
                <a:lnTo>
                  <a:pt x="0" y="6821666"/>
                </a:lnTo>
                <a:lnTo>
                  <a:pt x="0" y="3790727"/>
                </a:lnTo>
                <a:cubicBezTo>
                  <a:pt x="0" y="2186928"/>
                  <a:pt x="879517" y="791919"/>
                  <a:pt x="2175128" y="76659"/>
                </a:cubicBezTo>
                <a:close/>
              </a:path>
            </a:pathLst>
          </a:custGeom>
        </p:spPr>
      </p:pic>
      <p:sp>
        <p:nvSpPr>
          <p:cNvPr id="5" name="TextBox 4">
            <a:extLst>
              <a:ext uri="{FF2B5EF4-FFF2-40B4-BE49-F238E27FC236}">
                <a16:creationId xmlns:a16="http://schemas.microsoft.com/office/drawing/2014/main" xmlns="" id="{46405FBE-6B7D-58F6-4F95-61D30E1E03D4}"/>
              </a:ext>
            </a:extLst>
          </p:cNvPr>
          <p:cNvSpPr txBox="1"/>
          <p:nvPr/>
        </p:nvSpPr>
        <p:spPr>
          <a:xfrm>
            <a:off x="404038" y="3609887"/>
            <a:ext cx="3149132" cy="830997"/>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Leadership Certification</a:t>
            </a:r>
          </a:p>
          <a:p>
            <a:r>
              <a:rPr lang="en-US" sz="2400" dirty="0">
                <a:latin typeface="Calibri" panose="020F0502020204030204" pitchFamily="34" charset="0"/>
                <a:cs typeface="Calibri" panose="020F0502020204030204" pitchFamily="34" charset="0"/>
              </a:rPr>
              <a:t>Level 11, Course #5</a:t>
            </a:r>
          </a:p>
        </p:txBody>
      </p:sp>
    </p:spTree>
    <p:extLst>
      <p:ext uri="{BB962C8B-B14F-4D97-AF65-F5344CB8AC3E}">
        <p14:creationId xmlns:p14="http://schemas.microsoft.com/office/powerpoint/2010/main" val="2935549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2" name="Color Fill">
            <a:extLst>
              <a:ext uri="{FF2B5EF4-FFF2-40B4-BE49-F238E27FC236}">
                <a16:creationId xmlns:a16="http://schemas.microsoft.com/office/drawing/2014/main" xmlns="" id="{BA44E6CA-03F3-47EA-A9F3-5C0674E28D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3" name="Group 12">
            <a:extLst>
              <a:ext uri="{FF2B5EF4-FFF2-40B4-BE49-F238E27FC236}">
                <a16:creationId xmlns:a16="http://schemas.microsoft.com/office/drawing/2014/main" xmlns="" id="{7EE36A67-006F-476F-9635-DC6B386EEA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744625" y="685620"/>
            <a:ext cx="5444327" cy="6049020"/>
            <a:chOff x="6744625" y="685620"/>
            <a:chExt cx="5444327" cy="6049020"/>
          </a:xfrm>
        </p:grpSpPr>
        <p:sp>
          <p:nvSpPr>
            <p:cNvPr id="24" name="Oval 13">
              <a:extLst>
                <a:ext uri="{FF2B5EF4-FFF2-40B4-BE49-F238E27FC236}">
                  <a16:creationId xmlns:a16="http://schemas.microsoft.com/office/drawing/2014/main" xmlns="" id="{D09EE09B-0433-4F4A-B864-D895D8BAEB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37132" y="6155147"/>
              <a:ext cx="227139" cy="2271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raphic 9">
              <a:extLst>
                <a:ext uri="{FF2B5EF4-FFF2-40B4-BE49-F238E27FC236}">
                  <a16:creationId xmlns:a16="http://schemas.microsoft.com/office/drawing/2014/main" xmlns="" id="{50531F8D-2903-44C8-A854-DDCFFC34F1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744625" y="967196"/>
              <a:ext cx="2116766" cy="2116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26" name="Graphic 18">
              <a:extLst>
                <a:ext uri="{FF2B5EF4-FFF2-40B4-BE49-F238E27FC236}">
                  <a16:creationId xmlns:a16="http://schemas.microsoft.com/office/drawing/2014/main" xmlns="" id="{95661429-E56F-4057-B25B-914DB7F87E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8900000">
              <a:off x="9618226" y="3599573"/>
              <a:ext cx="2057060" cy="313506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27" name="Oval 16">
              <a:extLst>
                <a:ext uri="{FF2B5EF4-FFF2-40B4-BE49-F238E27FC236}">
                  <a16:creationId xmlns:a16="http://schemas.microsoft.com/office/drawing/2014/main" xmlns="" id="{07D6490B-F4AE-4A13-BB54-35274AB32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6262" y="685620"/>
              <a:ext cx="265579" cy="265579"/>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xmlns="" id="{D0FA281D-945D-4639-8F12-BC2D20C49E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60221" y="1219177"/>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20"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E4B4CEB9-3EAE-3244-88A8-DD2F2B285736}"/>
              </a:ext>
            </a:extLst>
          </p:cNvPr>
          <p:cNvSpPr>
            <a:spLocks noGrp="1"/>
          </p:cNvSpPr>
          <p:nvPr>
            <p:ph type="title"/>
          </p:nvPr>
        </p:nvSpPr>
        <p:spPr>
          <a:xfrm>
            <a:off x="856577" y="8763"/>
            <a:ext cx="9267859" cy="1026416"/>
          </a:xfrm>
        </p:spPr>
        <p:txBody>
          <a:bodyPr>
            <a:normAutofit/>
          </a:bodyPr>
          <a:lstStyle/>
          <a:p>
            <a:r>
              <a:rPr lang="en-US" b="1" dirty="0">
                <a:effectLst>
                  <a:outerShdw blurRad="50800" dist="38100" dir="13500000" algn="br" rotWithShape="0">
                    <a:prstClr val="black">
                      <a:alpha val="40000"/>
                    </a:prstClr>
                  </a:outerShdw>
                </a:effectLst>
              </a:rPr>
              <a:t>How Can the Church Respond?</a:t>
            </a:r>
          </a:p>
        </p:txBody>
      </p:sp>
      <p:pic>
        <p:nvPicPr>
          <p:cNvPr id="4" name="Picture 3">
            <a:extLst>
              <a:ext uri="{FF2B5EF4-FFF2-40B4-BE49-F238E27FC236}">
                <a16:creationId xmlns:a16="http://schemas.microsoft.com/office/drawing/2014/main" xmlns="" id="{F428D4EB-F933-CF45-B5E6-2A62C450EE60}"/>
              </a:ext>
            </a:extLst>
          </p:cNvPr>
          <p:cNvPicPr>
            <a:picLocks noChangeAspect="1"/>
          </p:cNvPicPr>
          <p:nvPr/>
        </p:nvPicPr>
        <p:blipFill rotWithShape="1">
          <a:blip r:embed="rId4"/>
          <a:srcRect l="24270" r="8981" b="1"/>
          <a:stretch/>
        </p:blipFill>
        <p:spPr>
          <a:xfrm>
            <a:off x="7175794" y="1158904"/>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sp>
        <p:nvSpPr>
          <p:cNvPr id="3" name="Content Placeholder 2">
            <a:extLst>
              <a:ext uri="{FF2B5EF4-FFF2-40B4-BE49-F238E27FC236}">
                <a16:creationId xmlns:a16="http://schemas.microsoft.com/office/drawing/2014/main" xmlns="" id="{8A1B6EE8-D8FD-4445-BFF9-BCBD453BAB3A}"/>
              </a:ext>
            </a:extLst>
          </p:cNvPr>
          <p:cNvSpPr>
            <a:spLocks noGrp="1"/>
          </p:cNvSpPr>
          <p:nvPr>
            <p:ph idx="1"/>
          </p:nvPr>
        </p:nvSpPr>
        <p:spPr>
          <a:xfrm>
            <a:off x="267414" y="1487958"/>
            <a:ext cx="7144232" cy="5386039"/>
          </a:xfrm>
        </p:spPr>
        <p:txBody>
          <a:bodyPr>
            <a:normAutofit lnSpcReduction="10000"/>
          </a:bodyPr>
          <a:lstStyle/>
          <a:p>
            <a:r>
              <a:rPr lang="en-US" sz="3200" b="1" dirty="0">
                <a:effectLst>
                  <a:outerShdw blurRad="50800" dist="38100" dir="13500000" algn="br" rotWithShape="0">
                    <a:prstClr val="black">
                      <a:alpha val="40000"/>
                    </a:prstClr>
                  </a:outerShdw>
                </a:effectLst>
              </a:rPr>
              <a:t>The church, as a standard bearer, must stand up with righteous indignation and expose the severity of Satan’s onslaught.</a:t>
            </a:r>
          </a:p>
          <a:p>
            <a:r>
              <a:rPr lang="en-US" sz="3200" b="1" dirty="0">
                <a:effectLst>
                  <a:outerShdw blurRad="50800" dist="38100" dir="13500000" algn="br" rotWithShape="0">
                    <a:prstClr val="black">
                      <a:alpha val="40000"/>
                    </a:prstClr>
                  </a:outerShdw>
                </a:effectLst>
              </a:rPr>
              <a:t>Through biblical counseling and prayer, pastors can help the abused depend on God’s grace and power to enable them to forgive their abusers.</a:t>
            </a:r>
          </a:p>
          <a:p>
            <a:r>
              <a:rPr lang="en-US" sz="3200" b="1" dirty="0">
                <a:effectLst>
                  <a:outerShdw blurRad="50800" dist="38100" dir="13500000" algn="br" rotWithShape="0">
                    <a:prstClr val="black">
                      <a:alpha val="40000"/>
                    </a:prstClr>
                  </a:outerShdw>
                </a:effectLst>
              </a:rPr>
              <a:t>Be willing to bring in trained professionals to teach seminars and workshops about abuse.</a:t>
            </a:r>
          </a:p>
          <a:p>
            <a:endParaRPr lang="en-US" sz="3200" dirty="0">
              <a:effectLst>
                <a:outerShdw blurRad="50800" dist="38100" dir="13500000" algn="br" rotWithShape="0">
                  <a:prstClr val="black">
                    <a:alpha val="40000"/>
                  </a:prstClr>
                </a:outerShdw>
              </a:effectLst>
            </a:endParaRPr>
          </a:p>
          <a:p>
            <a:pPr marL="0" indent="0">
              <a:buNone/>
            </a:pPr>
            <a:endParaRPr lang="en-US" sz="3200" dirty="0"/>
          </a:p>
        </p:txBody>
      </p:sp>
    </p:spTree>
    <p:extLst>
      <p:ext uri="{BB962C8B-B14F-4D97-AF65-F5344CB8AC3E}">
        <p14:creationId xmlns:p14="http://schemas.microsoft.com/office/powerpoint/2010/main" val="2390982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8">
            <a:extLst>
              <a:ext uri="{FF2B5EF4-FFF2-40B4-BE49-F238E27FC236}">
                <a16:creationId xmlns:a16="http://schemas.microsoft.com/office/drawing/2014/main" xmlns="" id="{0F358BAA-9C8A-4E17-BAD8-32FD6FFEA7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36" name="Color Fill">
            <a:extLst>
              <a:ext uri="{FF2B5EF4-FFF2-40B4-BE49-F238E27FC236}">
                <a16:creationId xmlns:a16="http://schemas.microsoft.com/office/drawing/2014/main" xmlns="" id="{4D6F41A4-BEE3-4935-9371-4ADEA67A22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7" name="Group 12">
            <a:extLst>
              <a:ext uri="{FF2B5EF4-FFF2-40B4-BE49-F238E27FC236}">
                <a16:creationId xmlns:a16="http://schemas.microsoft.com/office/drawing/2014/main" xmlns="" id="{7726F010-956A-40BC-8A1F-8002DC729B4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351566" y="0"/>
            <a:ext cx="3840434" cy="6858000"/>
            <a:chOff x="8351565" y="0"/>
            <a:chExt cx="3840434" cy="6858000"/>
          </a:xfrm>
        </p:grpSpPr>
        <p:sp>
          <p:nvSpPr>
            <p:cNvPr id="38" name="Oval 13">
              <a:extLst>
                <a:ext uri="{FF2B5EF4-FFF2-40B4-BE49-F238E27FC236}">
                  <a16:creationId xmlns:a16="http://schemas.microsoft.com/office/drawing/2014/main" xmlns="" id="{D386E468-0048-46C4-ADDD-FBE7A6AE9F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9" name="Freeform: Shape 14">
              <a:extLst>
                <a:ext uri="{FF2B5EF4-FFF2-40B4-BE49-F238E27FC236}">
                  <a16:creationId xmlns:a16="http://schemas.microsoft.com/office/drawing/2014/main" xmlns="" id="{C5B35ED4-0C31-4C8C-A45E-6A3EDEAB28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40" name="Freeform: Shape 15">
              <a:extLst>
                <a:ext uri="{FF2B5EF4-FFF2-40B4-BE49-F238E27FC236}">
                  <a16:creationId xmlns:a16="http://schemas.microsoft.com/office/drawing/2014/main" xmlns="" id="{B40A1EF3-FA93-48F4-9F82-BC0C796357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41" name="Freeform: Shape 16">
              <a:extLst>
                <a:ext uri="{FF2B5EF4-FFF2-40B4-BE49-F238E27FC236}">
                  <a16:creationId xmlns:a16="http://schemas.microsoft.com/office/drawing/2014/main" xmlns="" id="{A985F09D-6969-44D0-B04F-4EDE0FEDAF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42" name="Graphic 9">
              <a:extLst>
                <a:ext uri="{FF2B5EF4-FFF2-40B4-BE49-F238E27FC236}">
                  <a16:creationId xmlns:a16="http://schemas.microsoft.com/office/drawing/2014/main" xmlns="" id="{003913A0-A3C0-4ED8-8920-318068FBC4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43" name="Texture">
            <a:extLst>
              <a:ext uri="{FF2B5EF4-FFF2-40B4-BE49-F238E27FC236}">
                <a16:creationId xmlns:a16="http://schemas.microsoft.com/office/drawing/2014/main" xmlns="" id="{7FE1D329-7CB2-4DF5-B0C0-36DD19EBC6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useBgFill="1">
        <p:nvSpPr>
          <p:cNvPr id="44" name="Background Fill">
            <a:extLst>
              <a:ext uri="{FF2B5EF4-FFF2-40B4-BE49-F238E27FC236}">
                <a16:creationId xmlns:a16="http://schemas.microsoft.com/office/drawing/2014/main" xmlns="" id="{A7971386-B2B0-4A38-8D3B-8CF23AAA6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5" name="Color Fill">
            <a:extLst>
              <a:ext uri="{FF2B5EF4-FFF2-40B4-BE49-F238E27FC236}">
                <a16:creationId xmlns:a16="http://schemas.microsoft.com/office/drawing/2014/main" xmlns="" id="{8BECD55C-E611-4BCD-B45E-BF01D62348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46" name="Group 25">
            <a:extLst>
              <a:ext uri="{FF2B5EF4-FFF2-40B4-BE49-F238E27FC236}">
                <a16:creationId xmlns:a16="http://schemas.microsoft.com/office/drawing/2014/main" xmlns="" id="{193327DE-AF96-4552-944C-F5FB663CD0D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992168" y="-1"/>
            <a:ext cx="4782385" cy="4928295"/>
            <a:chOff x="6992168" y="-1"/>
            <a:chExt cx="4782385" cy="4928295"/>
          </a:xfrm>
        </p:grpSpPr>
        <p:sp>
          <p:nvSpPr>
            <p:cNvPr id="47" name="Oval 26">
              <a:extLst>
                <a:ext uri="{FF2B5EF4-FFF2-40B4-BE49-F238E27FC236}">
                  <a16:creationId xmlns:a16="http://schemas.microsoft.com/office/drawing/2014/main" xmlns="" id="{487A98A1-D478-4890-9CAB-83521D6C79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166507"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48" name="Freeform: Shape 27">
              <a:extLst>
                <a:ext uri="{FF2B5EF4-FFF2-40B4-BE49-F238E27FC236}">
                  <a16:creationId xmlns:a16="http://schemas.microsoft.com/office/drawing/2014/main" xmlns="" id="{E76BB555-B9B3-4F0E-8005-2D40CC16BF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64751" y="0"/>
              <a:ext cx="3721476" cy="1682047"/>
            </a:xfrm>
            <a:custGeom>
              <a:avLst/>
              <a:gdLst>
                <a:gd name="connsiteX0" fmla="*/ 0 w 3721476"/>
                <a:gd name="connsiteY0" fmla="*/ 0 h 1682047"/>
                <a:gd name="connsiteX1" fmla="*/ 3721476 w 3721476"/>
                <a:gd name="connsiteY1" fmla="*/ 0 h 1682047"/>
                <a:gd name="connsiteX2" fmla="*/ 3721230 w 3721476"/>
                <a:gd name="connsiteY2" fmla="*/ 4881 h 1682047"/>
                <a:gd name="connsiteX3" fmla="*/ 1862697 w 3721476"/>
                <a:gd name="connsiteY3" fmla="*/ 1682047 h 1682047"/>
                <a:gd name="connsiteX4" fmla="*/ 0 w 3721476"/>
                <a:gd name="connsiteY4" fmla="*/ 1682047 h 168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476" h="1682047">
                  <a:moveTo>
                    <a:pt x="0" y="0"/>
                  </a:moveTo>
                  <a:lnTo>
                    <a:pt x="3721476" y="0"/>
                  </a:lnTo>
                  <a:lnTo>
                    <a:pt x="3721230" y="4881"/>
                  </a:lnTo>
                  <a:cubicBezTo>
                    <a:pt x="3625562" y="946929"/>
                    <a:pt x="2829989" y="1682047"/>
                    <a:pt x="1862697" y="1682047"/>
                  </a:cubicBezTo>
                  <a:lnTo>
                    <a:pt x="0" y="1682047"/>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49" name="Freeform: Shape 28">
              <a:extLst>
                <a:ext uri="{FF2B5EF4-FFF2-40B4-BE49-F238E27FC236}">
                  <a16:creationId xmlns:a16="http://schemas.microsoft.com/office/drawing/2014/main" xmlns="" id="{C282DB48-F1F9-487D-8AC3-94C762AFD2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19737" y="-1"/>
              <a:ext cx="3443554" cy="1516699"/>
            </a:xfrm>
            <a:custGeom>
              <a:avLst/>
              <a:gdLst>
                <a:gd name="connsiteX0" fmla="*/ 0 w 2872279"/>
                <a:gd name="connsiteY0" fmla="*/ 0 h 1183937"/>
                <a:gd name="connsiteX1" fmla="*/ 2872279 w 2872279"/>
                <a:gd name="connsiteY1" fmla="*/ 0 h 1183937"/>
                <a:gd name="connsiteX2" fmla="*/ 2868418 w 2872279"/>
                <a:gd name="connsiteY2" fmla="*/ 25304 h 1183937"/>
                <a:gd name="connsiteX3" fmla="*/ 1446821 w 2872279"/>
                <a:gd name="connsiteY3" fmla="*/ 1183937 h 1183937"/>
                <a:gd name="connsiteX4" fmla="*/ 0 w 2872279"/>
                <a:gd name="connsiteY4" fmla="*/ 1183937 h 118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279" h="1183937">
                  <a:moveTo>
                    <a:pt x="0" y="0"/>
                  </a:moveTo>
                  <a:lnTo>
                    <a:pt x="2872279" y="0"/>
                  </a:lnTo>
                  <a:lnTo>
                    <a:pt x="2868418" y="25304"/>
                  </a:lnTo>
                  <a:cubicBezTo>
                    <a:pt x="2733112" y="686540"/>
                    <a:pt x="2148060" y="1183937"/>
                    <a:pt x="1446821" y="1183937"/>
                  </a:cubicBezTo>
                  <a:lnTo>
                    <a:pt x="0" y="1183937"/>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50" name="Oval 29">
              <a:extLst>
                <a:ext uri="{FF2B5EF4-FFF2-40B4-BE49-F238E27FC236}">
                  <a16:creationId xmlns:a16="http://schemas.microsoft.com/office/drawing/2014/main" xmlns="" id="{B930DAE9-1ABF-4097-906C-3946FCEEC9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92168" y="4672162"/>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ure">
            <a:extLst>
              <a:ext uri="{FF2B5EF4-FFF2-40B4-BE49-F238E27FC236}">
                <a16:creationId xmlns:a16="http://schemas.microsoft.com/office/drawing/2014/main" xmlns="" id="{0D29D77D-2D4E-4868-960B-BEDA724F5C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762F7156-4360-7240-A26D-BB3102EC6F72}"/>
              </a:ext>
            </a:extLst>
          </p:cNvPr>
          <p:cNvSpPr>
            <a:spLocks noGrp="1"/>
          </p:cNvSpPr>
          <p:nvPr>
            <p:ph type="title"/>
          </p:nvPr>
        </p:nvSpPr>
        <p:spPr>
          <a:xfrm>
            <a:off x="604668" y="-501427"/>
            <a:ext cx="9515399" cy="1682048"/>
          </a:xfrm>
        </p:spPr>
        <p:txBody>
          <a:bodyPr vert="horz" lIns="91440" tIns="45720" rIns="91440" bIns="45720" rtlCol="0" anchor="b">
            <a:normAutofit/>
          </a:bodyPr>
          <a:lstStyle/>
          <a:p>
            <a:r>
              <a:rPr lang="en-US" sz="4800" b="1" dirty="0">
                <a:effectLst>
                  <a:outerShdw blurRad="50800" dist="38100" dir="13500000" algn="br" rotWithShape="0">
                    <a:prstClr val="black">
                      <a:alpha val="40000"/>
                    </a:prstClr>
                  </a:outerShdw>
                </a:effectLst>
              </a:rPr>
              <a:t>More church responses . . .</a:t>
            </a:r>
          </a:p>
        </p:txBody>
      </p:sp>
      <p:sp>
        <p:nvSpPr>
          <p:cNvPr id="3" name="Content Placeholder 2">
            <a:extLst>
              <a:ext uri="{FF2B5EF4-FFF2-40B4-BE49-F238E27FC236}">
                <a16:creationId xmlns:a16="http://schemas.microsoft.com/office/drawing/2014/main" xmlns="" id="{00E73CC2-1C1F-894D-B144-D70EA3EAC241}"/>
              </a:ext>
            </a:extLst>
          </p:cNvPr>
          <p:cNvSpPr>
            <a:spLocks noGrp="1"/>
          </p:cNvSpPr>
          <p:nvPr>
            <p:ph idx="1"/>
          </p:nvPr>
        </p:nvSpPr>
        <p:spPr>
          <a:xfrm>
            <a:off x="428440" y="1657422"/>
            <a:ext cx="6853505" cy="5820629"/>
          </a:xfrm>
        </p:spPr>
        <p:txBody>
          <a:bodyPr vert="horz" lIns="91440" tIns="45720" rIns="91440" bIns="45720" rtlCol="0">
            <a:normAutofit/>
          </a:bodyPr>
          <a:lstStyle/>
          <a:p>
            <a:r>
              <a:rPr lang="en-US" sz="3200" b="1" dirty="0">
                <a:effectLst>
                  <a:outerShdw blurRad="50800" dist="38100" dir="13500000" algn="br" rotWithShape="0">
                    <a:prstClr val="black">
                      <a:alpha val="40000"/>
                    </a:prstClr>
                  </a:outerShdw>
                </a:effectLst>
              </a:rPr>
              <a:t>Invest in ministries that reach out to abused children.</a:t>
            </a:r>
          </a:p>
          <a:p>
            <a:r>
              <a:rPr lang="en-US" sz="3200" b="1" dirty="0">
                <a:effectLst>
                  <a:outerShdw blurRad="50800" dist="38100" dir="13500000" algn="br" rotWithShape="0">
                    <a:prstClr val="black">
                      <a:alpha val="40000"/>
                    </a:prstClr>
                  </a:outerShdw>
                </a:effectLst>
              </a:rPr>
              <a:t>Larger churches can hire a professionally trained Christian counselor.</a:t>
            </a:r>
          </a:p>
          <a:p>
            <a:r>
              <a:rPr lang="en-US" sz="3200" b="1" dirty="0">
                <a:effectLst>
                  <a:outerShdw blurRad="50800" dist="38100" dir="13500000" algn="br" rotWithShape="0">
                    <a:prstClr val="black">
                      <a:alpha val="40000"/>
                    </a:prstClr>
                  </a:outerShdw>
                </a:effectLst>
              </a:rPr>
              <a:t>Offer support groups for those overcoming the effects of sexual abuse, and educational support groups for spouses of abuse survivors. </a:t>
            </a:r>
          </a:p>
          <a:p>
            <a:endParaRPr lang="en-US" sz="3600" dirty="0">
              <a:effectLst>
                <a:outerShdw blurRad="50800" dist="38100" dir="13500000" algn="br" rotWithShape="0">
                  <a:prstClr val="black">
                    <a:alpha val="40000"/>
                  </a:prstClr>
                </a:outerShdw>
              </a:effectLst>
            </a:endParaRPr>
          </a:p>
          <a:p>
            <a:endParaRPr lang="en-US" sz="3200" dirty="0">
              <a:effectLst>
                <a:outerShdw blurRad="50800" dist="38100" dir="13500000" algn="br" rotWithShape="0">
                  <a:prstClr val="black">
                    <a:alpha val="40000"/>
                  </a:prstClr>
                </a:outerShdw>
              </a:effectLst>
            </a:endParaRPr>
          </a:p>
        </p:txBody>
      </p:sp>
      <p:pic>
        <p:nvPicPr>
          <p:cNvPr id="4" name="Picture 3">
            <a:extLst>
              <a:ext uri="{FF2B5EF4-FFF2-40B4-BE49-F238E27FC236}">
                <a16:creationId xmlns:a16="http://schemas.microsoft.com/office/drawing/2014/main" xmlns="" id="{4D372571-7F79-6243-99AB-665175DA1730}"/>
              </a:ext>
            </a:extLst>
          </p:cNvPr>
          <p:cNvPicPr>
            <a:picLocks noChangeAspect="1"/>
          </p:cNvPicPr>
          <p:nvPr/>
        </p:nvPicPr>
        <p:blipFill rotWithShape="1">
          <a:blip r:embed="rId4"/>
          <a:srcRect l="16116" r="17135" b="1"/>
          <a:stretch/>
        </p:blipFill>
        <p:spPr>
          <a:xfrm>
            <a:off x="7337620" y="2006669"/>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687421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73" name="Color Fill">
            <a:extLst>
              <a:ext uri="{FF2B5EF4-FFF2-40B4-BE49-F238E27FC236}">
                <a16:creationId xmlns:a16="http://schemas.microsoft.com/office/drawing/2014/main" xmlns="" id="{E0F166C3-D45F-4A92-A291-15B874AD1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75" name="Group 74">
            <a:extLst>
              <a:ext uri="{FF2B5EF4-FFF2-40B4-BE49-F238E27FC236}">
                <a16:creationId xmlns:a16="http://schemas.microsoft.com/office/drawing/2014/main" xmlns="" id="{6DBB4B8F-57A2-4546-9449-6DBBA6E7C6C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739089" y="-3532"/>
            <a:ext cx="4456394" cy="6861532"/>
            <a:chOff x="7739089" y="-3532"/>
            <a:chExt cx="4456394" cy="6861532"/>
          </a:xfrm>
        </p:grpSpPr>
        <p:sp>
          <p:nvSpPr>
            <p:cNvPr id="76" name="Oval 75">
              <a:extLst>
                <a:ext uri="{FF2B5EF4-FFF2-40B4-BE49-F238E27FC236}">
                  <a16:creationId xmlns:a16="http://schemas.microsoft.com/office/drawing/2014/main" xmlns="" id="{AC31B59C-8450-4595-B395-B86BCB9440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07984" y="4121414"/>
              <a:ext cx="514757" cy="5169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77" name="Freeform: Shape 76">
              <a:extLst>
                <a:ext uri="{FF2B5EF4-FFF2-40B4-BE49-F238E27FC236}">
                  <a16:creationId xmlns:a16="http://schemas.microsoft.com/office/drawing/2014/main" xmlns="" id="{9FF4BA6E-92B7-48A3-891F-FF1DE970A2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4837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78" name="Freeform: Shape 77">
              <a:extLst>
                <a:ext uri="{FF2B5EF4-FFF2-40B4-BE49-F238E27FC236}">
                  <a16:creationId xmlns:a16="http://schemas.microsoft.com/office/drawing/2014/main" xmlns="" id="{4599F993-966A-49D6-952F-B95A79671A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759158" y="340461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tx2">
                  <a:lumMod val="75000"/>
                  <a:lumOff val="25000"/>
                </a:schemeClr>
              </a:fgClr>
              <a:bgClr>
                <a:schemeClr val="accent1">
                  <a:lumMod val="60000"/>
                  <a:lumOff val="40000"/>
                </a:schemeClr>
              </a:bgClr>
            </a:pattFill>
            <a:ln w="9525" cap="flat">
              <a:noFill/>
              <a:prstDash val="solid"/>
              <a:miter/>
            </a:ln>
          </p:spPr>
          <p:txBody>
            <a:bodyPr wrap="square" rtlCol="0" anchor="ctr">
              <a:noAutofit/>
            </a:bodyPr>
            <a:lstStyle/>
            <a:p>
              <a:pPr lvl="0"/>
              <a:endParaRPr lang="en-US" dirty="0"/>
            </a:p>
          </p:txBody>
        </p:sp>
        <p:sp>
          <p:nvSpPr>
            <p:cNvPr id="79" name="Graphic 9">
              <a:extLst>
                <a:ext uri="{FF2B5EF4-FFF2-40B4-BE49-F238E27FC236}">
                  <a16:creationId xmlns:a16="http://schemas.microsoft.com/office/drawing/2014/main" xmlns="" id="{90B896C1-7BD8-4907-8561-4AAB7316D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39089" y="-3532"/>
              <a:ext cx="3875603"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lvl="0"/>
              <a:endParaRPr lang="en-US"/>
            </a:p>
          </p:txBody>
        </p:sp>
      </p:grpSp>
      <p:sp>
        <p:nvSpPr>
          <p:cNvPr id="81" name="Texture">
            <a:extLst>
              <a:ext uri="{FF2B5EF4-FFF2-40B4-BE49-F238E27FC236}">
                <a16:creationId xmlns:a16="http://schemas.microsoft.com/office/drawing/2014/main" xmlns="" id="{F34FFB17-4733-4A4C-9F36-CE82366CB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DDC05E4F-01BF-D644-ABC9-CC2F2C470311}"/>
              </a:ext>
            </a:extLst>
          </p:cNvPr>
          <p:cNvSpPr>
            <a:spLocks noGrp="1"/>
          </p:cNvSpPr>
          <p:nvPr>
            <p:ph type="title"/>
          </p:nvPr>
        </p:nvSpPr>
        <p:spPr>
          <a:xfrm>
            <a:off x="778399" y="-252875"/>
            <a:ext cx="6975566" cy="1325563"/>
          </a:xfrm>
        </p:spPr>
        <p:txBody>
          <a:bodyPr>
            <a:normAutofit/>
          </a:bodyPr>
          <a:lstStyle/>
          <a:p>
            <a:r>
              <a:rPr lang="en-US" b="1" dirty="0">
                <a:effectLst>
                  <a:outerShdw blurRad="50800" dist="38100" dir="13500000" algn="br" rotWithShape="0">
                    <a:prstClr val="black">
                      <a:alpha val="40000"/>
                    </a:prstClr>
                  </a:outerShdw>
                </a:effectLst>
              </a:rPr>
              <a:t>Ellen White’s Counsels</a:t>
            </a:r>
          </a:p>
        </p:txBody>
      </p:sp>
      <p:sp>
        <p:nvSpPr>
          <p:cNvPr id="3" name="Content Placeholder 2">
            <a:extLst>
              <a:ext uri="{FF2B5EF4-FFF2-40B4-BE49-F238E27FC236}">
                <a16:creationId xmlns:a16="http://schemas.microsoft.com/office/drawing/2014/main" xmlns="" id="{6C47D48A-A1C2-1445-815B-C3E5E7BDEE42}"/>
              </a:ext>
            </a:extLst>
          </p:cNvPr>
          <p:cNvSpPr>
            <a:spLocks noGrp="1"/>
          </p:cNvSpPr>
          <p:nvPr>
            <p:ph idx="1"/>
          </p:nvPr>
        </p:nvSpPr>
        <p:spPr>
          <a:xfrm>
            <a:off x="483719" y="1659491"/>
            <a:ext cx="6975566" cy="4923846"/>
          </a:xfrm>
        </p:spPr>
        <p:txBody>
          <a:bodyPr>
            <a:normAutofit fontScale="85000" lnSpcReduction="10000"/>
          </a:bodyPr>
          <a:lstStyle/>
          <a:p>
            <a:pPr marL="0" indent="0">
              <a:lnSpc>
                <a:spcPct val="120000"/>
              </a:lnSpc>
              <a:spcBef>
                <a:spcPts val="0"/>
              </a:spcBef>
              <a:buNone/>
            </a:pPr>
            <a:r>
              <a:rPr lang="en-US" sz="3600" b="1" i="1" dirty="0"/>
              <a:t>“But the very time for them to do this work is when the children are babes in their arms. It is not right for parents to pet and humor their children; neither is it right for them to </a:t>
            </a:r>
            <a:r>
              <a:rPr lang="en-US" sz="3600" b="1" i="1" u="sng" dirty="0">
                <a:solidFill>
                  <a:srgbClr val="FFFF00"/>
                </a:solidFill>
              </a:rPr>
              <a:t>abuse </a:t>
            </a:r>
            <a:r>
              <a:rPr lang="en-US" sz="3600" b="1" i="1" dirty="0"/>
              <a:t>them. A firm, decided, straightforward course of action will be productive of the best results.” </a:t>
            </a:r>
          </a:p>
          <a:p>
            <a:pPr marL="0" indent="0">
              <a:buNone/>
            </a:pPr>
            <a:r>
              <a:rPr lang="en-US" sz="3600" b="1" i="1" dirty="0"/>
              <a:t>			Child Guidance, p.194</a:t>
            </a:r>
          </a:p>
        </p:txBody>
      </p:sp>
      <p:pic>
        <p:nvPicPr>
          <p:cNvPr id="1026" name="Picture 2">
            <a:extLst>
              <a:ext uri="{FF2B5EF4-FFF2-40B4-BE49-F238E27FC236}">
                <a16:creationId xmlns:a16="http://schemas.microsoft.com/office/drawing/2014/main" xmlns="" id="{AE746CF1-7BED-BC42-B43C-5D53D7F7DE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21753"/>
          <a:stretch/>
        </p:blipFill>
        <p:spPr bwMode="auto">
          <a:xfrm>
            <a:off x="7918449" y="168275"/>
            <a:ext cx="3531759" cy="3531758"/>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139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6"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88" name="Color Fill">
            <a:extLst>
              <a:ext uri="{FF2B5EF4-FFF2-40B4-BE49-F238E27FC236}">
                <a16:creationId xmlns:a16="http://schemas.microsoft.com/office/drawing/2014/main" xmlns="" id="{F74280F7-820D-43DE-BE07-57E20B271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90" name="Group 89">
            <a:extLst>
              <a:ext uri="{FF2B5EF4-FFF2-40B4-BE49-F238E27FC236}">
                <a16:creationId xmlns:a16="http://schemas.microsoft.com/office/drawing/2014/main" xmlns="" id="{43D3F524-3DA9-4E34-A8AE-A379EB7486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992168" y="-1"/>
            <a:ext cx="4782385" cy="4928295"/>
            <a:chOff x="6992168" y="-1"/>
            <a:chExt cx="4782385" cy="4928295"/>
          </a:xfrm>
        </p:grpSpPr>
        <p:sp>
          <p:nvSpPr>
            <p:cNvPr id="91" name="Oval 90">
              <a:extLst>
                <a:ext uri="{FF2B5EF4-FFF2-40B4-BE49-F238E27FC236}">
                  <a16:creationId xmlns:a16="http://schemas.microsoft.com/office/drawing/2014/main" xmlns="" id="{D0C41165-16A0-480D-9245-506F037DBA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166507"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92" name="Freeform: Shape 91">
              <a:extLst>
                <a:ext uri="{FF2B5EF4-FFF2-40B4-BE49-F238E27FC236}">
                  <a16:creationId xmlns:a16="http://schemas.microsoft.com/office/drawing/2014/main" xmlns="" id="{97C10C25-DA7C-4D85-855D-B65F31AE05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64751" y="0"/>
              <a:ext cx="3721476" cy="1682047"/>
            </a:xfrm>
            <a:custGeom>
              <a:avLst/>
              <a:gdLst>
                <a:gd name="connsiteX0" fmla="*/ 0 w 3721476"/>
                <a:gd name="connsiteY0" fmla="*/ 0 h 1682047"/>
                <a:gd name="connsiteX1" fmla="*/ 3721476 w 3721476"/>
                <a:gd name="connsiteY1" fmla="*/ 0 h 1682047"/>
                <a:gd name="connsiteX2" fmla="*/ 3721230 w 3721476"/>
                <a:gd name="connsiteY2" fmla="*/ 4881 h 1682047"/>
                <a:gd name="connsiteX3" fmla="*/ 1862697 w 3721476"/>
                <a:gd name="connsiteY3" fmla="*/ 1682047 h 1682047"/>
                <a:gd name="connsiteX4" fmla="*/ 0 w 3721476"/>
                <a:gd name="connsiteY4" fmla="*/ 1682047 h 168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476" h="1682047">
                  <a:moveTo>
                    <a:pt x="0" y="0"/>
                  </a:moveTo>
                  <a:lnTo>
                    <a:pt x="3721476" y="0"/>
                  </a:lnTo>
                  <a:lnTo>
                    <a:pt x="3721230" y="4881"/>
                  </a:lnTo>
                  <a:cubicBezTo>
                    <a:pt x="3625562" y="946929"/>
                    <a:pt x="2829989" y="1682047"/>
                    <a:pt x="1862697" y="1682047"/>
                  </a:cubicBezTo>
                  <a:lnTo>
                    <a:pt x="0" y="1682047"/>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xmlns="" id="{730BA5A8-3EAB-405A-ABF2-D024B04560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19737" y="-1"/>
              <a:ext cx="3443554" cy="1516699"/>
            </a:xfrm>
            <a:custGeom>
              <a:avLst/>
              <a:gdLst>
                <a:gd name="connsiteX0" fmla="*/ 0 w 2872279"/>
                <a:gd name="connsiteY0" fmla="*/ 0 h 1183937"/>
                <a:gd name="connsiteX1" fmla="*/ 2872279 w 2872279"/>
                <a:gd name="connsiteY1" fmla="*/ 0 h 1183937"/>
                <a:gd name="connsiteX2" fmla="*/ 2868418 w 2872279"/>
                <a:gd name="connsiteY2" fmla="*/ 25304 h 1183937"/>
                <a:gd name="connsiteX3" fmla="*/ 1446821 w 2872279"/>
                <a:gd name="connsiteY3" fmla="*/ 1183937 h 1183937"/>
                <a:gd name="connsiteX4" fmla="*/ 0 w 2872279"/>
                <a:gd name="connsiteY4" fmla="*/ 1183937 h 118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279" h="1183937">
                  <a:moveTo>
                    <a:pt x="0" y="0"/>
                  </a:moveTo>
                  <a:lnTo>
                    <a:pt x="2872279" y="0"/>
                  </a:lnTo>
                  <a:lnTo>
                    <a:pt x="2868418" y="25304"/>
                  </a:lnTo>
                  <a:cubicBezTo>
                    <a:pt x="2733112" y="686540"/>
                    <a:pt x="2148060" y="1183937"/>
                    <a:pt x="1446821" y="1183937"/>
                  </a:cubicBezTo>
                  <a:lnTo>
                    <a:pt x="0" y="1183937"/>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94" name="Oval 93">
              <a:extLst>
                <a:ext uri="{FF2B5EF4-FFF2-40B4-BE49-F238E27FC236}">
                  <a16:creationId xmlns:a16="http://schemas.microsoft.com/office/drawing/2014/main" xmlns="" id="{72C27D89-A6A3-48F1-936E-4E0341BD73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92168" y="4672162"/>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28545810-13C2-AD46-9C33-3EE08299A896}"/>
              </a:ext>
            </a:extLst>
          </p:cNvPr>
          <p:cNvSpPr>
            <a:spLocks noGrp="1"/>
          </p:cNvSpPr>
          <p:nvPr>
            <p:ph type="title"/>
          </p:nvPr>
        </p:nvSpPr>
        <p:spPr>
          <a:xfrm>
            <a:off x="653310" y="-105493"/>
            <a:ext cx="10706259" cy="1325563"/>
          </a:xfrm>
        </p:spPr>
        <p:txBody>
          <a:bodyPr>
            <a:normAutofit/>
          </a:bodyPr>
          <a:lstStyle/>
          <a:p>
            <a:r>
              <a:rPr lang="en-US" b="1" dirty="0">
                <a:effectLst>
                  <a:outerShdw blurRad="50800" dist="38100" dir="13500000" algn="br" rotWithShape="0">
                    <a:prstClr val="black">
                      <a:alpha val="40000"/>
                    </a:prstClr>
                  </a:outerShdw>
                </a:effectLst>
              </a:rPr>
              <a:t>Churches Need to be Game-Changers</a:t>
            </a:r>
          </a:p>
        </p:txBody>
      </p:sp>
      <p:sp>
        <p:nvSpPr>
          <p:cNvPr id="3" name="Content Placeholder 2">
            <a:extLst>
              <a:ext uri="{FF2B5EF4-FFF2-40B4-BE49-F238E27FC236}">
                <a16:creationId xmlns:a16="http://schemas.microsoft.com/office/drawing/2014/main" xmlns="" id="{70F6E951-4BE1-174C-9612-70BB1771D19F}"/>
              </a:ext>
            </a:extLst>
          </p:cNvPr>
          <p:cNvSpPr>
            <a:spLocks noGrp="1"/>
          </p:cNvSpPr>
          <p:nvPr>
            <p:ph idx="1"/>
          </p:nvPr>
        </p:nvSpPr>
        <p:spPr>
          <a:xfrm>
            <a:off x="271805" y="1682047"/>
            <a:ext cx="7147932" cy="4080250"/>
          </a:xfrm>
        </p:spPr>
        <p:txBody>
          <a:bodyPr>
            <a:noAutofit/>
          </a:bodyPr>
          <a:lstStyle/>
          <a:p>
            <a:r>
              <a:rPr lang="en-US" sz="3200" b="1" dirty="0">
                <a:effectLst>
                  <a:outerShdw blurRad="50800" dist="38100" dir="13500000" algn="br" rotWithShape="0">
                    <a:prstClr val="black">
                      <a:alpha val="40000"/>
                    </a:prstClr>
                  </a:outerShdw>
                </a:effectLst>
              </a:rPr>
              <a:t>Game-Changers have an eye to reform the entire system. </a:t>
            </a:r>
          </a:p>
          <a:p>
            <a:r>
              <a:rPr lang="en-US" sz="3200" b="1" dirty="0">
                <a:effectLst>
                  <a:outerShdw blurRad="50800" dist="38100" dir="13500000" algn="br" rotWithShape="0">
                    <a:prstClr val="black">
                      <a:alpha val="40000"/>
                    </a:prstClr>
                  </a:outerShdw>
                </a:effectLst>
              </a:rPr>
              <a:t>They look to help the Non-Protector see the reality of their family and empower them to act with courage. </a:t>
            </a:r>
          </a:p>
          <a:p>
            <a:r>
              <a:rPr lang="en-US" sz="3200" b="1" dirty="0">
                <a:effectLst>
                  <a:outerShdw blurRad="50800" dist="38100" dir="13500000" algn="br" rotWithShape="0">
                    <a:prstClr val="black">
                      <a:alpha val="40000"/>
                    </a:prstClr>
                  </a:outerShdw>
                </a:effectLst>
              </a:rPr>
              <a:t>They look to help the Abuser see the damage they cause and empower them to become a peacemaker.</a:t>
            </a:r>
          </a:p>
        </p:txBody>
      </p:sp>
      <p:pic>
        <p:nvPicPr>
          <p:cNvPr id="5" name="Picture 4" descr="A colorful toy on a white surface&#10;&#10;Description automatically generated with medium confidence">
            <a:extLst>
              <a:ext uri="{FF2B5EF4-FFF2-40B4-BE49-F238E27FC236}">
                <a16:creationId xmlns:a16="http://schemas.microsoft.com/office/drawing/2014/main" xmlns="" id="{1F77DB54-3B11-A54F-9FE7-E4961C613B20}"/>
              </a:ext>
            </a:extLst>
          </p:cNvPr>
          <p:cNvPicPr>
            <a:picLocks noChangeAspect="1"/>
          </p:cNvPicPr>
          <p:nvPr/>
        </p:nvPicPr>
        <p:blipFill rotWithShape="1">
          <a:blip r:embed="rId4"/>
          <a:srcRect l="43662" r="86" b="-2"/>
          <a:stretch/>
        </p:blipFill>
        <p:spPr>
          <a:xfrm>
            <a:off x="7419737" y="2109770"/>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3908257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8" name="Color Fill">
            <a:extLst>
              <a:ext uri="{FF2B5EF4-FFF2-40B4-BE49-F238E27FC236}">
                <a16:creationId xmlns:a16="http://schemas.microsoft.com/office/drawing/2014/main" xmlns="" id="{E0F166C3-D45F-4A92-A291-15B874AD1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9" name="Group 12">
            <a:extLst>
              <a:ext uri="{FF2B5EF4-FFF2-40B4-BE49-F238E27FC236}">
                <a16:creationId xmlns:a16="http://schemas.microsoft.com/office/drawing/2014/main" xmlns="" id="{6DBB4B8F-57A2-4546-9449-6DBBA6E7C6C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739089" y="-3532"/>
            <a:ext cx="4456394" cy="6861532"/>
            <a:chOff x="7739089" y="-3532"/>
            <a:chExt cx="4456394" cy="6861532"/>
          </a:xfrm>
        </p:grpSpPr>
        <p:sp>
          <p:nvSpPr>
            <p:cNvPr id="14" name="Oval 13">
              <a:extLst>
                <a:ext uri="{FF2B5EF4-FFF2-40B4-BE49-F238E27FC236}">
                  <a16:creationId xmlns:a16="http://schemas.microsoft.com/office/drawing/2014/main" xmlns="" id="{AC31B59C-8450-4595-B395-B86BCB9440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07984" y="4121414"/>
              <a:ext cx="514757" cy="5169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5" name="Freeform: Shape 14">
              <a:extLst>
                <a:ext uri="{FF2B5EF4-FFF2-40B4-BE49-F238E27FC236}">
                  <a16:creationId xmlns:a16="http://schemas.microsoft.com/office/drawing/2014/main" xmlns="" id="{9FF4BA6E-92B7-48A3-891F-FF1DE970A2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4837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xmlns="" id="{4599F993-966A-49D6-952F-B95A79671A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759158" y="340461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tx2">
                  <a:lumMod val="75000"/>
                  <a:lumOff val="25000"/>
                </a:schemeClr>
              </a:fgClr>
              <a:bgClr>
                <a:schemeClr val="accent1">
                  <a:lumMod val="60000"/>
                  <a:lumOff val="40000"/>
                </a:schemeClr>
              </a:bgClr>
            </a:pattFill>
            <a:ln w="9525" cap="flat">
              <a:noFill/>
              <a:prstDash val="solid"/>
              <a:miter/>
            </a:ln>
          </p:spPr>
          <p:txBody>
            <a:bodyPr wrap="square" rtlCol="0" anchor="ctr">
              <a:noAutofit/>
            </a:bodyPr>
            <a:lstStyle/>
            <a:p>
              <a:pPr lvl="0"/>
              <a:endParaRPr lang="en-US" dirty="0"/>
            </a:p>
          </p:txBody>
        </p:sp>
        <p:sp>
          <p:nvSpPr>
            <p:cNvPr id="17" name="Graphic 9">
              <a:extLst>
                <a:ext uri="{FF2B5EF4-FFF2-40B4-BE49-F238E27FC236}">
                  <a16:creationId xmlns:a16="http://schemas.microsoft.com/office/drawing/2014/main" xmlns="" id="{90B896C1-7BD8-4907-8561-4AAB7316D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39089" y="-3532"/>
              <a:ext cx="3875603"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lvl="0"/>
              <a:endParaRPr lang="en-US"/>
            </a:p>
          </p:txBody>
        </p:sp>
      </p:grpSp>
      <p:sp>
        <p:nvSpPr>
          <p:cNvPr id="19" name="Texture">
            <a:extLst>
              <a:ext uri="{FF2B5EF4-FFF2-40B4-BE49-F238E27FC236}">
                <a16:creationId xmlns:a16="http://schemas.microsoft.com/office/drawing/2014/main" xmlns="" id="{F34FFB17-4733-4A4C-9F36-CE82366CB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EA28A067-193B-9E4B-B47A-660D7C7F8553}"/>
              </a:ext>
            </a:extLst>
          </p:cNvPr>
          <p:cNvSpPr>
            <a:spLocks noGrp="1"/>
          </p:cNvSpPr>
          <p:nvPr>
            <p:ph type="title"/>
          </p:nvPr>
        </p:nvSpPr>
        <p:spPr>
          <a:xfrm>
            <a:off x="599039" y="0"/>
            <a:ext cx="6975566" cy="1325563"/>
          </a:xfrm>
        </p:spPr>
        <p:txBody>
          <a:bodyPr>
            <a:normAutofit/>
          </a:bodyPr>
          <a:lstStyle/>
          <a:p>
            <a:r>
              <a:rPr lang="en-US" sz="3600" b="1" dirty="0">
                <a:effectLst>
                  <a:outerShdw blurRad="50800" dist="38100" dir="13500000" algn="br" rotWithShape="0">
                    <a:prstClr val="black">
                      <a:alpha val="40000"/>
                    </a:prstClr>
                  </a:outerShdw>
                </a:effectLst>
              </a:rPr>
              <a:t>Some Ideas for Becoming a Game-Changing Ministry</a:t>
            </a:r>
          </a:p>
        </p:txBody>
      </p:sp>
      <p:sp>
        <p:nvSpPr>
          <p:cNvPr id="3" name="Content Placeholder 2">
            <a:extLst>
              <a:ext uri="{FF2B5EF4-FFF2-40B4-BE49-F238E27FC236}">
                <a16:creationId xmlns:a16="http://schemas.microsoft.com/office/drawing/2014/main" xmlns="" id="{4AC2DA72-1B49-FA4D-A2BF-92F88A98650D}"/>
              </a:ext>
            </a:extLst>
          </p:cNvPr>
          <p:cNvSpPr>
            <a:spLocks noGrp="1"/>
          </p:cNvSpPr>
          <p:nvPr>
            <p:ph idx="1"/>
          </p:nvPr>
        </p:nvSpPr>
        <p:spPr>
          <a:xfrm>
            <a:off x="283895" y="1703733"/>
            <a:ext cx="7974800" cy="5352302"/>
          </a:xfrm>
        </p:spPr>
        <p:txBody>
          <a:bodyPr>
            <a:normAutofit fontScale="77500" lnSpcReduction="20000"/>
          </a:bodyPr>
          <a:lstStyle/>
          <a:p>
            <a:pPr>
              <a:lnSpc>
                <a:spcPct val="120000"/>
              </a:lnSpc>
              <a:spcBef>
                <a:spcPts val="0"/>
              </a:spcBef>
            </a:pPr>
            <a:r>
              <a:rPr lang="en-US" sz="3600" b="1" dirty="0"/>
              <a:t>Consistently put abused students into environments where people interact with them in healthy and encouraging ways to show them that the rules of their homes do not apply to the rest of the world.</a:t>
            </a:r>
          </a:p>
          <a:p>
            <a:pPr>
              <a:lnSpc>
                <a:spcPct val="120000"/>
              </a:lnSpc>
              <a:spcBef>
                <a:spcPts val="0"/>
              </a:spcBef>
            </a:pPr>
            <a:r>
              <a:rPr lang="en-US" sz="3600" b="1" dirty="0"/>
              <a:t>Preach on abuse and abusive systems. Teach your children, youth, and members that abuse is never okay and has no place in the Kingdom, but that there is always healing and reconciliation available for those who want it.</a:t>
            </a:r>
          </a:p>
          <a:p>
            <a:pPr>
              <a:lnSpc>
                <a:spcPct val="120000"/>
              </a:lnSpc>
              <a:spcBef>
                <a:spcPts val="0"/>
              </a:spcBef>
            </a:pPr>
            <a:endParaRPr lang="en-US" sz="3600" b="1" dirty="0"/>
          </a:p>
          <a:p>
            <a:endParaRPr lang="en-US" b="1" dirty="0"/>
          </a:p>
        </p:txBody>
      </p:sp>
      <p:pic>
        <p:nvPicPr>
          <p:cNvPr id="4" name="Picture 3">
            <a:extLst>
              <a:ext uri="{FF2B5EF4-FFF2-40B4-BE49-F238E27FC236}">
                <a16:creationId xmlns:a16="http://schemas.microsoft.com/office/drawing/2014/main" xmlns="" id="{616AA922-02B2-8E4D-B3A9-85EF27D406CB}"/>
              </a:ext>
            </a:extLst>
          </p:cNvPr>
          <p:cNvPicPr>
            <a:picLocks noChangeAspect="1"/>
          </p:cNvPicPr>
          <p:nvPr/>
        </p:nvPicPr>
        <p:blipFill rotWithShape="1">
          <a:blip r:embed="rId4"/>
          <a:srcRect r="-5" b="-4"/>
          <a:stretch/>
        </p:blipFill>
        <p:spPr>
          <a:xfrm>
            <a:off x="7918449" y="168275"/>
            <a:ext cx="3531759" cy="3531758"/>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92333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F74280F7-820D-43DE-BE07-57E20B271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xmlns="" id="{43D3F524-3DA9-4E34-A8AE-A379EB7486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992168" y="-1"/>
            <a:ext cx="4782385" cy="4928295"/>
            <a:chOff x="6992168" y="-1"/>
            <a:chExt cx="4782385" cy="4928295"/>
          </a:xfrm>
        </p:grpSpPr>
        <p:sp>
          <p:nvSpPr>
            <p:cNvPr id="14" name="Oval 13">
              <a:extLst>
                <a:ext uri="{FF2B5EF4-FFF2-40B4-BE49-F238E27FC236}">
                  <a16:creationId xmlns:a16="http://schemas.microsoft.com/office/drawing/2014/main" xmlns="" id="{D0C41165-16A0-480D-9245-506F037DBA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166507"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15" name="Freeform: Shape 14">
              <a:extLst>
                <a:ext uri="{FF2B5EF4-FFF2-40B4-BE49-F238E27FC236}">
                  <a16:creationId xmlns:a16="http://schemas.microsoft.com/office/drawing/2014/main" xmlns="" id="{97C10C25-DA7C-4D85-855D-B65F31AE05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64751" y="0"/>
              <a:ext cx="3721476" cy="1682047"/>
            </a:xfrm>
            <a:custGeom>
              <a:avLst/>
              <a:gdLst>
                <a:gd name="connsiteX0" fmla="*/ 0 w 3721476"/>
                <a:gd name="connsiteY0" fmla="*/ 0 h 1682047"/>
                <a:gd name="connsiteX1" fmla="*/ 3721476 w 3721476"/>
                <a:gd name="connsiteY1" fmla="*/ 0 h 1682047"/>
                <a:gd name="connsiteX2" fmla="*/ 3721230 w 3721476"/>
                <a:gd name="connsiteY2" fmla="*/ 4881 h 1682047"/>
                <a:gd name="connsiteX3" fmla="*/ 1862697 w 3721476"/>
                <a:gd name="connsiteY3" fmla="*/ 1682047 h 1682047"/>
                <a:gd name="connsiteX4" fmla="*/ 0 w 3721476"/>
                <a:gd name="connsiteY4" fmla="*/ 1682047 h 168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476" h="1682047">
                  <a:moveTo>
                    <a:pt x="0" y="0"/>
                  </a:moveTo>
                  <a:lnTo>
                    <a:pt x="3721476" y="0"/>
                  </a:lnTo>
                  <a:lnTo>
                    <a:pt x="3721230" y="4881"/>
                  </a:lnTo>
                  <a:cubicBezTo>
                    <a:pt x="3625562" y="946929"/>
                    <a:pt x="2829989" y="1682047"/>
                    <a:pt x="1862697" y="1682047"/>
                  </a:cubicBezTo>
                  <a:lnTo>
                    <a:pt x="0" y="1682047"/>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xmlns="" id="{730BA5A8-3EAB-405A-ABF2-D024B04560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19737" y="-1"/>
              <a:ext cx="3443554" cy="1516699"/>
            </a:xfrm>
            <a:custGeom>
              <a:avLst/>
              <a:gdLst>
                <a:gd name="connsiteX0" fmla="*/ 0 w 2872279"/>
                <a:gd name="connsiteY0" fmla="*/ 0 h 1183937"/>
                <a:gd name="connsiteX1" fmla="*/ 2872279 w 2872279"/>
                <a:gd name="connsiteY1" fmla="*/ 0 h 1183937"/>
                <a:gd name="connsiteX2" fmla="*/ 2868418 w 2872279"/>
                <a:gd name="connsiteY2" fmla="*/ 25304 h 1183937"/>
                <a:gd name="connsiteX3" fmla="*/ 1446821 w 2872279"/>
                <a:gd name="connsiteY3" fmla="*/ 1183937 h 1183937"/>
                <a:gd name="connsiteX4" fmla="*/ 0 w 2872279"/>
                <a:gd name="connsiteY4" fmla="*/ 1183937 h 118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279" h="1183937">
                  <a:moveTo>
                    <a:pt x="0" y="0"/>
                  </a:moveTo>
                  <a:lnTo>
                    <a:pt x="2872279" y="0"/>
                  </a:lnTo>
                  <a:lnTo>
                    <a:pt x="2868418" y="25304"/>
                  </a:lnTo>
                  <a:cubicBezTo>
                    <a:pt x="2733112" y="686540"/>
                    <a:pt x="2148060" y="1183937"/>
                    <a:pt x="1446821" y="1183937"/>
                  </a:cubicBezTo>
                  <a:lnTo>
                    <a:pt x="0" y="1183937"/>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17" name="Oval 16">
              <a:extLst>
                <a:ext uri="{FF2B5EF4-FFF2-40B4-BE49-F238E27FC236}">
                  <a16:creationId xmlns:a16="http://schemas.microsoft.com/office/drawing/2014/main" xmlns="" id="{72C27D89-A6A3-48F1-936E-4E0341BD73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92168" y="4672162"/>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3" name="Content Placeholder 2">
            <a:extLst>
              <a:ext uri="{FF2B5EF4-FFF2-40B4-BE49-F238E27FC236}">
                <a16:creationId xmlns:a16="http://schemas.microsoft.com/office/drawing/2014/main" xmlns="" id="{BA35C150-5996-3045-AFA9-56D36271BC16}"/>
              </a:ext>
            </a:extLst>
          </p:cNvPr>
          <p:cNvSpPr>
            <a:spLocks noGrp="1"/>
          </p:cNvSpPr>
          <p:nvPr>
            <p:ph idx="1"/>
          </p:nvPr>
        </p:nvSpPr>
        <p:spPr>
          <a:xfrm>
            <a:off x="248523" y="606775"/>
            <a:ext cx="6999778" cy="4080250"/>
          </a:xfrm>
        </p:spPr>
        <p:txBody>
          <a:bodyPr>
            <a:normAutofit/>
          </a:bodyPr>
          <a:lstStyle/>
          <a:p>
            <a:r>
              <a:rPr lang="en-US" sz="3200" b="1" dirty="0"/>
              <a:t>Pair students with caring adult mentors who model healthy marriages to give them hope that the family they might eventually start doesn’t have to be as chaotic and painful as the one they were given. Find ways to change the rules.</a:t>
            </a:r>
          </a:p>
          <a:p>
            <a:endParaRPr lang="en-US" dirty="0"/>
          </a:p>
        </p:txBody>
      </p:sp>
      <p:pic>
        <p:nvPicPr>
          <p:cNvPr id="4" name="Picture 3">
            <a:extLst>
              <a:ext uri="{FF2B5EF4-FFF2-40B4-BE49-F238E27FC236}">
                <a16:creationId xmlns:a16="http://schemas.microsoft.com/office/drawing/2014/main" xmlns="" id="{4C33AFB5-1D98-6842-82E5-B33EDEF0594A}"/>
              </a:ext>
            </a:extLst>
          </p:cNvPr>
          <p:cNvPicPr>
            <a:picLocks noChangeAspect="1"/>
          </p:cNvPicPr>
          <p:nvPr/>
        </p:nvPicPr>
        <p:blipFill rotWithShape="1">
          <a:blip r:embed="rId4"/>
          <a:srcRect t="1011" r="-3" b="6237"/>
          <a:stretch/>
        </p:blipFill>
        <p:spPr>
          <a:xfrm>
            <a:off x="7337620" y="2006669"/>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376474573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A9F696-088C-DB44-82E3-430E486FE9F6}"/>
              </a:ext>
            </a:extLst>
          </p:cNvPr>
          <p:cNvSpPr>
            <a:spLocks noGrp="1"/>
          </p:cNvSpPr>
          <p:nvPr>
            <p:ph type="title"/>
          </p:nvPr>
        </p:nvSpPr>
        <p:spPr>
          <a:xfrm>
            <a:off x="1193181" y="-130140"/>
            <a:ext cx="7685037" cy="1325563"/>
          </a:xfrm>
        </p:spPr>
        <p:txBody>
          <a:bodyPr>
            <a:normAutofit/>
          </a:bodyPr>
          <a:lstStyle/>
          <a:p>
            <a:r>
              <a:rPr lang="en-US" sz="4800" b="1" dirty="0">
                <a:effectLst>
                  <a:outerShdw blurRad="50800" dist="38100" dir="13500000" algn="br" rotWithShape="0">
                    <a:prstClr val="black">
                      <a:alpha val="40000"/>
                    </a:prstClr>
                  </a:outerShdw>
                </a:effectLst>
              </a:rPr>
              <a:t>Conclusion</a:t>
            </a:r>
          </a:p>
        </p:txBody>
      </p:sp>
      <p:sp>
        <p:nvSpPr>
          <p:cNvPr id="3" name="Content Placeholder 2">
            <a:extLst>
              <a:ext uri="{FF2B5EF4-FFF2-40B4-BE49-F238E27FC236}">
                <a16:creationId xmlns:a16="http://schemas.microsoft.com/office/drawing/2014/main" xmlns="" id="{89CC7012-8A35-A34C-B89E-12A60D0D2855}"/>
              </a:ext>
            </a:extLst>
          </p:cNvPr>
          <p:cNvSpPr>
            <a:spLocks noGrp="1"/>
          </p:cNvSpPr>
          <p:nvPr>
            <p:ph idx="1"/>
          </p:nvPr>
        </p:nvSpPr>
        <p:spPr>
          <a:xfrm>
            <a:off x="205213" y="1483884"/>
            <a:ext cx="7685037" cy="5029587"/>
          </a:xfrm>
        </p:spPr>
        <p:txBody>
          <a:bodyPr>
            <a:normAutofit/>
          </a:bodyPr>
          <a:lstStyle/>
          <a:p>
            <a:pPr marL="0" lvl="0" indent="0">
              <a:spcBef>
                <a:spcPts val="0"/>
              </a:spcBef>
              <a:buNone/>
              <a:defRPr/>
            </a:pPr>
            <a:endParaRPr lang="en-US" b="1" dirty="0"/>
          </a:p>
          <a:p>
            <a:pPr>
              <a:spcBef>
                <a:spcPts val="0"/>
              </a:spcBef>
              <a:defRPr/>
            </a:pPr>
            <a:r>
              <a:rPr lang="en-US" sz="4000" dirty="0"/>
              <a:t>Ministering to survivors of abuse is rewarding, but requires substantial investments of time, money, and emotional energy. </a:t>
            </a:r>
          </a:p>
          <a:p>
            <a:pPr>
              <a:spcBef>
                <a:spcPts val="0"/>
              </a:spcBef>
              <a:defRPr/>
            </a:pPr>
            <a:r>
              <a:rPr lang="en-US" sz="4000" dirty="0"/>
              <a:t>A church that is alive and meeting the needs of its community cannot ignore this large and growing segment of our population. </a:t>
            </a:r>
          </a:p>
          <a:p>
            <a:endParaRPr lang="en-US" dirty="0"/>
          </a:p>
        </p:txBody>
      </p:sp>
      <p:pic>
        <p:nvPicPr>
          <p:cNvPr id="5" name="Picture 4">
            <a:extLst>
              <a:ext uri="{FF2B5EF4-FFF2-40B4-BE49-F238E27FC236}">
                <a16:creationId xmlns:a16="http://schemas.microsoft.com/office/drawing/2014/main" xmlns="" id="{7B285514-73E1-CC45-8E1E-EB5104430E14}"/>
              </a:ext>
            </a:extLst>
          </p:cNvPr>
          <p:cNvPicPr>
            <a:picLocks noChangeAspect="1"/>
          </p:cNvPicPr>
          <p:nvPr/>
        </p:nvPicPr>
        <p:blipFill rotWithShape="1">
          <a:blip r:embed="rId3"/>
          <a:srcRect l="24271" r="8978" b="-2"/>
          <a:stretch/>
        </p:blipFill>
        <p:spPr>
          <a:xfrm>
            <a:off x="7890250" y="127841"/>
            <a:ext cx="3612857" cy="3612856"/>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pic>
        <p:nvPicPr>
          <p:cNvPr id="4" name="Picture 3">
            <a:extLst>
              <a:ext uri="{FF2B5EF4-FFF2-40B4-BE49-F238E27FC236}">
                <a16:creationId xmlns:a16="http://schemas.microsoft.com/office/drawing/2014/main" xmlns="" id="{7B3F87DE-A077-3947-94E5-33C6FA53843D}"/>
              </a:ext>
            </a:extLst>
          </p:cNvPr>
          <p:cNvPicPr>
            <a:picLocks noChangeAspect="1"/>
          </p:cNvPicPr>
          <p:nvPr/>
        </p:nvPicPr>
        <p:blipFill rotWithShape="1">
          <a:blip r:embed="rId4"/>
          <a:srcRect r="24517" b="-1"/>
          <a:stretch/>
        </p:blipFill>
        <p:spPr>
          <a:xfrm>
            <a:off x="8382836" y="3998678"/>
            <a:ext cx="3233380" cy="2859322"/>
          </a:xfrm>
          <a:custGeom>
            <a:avLst/>
            <a:gdLst/>
            <a:ahLst/>
            <a:cxnLst/>
            <a:rect l="l" t="t" r="r" b="b"/>
            <a:pathLst>
              <a:path w="3316319" h="2932666">
                <a:moveTo>
                  <a:pt x="1660595" y="0"/>
                </a:moveTo>
                <a:lnTo>
                  <a:pt x="3316319" y="0"/>
                </a:lnTo>
                <a:lnTo>
                  <a:pt x="3316319" y="1646632"/>
                </a:lnTo>
                <a:cubicBezTo>
                  <a:pt x="3316319" y="2159685"/>
                  <a:pt x="3081083" y="2618091"/>
                  <a:pt x="2712021" y="2920995"/>
                </a:cubicBezTo>
                <a:lnTo>
                  <a:pt x="2696327" y="2932666"/>
                </a:lnTo>
                <a:lnTo>
                  <a:pt x="0" y="2932666"/>
                </a:lnTo>
                <a:lnTo>
                  <a:pt x="0" y="1651476"/>
                </a:lnTo>
                <a:cubicBezTo>
                  <a:pt x="0" y="739381"/>
                  <a:pt x="743464" y="0"/>
                  <a:pt x="1660595" y="0"/>
                </a:cubicBezTo>
                <a:close/>
              </a:path>
            </a:pathLst>
          </a:custGeom>
        </p:spPr>
      </p:pic>
    </p:spTree>
    <p:extLst>
      <p:ext uri="{BB962C8B-B14F-4D97-AF65-F5344CB8AC3E}">
        <p14:creationId xmlns:p14="http://schemas.microsoft.com/office/powerpoint/2010/main" val="24567494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Background Fill">
            <a:extLst>
              <a:ext uri="{FF2B5EF4-FFF2-40B4-BE49-F238E27FC236}">
                <a16:creationId xmlns:a16="http://schemas.microsoft.com/office/drawing/2014/main" xmlns="" id="{66C115EF-F0EA-46A7-A25C-125D26FAA3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4" name="Color Fill">
            <a:extLst>
              <a:ext uri="{FF2B5EF4-FFF2-40B4-BE49-F238E27FC236}">
                <a16:creationId xmlns:a16="http://schemas.microsoft.com/office/drawing/2014/main" xmlns="" id="{97BF6B6D-C479-40CF-B042-7D70D8286E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45" name="Group 13">
            <a:extLst>
              <a:ext uri="{FF2B5EF4-FFF2-40B4-BE49-F238E27FC236}">
                <a16:creationId xmlns:a16="http://schemas.microsoft.com/office/drawing/2014/main" xmlns="" id="{AEF86C3C-FC48-4AB2-97FA-F4AC7F6F3BC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739089" y="-3532"/>
            <a:ext cx="4449863" cy="4717820"/>
            <a:chOff x="7739089" y="-3532"/>
            <a:chExt cx="4449863" cy="4717820"/>
          </a:xfrm>
        </p:grpSpPr>
        <p:sp>
          <p:nvSpPr>
            <p:cNvPr id="15" name="Oval 14">
              <a:extLst>
                <a:ext uri="{FF2B5EF4-FFF2-40B4-BE49-F238E27FC236}">
                  <a16:creationId xmlns:a16="http://schemas.microsoft.com/office/drawing/2014/main" xmlns="" id="{62B5D76F-FCC4-4521-916F-491D822D17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522630" y="4023444"/>
              <a:ext cx="514757" cy="5169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Freeform: Shape 15">
              <a:extLst>
                <a:ext uri="{FF2B5EF4-FFF2-40B4-BE49-F238E27FC236}">
                  <a16:creationId xmlns:a16="http://schemas.microsoft.com/office/drawing/2014/main" xmlns="" id="{6F8D89A6-8111-4B9B-A1BB-F448E802E1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752627" y="340461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17" name="Graphic 9">
              <a:extLst>
                <a:ext uri="{FF2B5EF4-FFF2-40B4-BE49-F238E27FC236}">
                  <a16:creationId xmlns:a16="http://schemas.microsoft.com/office/drawing/2014/main" xmlns="" id="{86C325F3-A534-44C6-B6E1-1F0DD4D6DB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39089" y="-3532"/>
              <a:ext cx="3875603"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a:p>
          </p:txBody>
        </p:sp>
      </p:grpSp>
      <p:sp>
        <p:nvSpPr>
          <p:cNvPr id="46" name="Texture">
            <a:extLst>
              <a:ext uri="{FF2B5EF4-FFF2-40B4-BE49-F238E27FC236}">
                <a16:creationId xmlns:a16="http://schemas.microsoft.com/office/drawing/2014/main" xmlns="" id="{C1E15FC6-E547-48B3-9AD4-3945840ECC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xmlns="" id="{89CC7012-8A35-A34C-B89E-12A60D0D2855}"/>
              </a:ext>
            </a:extLst>
          </p:cNvPr>
          <p:cNvSpPr>
            <a:spLocks noGrp="1"/>
          </p:cNvSpPr>
          <p:nvPr>
            <p:ph idx="1"/>
          </p:nvPr>
        </p:nvSpPr>
        <p:spPr>
          <a:xfrm>
            <a:off x="250088" y="372181"/>
            <a:ext cx="7555440" cy="6737032"/>
          </a:xfrm>
        </p:spPr>
        <p:txBody>
          <a:bodyPr>
            <a:normAutofit/>
          </a:bodyPr>
          <a:lstStyle/>
          <a:p>
            <a:pPr marL="0" lvl="0" indent="0">
              <a:spcBef>
                <a:spcPts val="0"/>
              </a:spcBef>
              <a:buNone/>
              <a:defRPr/>
            </a:pPr>
            <a:endParaRPr lang="en-US" b="1" dirty="0"/>
          </a:p>
          <a:p>
            <a:pPr>
              <a:spcBef>
                <a:spcPts val="0"/>
              </a:spcBef>
              <a:defRPr/>
            </a:pPr>
            <a:r>
              <a:rPr lang="en-US" sz="4000" dirty="0"/>
              <a:t>Survivors of abuse are eager to see Christianity in action and experience a Jesus who feels their pain and binds their wounds. Is your church willing to answer the call? </a:t>
            </a:r>
          </a:p>
          <a:p>
            <a:endParaRPr lang="en-US" dirty="0"/>
          </a:p>
        </p:txBody>
      </p:sp>
      <p:pic>
        <p:nvPicPr>
          <p:cNvPr id="5" name="Picture 4">
            <a:extLst>
              <a:ext uri="{FF2B5EF4-FFF2-40B4-BE49-F238E27FC236}">
                <a16:creationId xmlns:a16="http://schemas.microsoft.com/office/drawing/2014/main" xmlns="" id="{7B285514-73E1-CC45-8E1E-EB5104430E14}"/>
              </a:ext>
            </a:extLst>
          </p:cNvPr>
          <p:cNvPicPr>
            <a:picLocks noChangeAspect="1"/>
          </p:cNvPicPr>
          <p:nvPr/>
        </p:nvPicPr>
        <p:blipFill rotWithShape="1">
          <a:blip r:embed="rId4"/>
          <a:srcRect l="24271" r="8978" b="-2"/>
          <a:stretch/>
        </p:blipFill>
        <p:spPr>
          <a:xfrm>
            <a:off x="7890250" y="127841"/>
            <a:ext cx="3612857" cy="3612856"/>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pic>
        <p:nvPicPr>
          <p:cNvPr id="4" name="Picture 3">
            <a:extLst>
              <a:ext uri="{FF2B5EF4-FFF2-40B4-BE49-F238E27FC236}">
                <a16:creationId xmlns:a16="http://schemas.microsoft.com/office/drawing/2014/main" xmlns="" id="{7B3F87DE-A077-3947-94E5-33C6FA53843D}"/>
              </a:ext>
            </a:extLst>
          </p:cNvPr>
          <p:cNvPicPr>
            <a:picLocks noChangeAspect="1"/>
          </p:cNvPicPr>
          <p:nvPr/>
        </p:nvPicPr>
        <p:blipFill rotWithShape="1">
          <a:blip r:embed="rId5"/>
          <a:srcRect r="24517" b="-1"/>
          <a:stretch/>
        </p:blipFill>
        <p:spPr>
          <a:xfrm>
            <a:off x="8382836" y="3998678"/>
            <a:ext cx="3233380" cy="2859322"/>
          </a:xfrm>
          <a:custGeom>
            <a:avLst/>
            <a:gdLst/>
            <a:ahLst/>
            <a:cxnLst/>
            <a:rect l="l" t="t" r="r" b="b"/>
            <a:pathLst>
              <a:path w="3316319" h="2932666">
                <a:moveTo>
                  <a:pt x="1660595" y="0"/>
                </a:moveTo>
                <a:lnTo>
                  <a:pt x="3316319" y="0"/>
                </a:lnTo>
                <a:lnTo>
                  <a:pt x="3316319" y="1646632"/>
                </a:lnTo>
                <a:cubicBezTo>
                  <a:pt x="3316319" y="2159685"/>
                  <a:pt x="3081083" y="2618091"/>
                  <a:pt x="2712021" y="2920995"/>
                </a:cubicBezTo>
                <a:lnTo>
                  <a:pt x="2696327" y="2932666"/>
                </a:lnTo>
                <a:lnTo>
                  <a:pt x="0" y="2932666"/>
                </a:lnTo>
                <a:lnTo>
                  <a:pt x="0" y="1651476"/>
                </a:lnTo>
                <a:cubicBezTo>
                  <a:pt x="0" y="739381"/>
                  <a:pt x="743464" y="0"/>
                  <a:pt x="1660595" y="0"/>
                </a:cubicBezTo>
                <a:close/>
              </a:path>
            </a:pathLst>
          </a:custGeom>
        </p:spPr>
      </p:pic>
    </p:spTree>
    <p:extLst>
      <p:ext uri="{BB962C8B-B14F-4D97-AF65-F5344CB8AC3E}">
        <p14:creationId xmlns:p14="http://schemas.microsoft.com/office/powerpoint/2010/main" val="378428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15CE1-2535-0E4F-AD0F-51650421D325}"/>
              </a:ext>
            </a:extLst>
          </p:cNvPr>
          <p:cNvSpPr>
            <a:spLocks noGrp="1"/>
          </p:cNvSpPr>
          <p:nvPr>
            <p:ph type="title"/>
          </p:nvPr>
        </p:nvSpPr>
        <p:spPr>
          <a:xfrm>
            <a:off x="596348" y="0"/>
            <a:ext cx="7685037" cy="1325563"/>
          </a:xfrm>
        </p:spPr>
        <p:txBody>
          <a:bodyPr/>
          <a:lstStyle/>
          <a:p>
            <a:r>
              <a:rPr lang="en-US" dirty="0"/>
              <a:t>References</a:t>
            </a:r>
          </a:p>
        </p:txBody>
      </p:sp>
      <p:sp>
        <p:nvSpPr>
          <p:cNvPr id="3" name="Content Placeholder 2">
            <a:extLst>
              <a:ext uri="{FF2B5EF4-FFF2-40B4-BE49-F238E27FC236}">
                <a16:creationId xmlns:a16="http://schemas.microsoft.com/office/drawing/2014/main" xmlns="" id="{AE602D10-30BC-9844-937B-C24214ABE2CC}"/>
              </a:ext>
            </a:extLst>
          </p:cNvPr>
          <p:cNvSpPr>
            <a:spLocks noGrp="1"/>
          </p:cNvSpPr>
          <p:nvPr>
            <p:ph idx="1"/>
          </p:nvPr>
        </p:nvSpPr>
        <p:spPr>
          <a:xfrm>
            <a:off x="457200" y="1868557"/>
            <a:ext cx="7685037" cy="4308406"/>
          </a:xfrm>
        </p:spPr>
        <p:txBody>
          <a:bodyPr>
            <a:normAutofit/>
          </a:bodyPr>
          <a:lstStyle/>
          <a:p>
            <a:pPr marL="0" indent="0">
              <a:buNone/>
            </a:pPr>
            <a:r>
              <a:rPr lang="en-US" sz="3200" dirty="0"/>
              <a:t>Melody Palm. </a:t>
            </a:r>
            <a:r>
              <a:rPr lang="en-US" sz="3200" i="1" dirty="0"/>
              <a:t>Ministering to the Abused.</a:t>
            </a:r>
            <a:endParaRPr lang="en-US" dirty="0"/>
          </a:p>
          <a:p>
            <a:pPr marL="0" indent="0">
              <a:buNone/>
            </a:pPr>
            <a:r>
              <a:rPr lang="en-US" sz="2800" dirty="0">
                <a:solidFill>
                  <a:schemeClr val="accent2">
                    <a:lumMod val="40000"/>
                    <a:lumOff val="60000"/>
                  </a:schemeClr>
                </a:solidFill>
                <a:hlinkClick r:id="rId3">
                  <a:extLst>
                    <a:ext uri="{A12FA001-AC4F-418D-AE19-62706E023703}">
                      <ahyp:hlinkClr xmlns:ahyp="http://schemas.microsoft.com/office/drawing/2018/hyperlinkcolor" xmlns="" val="tx"/>
                    </a:ext>
                  </a:extLst>
                </a:hlinkClick>
              </a:rPr>
              <a:t>https://static1.squarespace.com/static/56dee43ee321400514f98522/t/5756f54ab6aa60059e0ac8ab/1465316683741/3+COUN+202+Mag3.pdf</a:t>
            </a:r>
            <a:endParaRPr lang="en-US" sz="2800" dirty="0">
              <a:solidFill>
                <a:schemeClr val="accent2">
                  <a:lumMod val="40000"/>
                  <a:lumOff val="60000"/>
                </a:schemeClr>
              </a:solidFill>
            </a:endParaRPr>
          </a:p>
          <a:p>
            <a:pPr marL="0" indent="0">
              <a:buNone/>
            </a:pPr>
            <a:endParaRPr lang="en-US" dirty="0"/>
          </a:p>
          <a:p>
            <a:pPr marL="0" indent="0">
              <a:buNone/>
            </a:pPr>
            <a:r>
              <a:rPr lang="en-US" sz="3200" dirty="0"/>
              <a:t>Michael Lucas. </a:t>
            </a:r>
            <a:r>
              <a:rPr lang="en-US" sz="3200" i="1" dirty="0"/>
              <a:t>Ministering to the Abused and the Abusers.</a:t>
            </a:r>
          </a:p>
          <a:p>
            <a:pPr marL="0" indent="0">
              <a:buNone/>
            </a:pPr>
            <a:r>
              <a:rPr lang="en-US" sz="2800" dirty="0">
                <a:solidFill>
                  <a:schemeClr val="accent2">
                    <a:lumMod val="40000"/>
                    <a:lumOff val="60000"/>
                  </a:schemeClr>
                </a:solidFill>
                <a:hlinkClick r:id="rId4">
                  <a:extLst>
                    <a:ext uri="{A12FA001-AC4F-418D-AE19-62706E023703}">
                      <ahyp:hlinkClr xmlns:ahyp="http://schemas.microsoft.com/office/drawing/2018/hyperlinkcolor" xmlns="" val="tx"/>
                    </a:ext>
                  </a:extLst>
                </a:hlinkClick>
              </a:rPr>
              <a:t>https://www.ligonier.org/learn/articles/ministering-abused-and-abusers</a:t>
            </a:r>
            <a:endParaRPr lang="en-US" sz="2800" dirty="0">
              <a:solidFill>
                <a:schemeClr val="accent2">
                  <a:lumMod val="40000"/>
                  <a:lumOff val="60000"/>
                </a:schemeClr>
              </a:solidFill>
            </a:endParaRPr>
          </a:p>
          <a:p>
            <a:pPr marL="0" indent="0">
              <a:buNone/>
            </a:pPr>
            <a:endParaRPr lang="en-US" sz="2800" dirty="0">
              <a:solidFill>
                <a:schemeClr val="accent2">
                  <a:lumMod val="40000"/>
                  <a:lumOff val="60000"/>
                </a:schemeClr>
              </a:solidFill>
            </a:endParaRPr>
          </a:p>
        </p:txBody>
      </p:sp>
    </p:spTree>
    <p:extLst>
      <p:ext uri="{BB962C8B-B14F-4D97-AF65-F5344CB8AC3E}">
        <p14:creationId xmlns:p14="http://schemas.microsoft.com/office/powerpoint/2010/main" val="109302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835607-6DCB-8D4A-A07C-57A8EA639D56}"/>
              </a:ext>
            </a:extLst>
          </p:cNvPr>
          <p:cNvSpPr>
            <a:spLocks noGrp="1"/>
          </p:cNvSpPr>
          <p:nvPr>
            <p:ph type="title"/>
          </p:nvPr>
        </p:nvSpPr>
        <p:spPr>
          <a:xfrm>
            <a:off x="626428" y="574624"/>
            <a:ext cx="7128843" cy="1107335"/>
          </a:xfrm>
        </p:spPr>
        <p:txBody>
          <a:bodyPr>
            <a:normAutofit fontScale="90000"/>
          </a:bodyPr>
          <a:lstStyle/>
          <a:p>
            <a:r>
              <a:rPr lang="en-US" b="1" dirty="0"/>
              <a:t>Biblical Basis for Ministering 	    to the Abused</a:t>
            </a:r>
          </a:p>
        </p:txBody>
      </p:sp>
      <p:sp>
        <p:nvSpPr>
          <p:cNvPr id="3" name="Content Placeholder 2">
            <a:extLst>
              <a:ext uri="{FF2B5EF4-FFF2-40B4-BE49-F238E27FC236}">
                <a16:creationId xmlns:a16="http://schemas.microsoft.com/office/drawing/2014/main" xmlns="" id="{2D171FD5-7DA9-4F49-996B-963A87CD32F6}"/>
              </a:ext>
            </a:extLst>
          </p:cNvPr>
          <p:cNvSpPr>
            <a:spLocks noGrp="1"/>
          </p:cNvSpPr>
          <p:nvPr>
            <p:ph idx="1"/>
          </p:nvPr>
        </p:nvSpPr>
        <p:spPr>
          <a:xfrm>
            <a:off x="345383" y="2131465"/>
            <a:ext cx="8286752" cy="4726535"/>
          </a:xfrm>
        </p:spPr>
        <p:txBody>
          <a:bodyPr>
            <a:normAutofit/>
          </a:bodyPr>
          <a:lstStyle/>
          <a:p>
            <a:r>
              <a:rPr lang="en-US" sz="4400" b="1" dirty="0">
                <a:effectLst>
                  <a:outerShdw blurRad="50800" dist="38100" dir="13500000" algn="br" rotWithShape="0">
                    <a:prstClr val="black">
                      <a:alpha val="40000"/>
                    </a:prstClr>
                  </a:outerShdw>
                </a:effectLst>
              </a:rPr>
              <a:t>Bind up the brokenhearted.</a:t>
            </a:r>
          </a:p>
          <a:p>
            <a:r>
              <a:rPr lang="en-US" sz="4400" b="1" dirty="0">
                <a:effectLst>
                  <a:outerShdw blurRad="50800" dist="38100" dir="13500000" algn="br" rotWithShape="0">
                    <a:prstClr val="black">
                      <a:alpha val="40000"/>
                    </a:prstClr>
                  </a:outerShdw>
                </a:effectLst>
              </a:rPr>
              <a:t>Proclaim freedom for the captives.</a:t>
            </a:r>
          </a:p>
          <a:p>
            <a:r>
              <a:rPr lang="en-US" sz="4400" b="1" dirty="0">
                <a:effectLst>
                  <a:outerShdw blurRad="50800" dist="38100" dir="13500000" algn="br" rotWithShape="0">
                    <a:prstClr val="black">
                      <a:alpha val="40000"/>
                    </a:prstClr>
                  </a:outerShdw>
                </a:effectLst>
              </a:rPr>
              <a:t>Release prisoners from darkness.</a:t>
            </a:r>
          </a:p>
          <a:p>
            <a:r>
              <a:rPr lang="en-US" sz="4400" b="1" dirty="0">
                <a:effectLst>
                  <a:outerShdw blurRad="50800" dist="38100" dir="13500000" algn="br" rotWithShape="0">
                    <a:prstClr val="black">
                      <a:alpha val="40000"/>
                    </a:prstClr>
                  </a:outerShdw>
                </a:effectLst>
              </a:rPr>
              <a:t>Comfort all who mourn.</a:t>
            </a:r>
          </a:p>
        </p:txBody>
      </p:sp>
      <p:pic>
        <p:nvPicPr>
          <p:cNvPr id="4" name="Picture 3">
            <a:extLst>
              <a:ext uri="{FF2B5EF4-FFF2-40B4-BE49-F238E27FC236}">
                <a16:creationId xmlns:a16="http://schemas.microsoft.com/office/drawing/2014/main" xmlns="" id="{E7AB4A10-60C7-DE4B-AF1F-C1C3F10201A0}"/>
              </a:ext>
            </a:extLst>
          </p:cNvPr>
          <p:cNvPicPr>
            <a:picLocks noChangeAspect="1"/>
          </p:cNvPicPr>
          <p:nvPr/>
        </p:nvPicPr>
        <p:blipFill rotWithShape="1">
          <a:blip r:embed="rId3"/>
          <a:srcRect l="2264" r="2325"/>
          <a:stretch/>
        </p:blipFill>
        <p:spPr>
          <a:xfrm>
            <a:off x="8362121" y="954157"/>
            <a:ext cx="3203451" cy="2690191"/>
          </a:xfrm>
          <a:prstGeom prst="ellipse">
            <a:avLst/>
          </a:prstGeom>
          <a:ln w="285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6696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3" name="Color Fill">
            <a:extLst>
              <a:ext uri="{FF2B5EF4-FFF2-40B4-BE49-F238E27FC236}">
                <a16:creationId xmlns:a16="http://schemas.microsoft.com/office/drawing/2014/main" xmlns="" id="{E0F166C3-D45F-4A92-A291-15B874AD1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4" name="Group 12">
            <a:extLst>
              <a:ext uri="{FF2B5EF4-FFF2-40B4-BE49-F238E27FC236}">
                <a16:creationId xmlns:a16="http://schemas.microsoft.com/office/drawing/2014/main" xmlns="" id="{6DBB4B8F-57A2-4546-9449-6DBBA6E7C6C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739089" y="-3532"/>
            <a:ext cx="4456394" cy="6861532"/>
            <a:chOff x="7739089" y="-3532"/>
            <a:chExt cx="4456394" cy="6861532"/>
          </a:xfrm>
        </p:grpSpPr>
        <p:sp>
          <p:nvSpPr>
            <p:cNvPr id="25" name="Oval 13">
              <a:extLst>
                <a:ext uri="{FF2B5EF4-FFF2-40B4-BE49-F238E27FC236}">
                  <a16:creationId xmlns:a16="http://schemas.microsoft.com/office/drawing/2014/main" xmlns="" id="{AC31B59C-8450-4595-B395-B86BCB9440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907984" y="4121414"/>
              <a:ext cx="514757" cy="5169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Freeform: Shape 14">
              <a:extLst>
                <a:ext uri="{FF2B5EF4-FFF2-40B4-BE49-F238E27FC236}">
                  <a16:creationId xmlns:a16="http://schemas.microsoft.com/office/drawing/2014/main" xmlns="" id="{9FF4BA6E-92B7-48A3-891F-FF1DE970A2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4837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27" name="Freeform: Shape 15">
              <a:extLst>
                <a:ext uri="{FF2B5EF4-FFF2-40B4-BE49-F238E27FC236}">
                  <a16:creationId xmlns:a16="http://schemas.microsoft.com/office/drawing/2014/main" xmlns="" id="{4599F993-966A-49D6-952F-B95A79671AF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759158" y="340461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tx2">
                  <a:lumMod val="75000"/>
                  <a:lumOff val="25000"/>
                </a:schemeClr>
              </a:fgClr>
              <a:bgClr>
                <a:schemeClr val="accent1">
                  <a:lumMod val="60000"/>
                  <a:lumOff val="40000"/>
                </a:schemeClr>
              </a:bgClr>
            </a:pattFill>
            <a:ln w="9525" cap="flat">
              <a:noFill/>
              <a:prstDash val="solid"/>
              <a:miter/>
            </a:ln>
          </p:spPr>
          <p:txBody>
            <a:bodyPr wrap="square" rtlCol="0" anchor="ctr">
              <a:noAutofit/>
            </a:bodyPr>
            <a:lstStyle/>
            <a:p>
              <a:pPr lvl="0"/>
              <a:endParaRPr lang="en-US" dirty="0"/>
            </a:p>
          </p:txBody>
        </p:sp>
        <p:sp>
          <p:nvSpPr>
            <p:cNvPr id="28" name="Graphic 9">
              <a:extLst>
                <a:ext uri="{FF2B5EF4-FFF2-40B4-BE49-F238E27FC236}">
                  <a16:creationId xmlns:a16="http://schemas.microsoft.com/office/drawing/2014/main" xmlns="" id="{90B896C1-7BD8-4907-8561-4AAB7316DB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739089" y="-3532"/>
              <a:ext cx="3875603"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lvl="0"/>
              <a:endParaRPr lang="en-US"/>
            </a:p>
          </p:txBody>
        </p:sp>
      </p:grpSp>
      <p:sp>
        <p:nvSpPr>
          <p:cNvPr id="19" name="Texture">
            <a:extLst>
              <a:ext uri="{FF2B5EF4-FFF2-40B4-BE49-F238E27FC236}">
                <a16:creationId xmlns:a16="http://schemas.microsoft.com/office/drawing/2014/main" xmlns="" id="{F34FFB17-4733-4A4C-9F36-CE82366CB5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D9C13B01-22F2-9248-95FA-32FCBDF4CCB0}"/>
              </a:ext>
            </a:extLst>
          </p:cNvPr>
          <p:cNvSpPr>
            <a:spLocks noGrp="1"/>
          </p:cNvSpPr>
          <p:nvPr>
            <p:ph type="title"/>
          </p:nvPr>
        </p:nvSpPr>
        <p:spPr>
          <a:xfrm>
            <a:off x="619057" y="-297831"/>
            <a:ext cx="6975566" cy="1325563"/>
          </a:xfrm>
        </p:spPr>
        <p:txBody>
          <a:bodyPr>
            <a:normAutofit/>
          </a:bodyPr>
          <a:lstStyle/>
          <a:p>
            <a:r>
              <a:rPr lang="en-US" b="1" dirty="0">
                <a:effectLst>
                  <a:outerShdw blurRad="50800" dist="38100" dir="13500000" algn="br" rotWithShape="0">
                    <a:prstClr val="black">
                      <a:alpha val="40000"/>
                    </a:prstClr>
                  </a:outerShdw>
                </a:effectLst>
              </a:rPr>
              <a:t>Who Are the Abused?</a:t>
            </a:r>
          </a:p>
        </p:txBody>
      </p:sp>
      <p:sp>
        <p:nvSpPr>
          <p:cNvPr id="3" name="Content Placeholder 2">
            <a:extLst>
              <a:ext uri="{FF2B5EF4-FFF2-40B4-BE49-F238E27FC236}">
                <a16:creationId xmlns:a16="http://schemas.microsoft.com/office/drawing/2014/main" xmlns="" id="{7FCA4ABD-1051-8A4F-A068-7EB0C566B0FB}"/>
              </a:ext>
            </a:extLst>
          </p:cNvPr>
          <p:cNvSpPr>
            <a:spLocks noGrp="1"/>
          </p:cNvSpPr>
          <p:nvPr>
            <p:ph idx="1"/>
          </p:nvPr>
        </p:nvSpPr>
        <p:spPr>
          <a:xfrm>
            <a:off x="222135" y="1355195"/>
            <a:ext cx="7540210" cy="5532437"/>
          </a:xfrm>
        </p:spPr>
        <p:txBody>
          <a:bodyPr>
            <a:normAutofit lnSpcReduction="10000"/>
          </a:bodyPr>
          <a:lstStyle/>
          <a:p>
            <a:pPr>
              <a:spcBef>
                <a:spcPts val="0"/>
              </a:spcBef>
            </a:pPr>
            <a:r>
              <a:rPr lang="en-US" sz="3900" dirty="0"/>
              <a:t>Physical, emotional, and sexual abuse does not discriminate. It crosses cultures, races, religions, and socioeconomic backgrounds. </a:t>
            </a:r>
          </a:p>
          <a:p>
            <a:pPr>
              <a:spcBef>
                <a:spcPts val="0"/>
              </a:spcBef>
            </a:pPr>
            <a:r>
              <a:rPr lang="en-US" sz="3900" dirty="0"/>
              <a:t>Male and female, young and old, can be victims of abuse. </a:t>
            </a:r>
          </a:p>
          <a:p>
            <a:pPr>
              <a:spcBef>
                <a:spcPts val="0"/>
              </a:spcBef>
            </a:pPr>
            <a:r>
              <a:rPr lang="en-US" sz="3900" dirty="0"/>
              <a:t>Children, teens, and adult females are the most likely victims. </a:t>
            </a:r>
          </a:p>
          <a:p>
            <a:pPr>
              <a:spcBef>
                <a:spcPts val="0"/>
              </a:spcBef>
            </a:pPr>
            <a:r>
              <a:rPr lang="en-US" sz="3900" dirty="0"/>
              <a:t>Over 90 percent of abuse is committed by someone familiar to the victim. </a:t>
            </a:r>
          </a:p>
          <a:p>
            <a:endParaRPr lang="en-US" sz="3600" dirty="0"/>
          </a:p>
          <a:p>
            <a:endParaRPr lang="en-US" dirty="0"/>
          </a:p>
        </p:txBody>
      </p:sp>
      <p:pic>
        <p:nvPicPr>
          <p:cNvPr id="4" name="Picture 3">
            <a:extLst>
              <a:ext uri="{FF2B5EF4-FFF2-40B4-BE49-F238E27FC236}">
                <a16:creationId xmlns:a16="http://schemas.microsoft.com/office/drawing/2014/main" xmlns="" id="{BA5002A9-E0A9-EE4B-8483-0B01BC08F36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24967" r="8781" b="-3"/>
          <a:stretch/>
        </p:blipFill>
        <p:spPr>
          <a:xfrm>
            <a:off x="7918449" y="168275"/>
            <a:ext cx="3531759" cy="3531758"/>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157923520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3" name="Color Fill">
            <a:extLst>
              <a:ext uri="{FF2B5EF4-FFF2-40B4-BE49-F238E27FC236}">
                <a16:creationId xmlns:a16="http://schemas.microsoft.com/office/drawing/2014/main" xmlns="" id="{3FFB0B4B-B126-43E0-A25C-BA56343325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4" name="Group 12">
            <a:extLst>
              <a:ext uri="{FF2B5EF4-FFF2-40B4-BE49-F238E27FC236}">
                <a16:creationId xmlns:a16="http://schemas.microsoft.com/office/drawing/2014/main" xmlns="" id="{B5458D83-9222-44EE-A1B7-C500910CA8A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649180" y="-1190"/>
            <a:ext cx="4263283" cy="6859190"/>
            <a:chOff x="7649180" y="-1190"/>
            <a:chExt cx="4263283" cy="6859190"/>
          </a:xfrm>
        </p:grpSpPr>
        <p:sp>
          <p:nvSpPr>
            <p:cNvPr id="25" name="Oval 13">
              <a:extLst>
                <a:ext uri="{FF2B5EF4-FFF2-40B4-BE49-F238E27FC236}">
                  <a16:creationId xmlns:a16="http://schemas.microsoft.com/office/drawing/2014/main" xmlns="" id="{D4DBE9CF-1CAE-4505-95C1-A884EE3B91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202463"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26" name="Graphic 18">
              <a:extLst>
                <a:ext uri="{FF2B5EF4-FFF2-40B4-BE49-F238E27FC236}">
                  <a16:creationId xmlns:a16="http://schemas.microsoft.com/office/drawing/2014/main" xmlns="" id="{941A5848-6221-4751-BD3F-FB6615B5CC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649180" y="4581409"/>
              <a:ext cx="856614" cy="1305524"/>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27" name="Oval 15">
              <a:extLst>
                <a:ext uri="{FF2B5EF4-FFF2-40B4-BE49-F238E27FC236}">
                  <a16:creationId xmlns:a16="http://schemas.microsoft.com/office/drawing/2014/main" xmlns="" id="{AE482FC7-2DD4-4C7D-A2D2-5CBE9D4CAE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66922" y="5224794"/>
              <a:ext cx="439469" cy="43946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6">
              <a:extLst>
                <a:ext uri="{FF2B5EF4-FFF2-40B4-BE49-F238E27FC236}">
                  <a16:creationId xmlns:a16="http://schemas.microsoft.com/office/drawing/2014/main" xmlns="" id="{ACE3AC6B-38A6-4E6F-A9DA-665609D7F9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14482" y="-1190"/>
              <a:ext cx="3597981" cy="1501977"/>
            </a:xfrm>
            <a:custGeom>
              <a:avLst/>
              <a:gdLst>
                <a:gd name="connsiteX0" fmla="*/ 0 w 3597981"/>
                <a:gd name="connsiteY0" fmla="*/ 0 h 1501977"/>
                <a:gd name="connsiteX1" fmla="*/ 3597981 w 3597981"/>
                <a:gd name="connsiteY1" fmla="*/ 0 h 1501977"/>
                <a:gd name="connsiteX2" fmla="*/ 3590068 w 3597981"/>
                <a:gd name="connsiteY2" fmla="*/ 51850 h 1501977"/>
                <a:gd name="connsiteX3" fmla="*/ 1810819 w 3597981"/>
                <a:gd name="connsiteY3" fmla="*/ 1501977 h 1501977"/>
                <a:gd name="connsiteX4" fmla="*/ 0 w 3597981"/>
                <a:gd name="connsiteY4" fmla="*/ 1501977 h 150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981" h="1501977">
                  <a:moveTo>
                    <a:pt x="0" y="0"/>
                  </a:moveTo>
                  <a:lnTo>
                    <a:pt x="3597981" y="0"/>
                  </a:lnTo>
                  <a:lnTo>
                    <a:pt x="3590068" y="51850"/>
                  </a:lnTo>
                  <a:cubicBezTo>
                    <a:pt x="3420721" y="879443"/>
                    <a:pt x="2688479" y="1501977"/>
                    <a:pt x="1810819" y="1501977"/>
                  </a:cubicBezTo>
                  <a:lnTo>
                    <a:pt x="0" y="1501977"/>
                  </a:lnTo>
                  <a:close/>
                </a:path>
              </a:pathLst>
            </a:custGeom>
            <a:solidFill>
              <a:schemeClr val="accent1">
                <a:lumMod val="75000"/>
                <a:alpha val="65000"/>
              </a:schemeClr>
            </a:solidFill>
            <a:ln w="9331" cap="flat">
              <a:noFill/>
              <a:prstDash val="solid"/>
              <a:miter/>
            </a:ln>
          </p:spPr>
          <p:txBody>
            <a:bodyPr rtlCol="0" anchor="ctr"/>
            <a:lstStyle/>
            <a:p>
              <a:endParaRPr lang="en-US" dirty="0"/>
            </a:p>
          </p:txBody>
        </p:sp>
        <p:sp>
          <p:nvSpPr>
            <p:cNvPr id="29" name="Freeform: Shape 17">
              <a:extLst>
                <a:ext uri="{FF2B5EF4-FFF2-40B4-BE49-F238E27FC236}">
                  <a16:creationId xmlns:a16="http://schemas.microsoft.com/office/drawing/2014/main" xmlns="" id="{5172E9C8-35A3-478D-B6DC-7BD83B3128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288140" y="5358009"/>
              <a:ext cx="3597678" cy="1499991"/>
            </a:xfrm>
            <a:custGeom>
              <a:avLst/>
              <a:gdLst>
                <a:gd name="connsiteX0" fmla="*/ 1786859 w 3597678"/>
                <a:gd name="connsiteY0" fmla="*/ 0 h 1499991"/>
                <a:gd name="connsiteX1" fmla="*/ 3597678 w 3597678"/>
                <a:gd name="connsiteY1" fmla="*/ 0 h 1499991"/>
                <a:gd name="connsiteX2" fmla="*/ 3597678 w 3597678"/>
                <a:gd name="connsiteY2" fmla="*/ 1499991 h 1499991"/>
                <a:gd name="connsiteX3" fmla="*/ 0 w 3597678"/>
                <a:gd name="connsiteY3" fmla="*/ 1499991 h 1499991"/>
                <a:gd name="connsiteX4" fmla="*/ 7610 w 3597678"/>
                <a:gd name="connsiteY4" fmla="*/ 1450127 h 1499991"/>
                <a:gd name="connsiteX5" fmla="*/ 1786859 w 3597678"/>
                <a:gd name="connsiteY5" fmla="*/ 0 h 14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7678" h="1499991">
                  <a:moveTo>
                    <a:pt x="1786859" y="0"/>
                  </a:moveTo>
                  <a:lnTo>
                    <a:pt x="3597678" y="0"/>
                  </a:lnTo>
                  <a:lnTo>
                    <a:pt x="3597678" y="1499991"/>
                  </a:lnTo>
                  <a:lnTo>
                    <a:pt x="0" y="1499991"/>
                  </a:lnTo>
                  <a:lnTo>
                    <a:pt x="7610" y="1450127"/>
                  </a:lnTo>
                  <a:cubicBezTo>
                    <a:pt x="176957" y="622534"/>
                    <a:pt x="909198" y="0"/>
                    <a:pt x="1786859" y="0"/>
                  </a:cubicBez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grpSp>
      <p:sp>
        <p:nvSpPr>
          <p:cNvPr id="30"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A9EB5353-A74C-B14F-BA12-DEF4A94F8562}"/>
              </a:ext>
            </a:extLst>
          </p:cNvPr>
          <p:cNvSpPr>
            <a:spLocks noGrp="1"/>
          </p:cNvSpPr>
          <p:nvPr>
            <p:ph type="title"/>
          </p:nvPr>
        </p:nvSpPr>
        <p:spPr>
          <a:xfrm>
            <a:off x="799641" y="-208831"/>
            <a:ext cx="7685037" cy="1325563"/>
          </a:xfrm>
        </p:spPr>
        <p:txBody>
          <a:bodyPr>
            <a:normAutofit/>
          </a:bodyPr>
          <a:lstStyle/>
          <a:p>
            <a:r>
              <a:rPr lang="en-US" b="1" dirty="0"/>
              <a:t>Needs of the Church</a:t>
            </a:r>
          </a:p>
        </p:txBody>
      </p:sp>
      <p:sp>
        <p:nvSpPr>
          <p:cNvPr id="3" name="Content Placeholder 2">
            <a:extLst>
              <a:ext uri="{FF2B5EF4-FFF2-40B4-BE49-F238E27FC236}">
                <a16:creationId xmlns:a16="http://schemas.microsoft.com/office/drawing/2014/main" xmlns="" id="{3B6F751B-43B9-F947-BF94-07E086EDD849}"/>
              </a:ext>
            </a:extLst>
          </p:cNvPr>
          <p:cNvSpPr>
            <a:spLocks noGrp="1"/>
          </p:cNvSpPr>
          <p:nvPr>
            <p:ph idx="1"/>
          </p:nvPr>
        </p:nvSpPr>
        <p:spPr>
          <a:xfrm>
            <a:off x="458096" y="1482245"/>
            <a:ext cx="7348654" cy="5099700"/>
          </a:xfrm>
        </p:spPr>
        <p:txBody>
          <a:bodyPr>
            <a:normAutofit/>
          </a:bodyPr>
          <a:lstStyle/>
          <a:p>
            <a:pPr>
              <a:lnSpc>
                <a:spcPct val="110000"/>
              </a:lnSpc>
              <a:spcBef>
                <a:spcPts val="0"/>
              </a:spcBef>
            </a:pPr>
            <a:r>
              <a:rPr lang="en-US" sz="3600" b="1" dirty="0"/>
              <a:t>Pastors, staff, women’s ministry workers, and children’s workers need to be educated regarding signs of abuse and its effects.</a:t>
            </a:r>
          </a:p>
          <a:p>
            <a:pPr>
              <a:lnSpc>
                <a:spcPct val="110000"/>
              </a:lnSpc>
              <a:spcBef>
                <a:spcPts val="0"/>
              </a:spcBef>
            </a:pPr>
            <a:r>
              <a:rPr lang="en-US" sz="3600" b="1" dirty="0"/>
              <a:t>Know the necessary steps to take if abuse is suspected and intervention is required. </a:t>
            </a:r>
          </a:p>
          <a:p>
            <a:pPr>
              <a:lnSpc>
                <a:spcPct val="110000"/>
              </a:lnSpc>
              <a:spcBef>
                <a:spcPts val="0"/>
              </a:spcBef>
            </a:pPr>
            <a:endParaRPr lang="en-US" sz="3600" dirty="0"/>
          </a:p>
          <a:p>
            <a:pPr marL="0" indent="0">
              <a:lnSpc>
                <a:spcPct val="110000"/>
              </a:lnSpc>
              <a:spcBef>
                <a:spcPts val="0"/>
              </a:spcBef>
              <a:buNone/>
            </a:pPr>
            <a:endParaRPr lang="en-US" sz="3600" dirty="0"/>
          </a:p>
          <a:p>
            <a:endParaRPr lang="en-US" dirty="0"/>
          </a:p>
        </p:txBody>
      </p:sp>
      <p:pic>
        <p:nvPicPr>
          <p:cNvPr id="4" name="Picture 3">
            <a:extLst>
              <a:ext uri="{FF2B5EF4-FFF2-40B4-BE49-F238E27FC236}">
                <a16:creationId xmlns:a16="http://schemas.microsoft.com/office/drawing/2014/main" xmlns="" id="{00B32D5D-6A2E-A641-9F8F-9826DF82C95A}"/>
              </a:ext>
            </a:extLst>
          </p:cNvPr>
          <p:cNvPicPr>
            <a:picLocks noChangeAspect="1"/>
          </p:cNvPicPr>
          <p:nvPr/>
        </p:nvPicPr>
        <p:blipFill rotWithShape="1">
          <a:blip r:embed="rId4"/>
          <a:srcRect l="24863" r="8388" b="2"/>
          <a:stretch/>
        </p:blipFill>
        <p:spPr>
          <a:xfrm>
            <a:off x="8313705" y="1605900"/>
            <a:ext cx="3572113" cy="3572112"/>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777893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F74280F7-820D-43DE-BE07-57E20B271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xmlns="" id="{43D3F524-3DA9-4E34-A8AE-A379EB7486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992168" y="-1"/>
            <a:ext cx="4782385" cy="4928295"/>
            <a:chOff x="6992168" y="-1"/>
            <a:chExt cx="4782385" cy="4928295"/>
          </a:xfrm>
        </p:grpSpPr>
        <p:sp>
          <p:nvSpPr>
            <p:cNvPr id="14" name="Oval 13">
              <a:extLst>
                <a:ext uri="{FF2B5EF4-FFF2-40B4-BE49-F238E27FC236}">
                  <a16:creationId xmlns:a16="http://schemas.microsoft.com/office/drawing/2014/main" xmlns="" id="{D0C41165-16A0-480D-9245-506F037DBA7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166507"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15" name="Freeform: Shape 14">
              <a:extLst>
                <a:ext uri="{FF2B5EF4-FFF2-40B4-BE49-F238E27FC236}">
                  <a16:creationId xmlns:a16="http://schemas.microsoft.com/office/drawing/2014/main" xmlns="" id="{97C10C25-DA7C-4D85-855D-B65F31AE05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64751" y="0"/>
              <a:ext cx="3721476" cy="1682047"/>
            </a:xfrm>
            <a:custGeom>
              <a:avLst/>
              <a:gdLst>
                <a:gd name="connsiteX0" fmla="*/ 0 w 3721476"/>
                <a:gd name="connsiteY0" fmla="*/ 0 h 1682047"/>
                <a:gd name="connsiteX1" fmla="*/ 3721476 w 3721476"/>
                <a:gd name="connsiteY1" fmla="*/ 0 h 1682047"/>
                <a:gd name="connsiteX2" fmla="*/ 3721230 w 3721476"/>
                <a:gd name="connsiteY2" fmla="*/ 4881 h 1682047"/>
                <a:gd name="connsiteX3" fmla="*/ 1862697 w 3721476"/>
                <a:gd name="connsiteY3" fmla="*/ 1682047 h 1682047"/>
                <a:gd name="connsiteX4" fmla="*/ 0 w 3721476"/>
                <a:gd name="connsiteY4" fmla="*/ 1682047 h 168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1476" h="1682047">
                  <a:moveTo>
                    <a:pt x="0" y="0"/>
                  </a:moveTo>
                  <a:lnTo>
                    <a:pt x="3721476" y="0"/>
                  </a:lnTo>
                  <a:lnTo>
                    <a:pt x="3721230" y="4881"/>
                  </a:lnTo>
                  <a:cubicBezTo>
                    <a:pt x="3625562" y="946929"/>
                    <a:pt x="2829989" y="1682047"/>
                    <a:pt x="1862697" y="1682047"/>
                  </a:cubicBezTo>
                  <a:lnTo>
                    <a:pt x="0" y="1682047"/>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xmlns="" id="{730BA5A8-3EAB-405A-ABF2-D024B04560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419737" y="-1"/>
              <a:ext cx="3443554" cy="1516699"/>
            </a:xfrm>
            <a:custGeom>
              <a:avLst/>
              <a:gdLst>
                <a:gd name="connsiteX0" fmla="*/ 0 w 2872279"/>
                <a:gd name="connsiteY0" fmla="*/ 0 h 1183937"/>
                <a:gd name="connsiteX1" fmla="*/ 2872279 w 2872279"/>
                <a:gd name="connsiteY1" fmla="*/ 0 h 1183937"/>
                <a:gd name="connsiteX2" fmla="*/ 2868418 w 2872279"/>
                <a:gd name="connsiteY2" fmla="*/ 25304 h 1183937"/>
                <a:gd name="connsiteX3" fmla="*/ 1446821 w 2872279"/>
                <a:gd name="connsiteY3" fmla="*/ 1183937 h 1183937"/>
                <a:gd name="connsiteX4" fmla="*/ 0 w 2872279"/>
                <a:gd name="connsiteY4" fmla="*/ 1183937 h 118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279" h="1183937">
                  <a:moveTo>
                    <a:pt x="0" y="0"/>
                  </a:moveTo>
                  <a:lnTo>
                    <a:pt x="2872279" y="0"/>
                  </a:lnTo>
                  <a:lnTo>
                    <a:pt x="2868418" y="25304"/>
                  </a:lnTo>
                  <a:cubicBezTo>
                    <a:pt x="2733112" y="686540"/>
                    <a:pt x="2148060" y="1183937"/>
                    <a:pt x="1446821" y="1183937"/>
                  </a:cubicBezTo>
                  <a:lnTo>
                    <a:pt x="0" y="1183937"/>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17" name="Oval 16">
              <a:extLst>
                <a:ext uri="{FF2B5EF4-FFF2-40B4-BE49-F238E27FC236}">
                  <a16:creationId xmlns:a16="http://schemas.microsoft.com/office/drawing/2014/main" xmlns="" id="{72C27D89-A6A3-48F1-936E-4E0341BD73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92168" y="4672162"/>
              <a:ext cx="256132" cy="256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F43C4C45-6E46-3E4C-9000-27CC896867C3}"/>
              </a:ext>
            </a:extLst>
          </p:cNvPr>
          <p:cNvSpPr>
            <a:spLocks noGrp="1"/>
          </p:cNvSpPr>
          <p:nvPr>
            <p:ph type="title"/>
          </p:nvPr>
        </p:nvSpPr>
        <p:spPr>
          <a:xfrm>
            <a:off x="454197" y="-263566"/>
            <a:ext cx="7685037" cy="1325563"/>
          </a:xfrm>
        </p:spPr>
        <p:txBody>
          <a:bodyPr>
            <a:normAutofit/>
          </a:bodyPr>
          <a:lstStyle/>
          <a:p>
            <a:r>
              <a:rPr lang="en-US" b="1" dirty="0">
                <a:effectLst>
                  <a:outerShdw blurRad="50800" dist="38100" dir="13500000" algn="br" rotWithShape="0">
                    <a:prstClr val="black">
                      <a:alpha val="40000"/>
                    </a:prstClr>
                  </a:outerShdw>
                </a:effectLst>
              </a:rPr>
              <a:t>Ramifications of Abuse</a:t>
            </a:r>
          </a:p>
        </p:txBody>
      </p:sp>
      <p:sp>
        <p:nvSpPr>
          <p:cNvPr id="3" name="Content Placeholder 2">
            <a:extLst>
              <a:ext uri="{FF2B5EF4-FFF2-40B4-BE49-F238E27FC236}">
                <a16:creationId xmlns:a16="http://schemas.microsoft.com/office/drawing/2014/main" xmlns="" id="{564A4FC4-CEC9-0741-9B71-700EB8BC4D96}"/>
              </a:ext>
            </a:extLst>
          </p:cNvPr>
          <p:cNvSpPr>
            <a:spLocks noGrp="1"/>
          </p:cNvSpPr>
          <p:nvPr>
            <p:ph idx="1"/>
          </p:nvPr>
        </p:nvSpPr>
        <p:spPr>
          <a:xfrm>
            <a:off x="214652" y="1347998"/>
            <a:ext cx="7005439" cy="6204104"/>
          </a:xfrm>
        </p:spPr>
        <p:txBody>
          <a:bodyPr>
            <a:normAutofit/>
          </a:bodyPr>
          <a:lstStyle/>
          <a:p>
            <a:pPr>
              <a:spcBef>
                <a:spcPts val="0"/>
              </a:spcBef>
            </a:pPr>
            <a:r>
              <a:rPr lang="en-US" sz="3200" dirty="0">
                <a:effectLst>
                  <a:outerShdw blurRad="50800" dist="38100" dir="13500000" algn="br" rotWithShape="0">
                    <a:prstClr val="black">
                      <a:alpha val="40000"/>
                    </a:prstClr>
                  </a:outerShdw>
                </a:effectLst>
              </a:rPr>
              <a:t>One’s ability to trust is severely impaired, especially when the abuser is a trusted family member, friend, or minister.</a:t>
            </a:r>
          </a:p>
          <a:p>
            <a:pPr>
              <a:spcBef>
                <a:spcPts val="0"/>
              </a:spcBef>
            </a:pPr>
            <a:r>
              <a:rPr lang="en-US" sz="3200" dirty="0">
                <a:effectLst>
                  <a:outerShdw blurRad="50800" dist="38100" dir="13500000" algn="br" rotWithShape="0">
                    <a:prstClr val="black">
                      <a:alpha val="40000"/>
                    </a:prstClr>
                  </a:outerShdw>
                </a:effectLst>
              </a:rPr>
              <a:t>Abuse distorts a person’s image of God and has serious ramifications on one’s ability to trust God and experience Him as a benevolent, caring Father.</a:t>
            </a:r>
          </a:p>
          <a:p>
            <a:pPr>
              <a:spcBef>
                <a:spcPts val="0"/>
              </a:spcBef>
            </a:pPr>
            <a:r>
              <a:rPr lang="en-US" sz="3200" dirty="0">
                <a:effectLst>
                  <a:outerShdw blurRad="50800" dist="38100" dir="13500000" algn="br" rotWithShape="0">
                    <a:prstClr val="black">
                      <a:alpha val="40000"/>
                    </a:prstClr>
                  </a:outerShdw>
                </a:effectLst>
              </a:rPr>
              <a:t>Abuse survivors tend to cross another’s personal space too easily or, in contrast, keep others at extreme distances. </a:t>
            </a:r>
            <a:br>
              <a:rPr lang="en-US" sz="3200" dirty="0">
                <a:effectLst>
                  <a:outerShdw blurRad="50800" dist="38100" dir="13500000" algn="br" rotWithShape="0">
                    <a:prstClr val="black">
                      <a:alpha val="40000"/>
                    </a:prstClr>
                  </a:outerShdw>
                </a:effectLst>
              </a:rPr>
            </a:br>
            <a:endParaRPr lang="en-US" sz="3200" dirty="0">
              <a:effectLst>
                <a:outerShdw blurRad="50800" dist="38100" dir="13500000" algn="br" rotWithShape="0">
                  <a:prstClr val="black">
                    <a:alpha val="40000"/>
                  </a:prstClr>
                </a:outerShdw>
              </a:effectLst>
            </a:endParaRPr>
          </a:p>
          <a:p>
            <a:endParaRPr lang="en-US" sz="3200" dirty="0">
              <a:effectLst>
                <a:outerShdw blurRad="50800" dist="38100" dir="13500000" algn="br" rotWithShape="0">
                  <a:prstClr val="black">
                    <a:alpha val="40000"/>
                  </a:prstClr>
                </a:outerShdw>
              </a:effectLst>
            </a:endParaRPr>
          </a:p>
          <a:p>
            <a:endParaRPr lang="en-US" sz="3200" dirty="0"/>
          </a:p>
          <a:p>
            <a:endParaRPr lang="en-US" sz="3200" dirty="0">
              <a:effectLst>
                <a:outerShdw blurRad="50800" dist="38100" dir="13500000" algn="br" rotWithShape="0">
                  <a:prstClr val="black">
                    <a:alpha val="40000"/>
                  </a:prstClr>
                </a:outerShdw>
              </a:effectLst>
            </a:endParaRPr>
          </a:p>
          <a:p>
            <a:endParaRPr lang="en-US" sz="3200" dirty="0">
              <a:effectLst>
                <a:outerShdw blurRad="50800" dist="38100" dir="13500000" algn="br" rotWithShape="0">
                  <a:prstClr val="black">
                    <a:alpha val="40000"/>
                  </a:prstClr>
                </a:outerShdw>
              </a:effectLst>
            </a:endParaRPr>
          </a:p>
          <a:p>
            <a:endParaRPr lang="en-US" sz="3600" dirty="0">
              <a:effectLst>
                <a:outerShdw blurRad="50800" dist="38100" dir="13500000" algn="br" rotWithShape="0">
                  <a:prstClr val="black">
                    <a:alpha val="40000"/>
                  </a:prstClr>
                </a:outerShdw>
              </a:effectLst>
            </a:endParaRPr>
          </a:p>
        </p:txBody>
      </p:sp>
      <p:pic>
        <p:nvPicPr>
          <p:cNvPr id="4" name="Picture 3" descr="A baby holding a toothbrush&#10;&#10;Description automatically generated with low confidence">
            <a:extLst>
              <a:ext uri="{FF2B5EF4-FFF2-40B4-BE49-F238E27FC236}">
                <a16:creationId xmlns:a16="http://schemas.microsoft.com/office/drawing/2014/main" xmlns="" id="{2E88E443-BA93-3547-93CA-D7AC7F685F77}"/>
              </a:ext>
            </a:extLst>
          </p:cNvPr>
          <p:cNvPicPr>
            <a:picLocks noChangeAspect="1"/>
          </p:cNvPicPr>
          <p:nvPr/>
        </p:nvPicPr>
        <p:blipFill rotWithShape="1">
          <a:blip r:embed="rId4"/>
          <a:srcRect l="3375" r="29876" b="1"/>
          <a:stretch/>
        </p:blipFill>
        <p:spPr>
          <a:xfrm>
            <a:off x="7337620" y="2006669"/>
            <a:ext cx="4851332" cy="4851331"/>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18660530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BA44E6CA-03F3-47EA-A9F3-5C0674E28D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xmlns="" id="{7EE36A67-006F-476F-9635-DC6B386EEA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744625" y="685620"/>
            <a:ext cx="5444327" cy="6049020"/>
            <a:chOff x="6744625" y="685620"/>
            <a:chExt cx="5444327" cy="6049020"/>
          </a:xfrm>
        </p:grpSpPr>
        <p:sp>
          <p:nvSpPr>
            <p:cNvPr id="14" name="Oval 13">
              <a:extLst>
                <a:ext uri="{FF2B5EF4-FFF2-40B4-BE49-F238E27FC236}">
                  <a16:creationId xmlns:a16="http://schemas.microsoft.com/office/drawing/2014/main" xmlns="" id="{D09EE09B-0433-4F4A-B864-D895D8BAEB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737132" y="6155147"/>
              <a:ext cx="227139" cy="2271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9">
              <a:extLst>
                <a:ext uri="{FF2B5EF4-FFF2-40B4-BE49-F238E27FC236}">
                  <a16:creationId xmlns:a16="http://schemas.microsoft.com/office/drawing/2014/main" xmlns="" id="{50531F8D-2903-44C8-A854-DDCFFC34F1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744625" y="967196"/>
              <a:ext cx="2116766" cy="2116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16" name="Graphic 18">
              <a:extLst>
                <a:ext uri="{FF2B5EF4-FFF2-40B4-BE49-F238E27FC236}">
                  <a16:creationId xmlns:a16="http://schemas.microsoft.com/office/drawing/2014/main" xmlns="" id="{95661429-E56F-4057-B25B-914DB7F87E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8900000">
              <a:off x="9618226" y="3599573"/>
              <a:ext cx="2057060" cy="313506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17" name="Oval 16">
              <a:extLst>
                <a:ext uri="{FF2B5EF4-FFF2-40B4-BE49-F238E27FC236}">
                  <a16:creationId xmlns:a16="http://schemas.microsoft.com/office/drawing/2014/main" xmlns="" id="{07D6490B-F4AE-4A13-BB54-35274AB32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636262" y="685620"/>
              <a:ext cx="265579" cy="265579"/>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xmlns="" id="{D0FA281D-945D-4639-8F12-BC2D20C49E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60221" y="1219177"/>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20"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7B49D9A8-E89B-F949-A8BC-BA64E967A39D}"/>
              </a:ext>
            </a:extLst>
          </p:cNvPr>
          <p:cNvSpPr>
            <a:spLocks noGrp="1"/>
          </p:cNvSpPr>
          <p:nvPr>
            <p:ph type="title"/>
          </p:nvPr>
        </p:nvSpPr>
        <p:spPr>
          <a:xfrm>
            <a:off x="472144" y="-179183"/>
            <a:ext cx="6728985" cy="1325563"/>
          </a:xfrm>
        </p:spPr>
        <p:txBody>
          <a:bodyPr>
            <a:normAutofit/>
          </a:bodyPr>
          <a:lstStyle/>
          <a:p>
            <a:r>
              <a:rPr lang="en-US" sz="4800" b="1" dirty="0"/>
              <a:t>More ramifications . . . </a:t>
            </a:r>
          </a:p>
        </p:txBody>
      </p:sp>
      <p:sp>
        <p:nvSpPr>
          <p:cNvPr id="3" name="Content Placeholder 2">
            <a:extLst>
              <a:ext uri="{FF2B5EF4-FFF2-40B4-BE49-F238E27FC236}">
                <a16:creationId xmlns:a16="http://schemas.microsoft.com/office/drawing/2014/main" xmlns="" id="{11B90B78-86C6-7843-BA4C-FC4D3C0FE7C3}"/>
              </a:ext>
            </a:extLst>
          </p:cNvPr>
          <p:cNvSpPr>
            <a:spLocks noGrp="1"/>
          </p:cNvSpPr>
          <p:nvPr>
            <p:ph idx="1"/>
          </p:nvPr>
        </p:nvSpPr>
        <p:spPr>
          <a:xfrm>
            <a:off x="317807" y="1641125"/>
            <a:ext cx="6728985" cy="5289276"/>
          </a:xfrm>
        </p:spPr>
        <p:txBody>
          <a:bodyPr>
            <a:normAutofit fontScale="92500"/>
          </a:bodyPr>
          <a:lstStyle/>
          <a:p>
            <a:pPr>
              <a:lnSpc>
                <a:spcPct val="110000"/>
              </a:lnSpc>
              <a:spcBef>
                <a:spcPts val="0"/>
              </a:spcBef>
            </a:pPr>
            <a:r>
              <a:rPr lang="en-US" sz="3600" b="1" dirty="0">
                <a:effectLst>
                  <a:outerShdw blurRad="50800" dist="38100" dir="13500000" algn="br" rotWithShape="0">
                    <a:prstClr val="black">
                      <a:alpha val="40000"/>
                    </a:prstClr>
                  </a:outerShdw>
                </a:effectLst>
              </a:rPr>
              <a:t>As a result of being sexualized at a young age, many survivors become sexually precocious, believing they are damaged goods and can only find a sense of worth in being a sexual object. </a:t>
            </a:r>
          </a:p>
          <a:p>
            <a:pPr>
              <a:lnSpc>
                <a:spcPct val="110000"/>
              </a:lnSpc>
              <a:spcBef>
                <a:spcPts val="0"/>
              </a:spcBef>
            </a:pPr>
            <a:r>
              <a:rPr lang="en-US" sz="3600" b="1" dirty="0">
                <a:effectLst>
                  <a:outerShdw blurRad="50800" dist="38100" dir="13500000" algn="br" rotWithShape="0">
                    <a:prstClr val="black">
                      <a:alpha val="40000"/>
                    </a:prstClr>
                  </a:outerShdw>
                </a:effectLst>
              </a:rPr>
              <a:t>Have poor interpersonal skills.</a:t>
            </a:r>
          </a:p>
        </p:txBody>
      </p:sp>
      <p:pic>
        <p:nvPicPr>
          <p:cNvPr id="4" name="Picture 3">
            <a:extLst>
              <a:ext uri="{FF2B5EF4-FFF2-40B4-BE49-F238E27FC236}">
                <a16:creationId xmlns:a16="http://schemas.microsoft.com/office/drawing/2014/main" xmlns="" id="{DC547DA7-6B56-DE43-A151-5BC52DCA8C1E}"/>
              </a:ext>
            </a:extLst>
          </p:cNvPr>
          <p:cNvPicPr>
            <a:picLocks noChangeAspect="1"/>
          </p:cNvPicPr>
          <p:nvPr/>
        </p:nvPicPr>
        <p:blipFill rotWithShape="1">
          <a:blip r:embed="rId4"/>
          <a:srcRect l="16500" r="11999" b="-1"/>
          <a:stretch/>
        </p:blipFill>
        <p:spPr>
          <a:xfrm>
            <a:off x="7048316" y="1135173"/>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spTree>
    <p:extLst>
      <p:ext uri="{BB962C8B-B14F-4D97-AF65-F5344CB8AC3E}">
        <p14:creationId xmlns:p14="http://schemas.microsoft.com/office/powerpoint/2010/main" val="2951247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xmlns="" id="{BA44E6CA-03F3-47EA-A9F3-5C0674E28D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xmlns="" id="{0F12AF72-0A2D-40D4-A252-24C87E05DA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934870" y="0"/>
            <a:ext cx="4257130" cy="6858000"/>
            <a:chOff x="7934870" y="0"/>
            <a:chExt cx="4257130" cy="6858000"/>
          </a:xfrm>
        </p:grpSpPr>
        <p:sp>
          <p:nvSpPr>
            <p:cNvPr id="14" name="Freeform: Shape 13">
              <a:extLst>
                <a:ext uri="{FF2B5EF4-FFF2-40B4-BE49-F238E27FC236}">
                  <a16:creationId xmlns:a16="http://schemas.microsoft.com/office/drawing/2014/main" xmlns="" id="{D88A98EA-9E50-4276-960F-ECEAF77660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548949" y="5077229"/>
              <a:ext cx="2643051" cy="1780771"/>
            </a:xfrm>
            <a:custGeom>
              <a:avLst/>
              <a:gdLst>
                <a:gd name="connsiteX0" fmla="*/ 688454 w 2606118"/>
                <a:gd name="connsiteY0" fmla="*/ 45 h 1780771"/>
                <a:gd name="connsiteX1" fmla="*/ 2185726 w 2606118"/>
                <a:gd name="connsiteY1" fmla="*/ 493214 h 1780771"/>
                <a:gd name="connsiteX2" fmla="*/ 2604211 w 2606118"/>
                <a:gd name="connsiteY2" fmla="*/ 1304250 h 1780771"/>
                <a:gd name="connsiteX3" fmla="*/ 2606118 w 2606118"/>
                <a:gd name="connsiteY3" fmla="*/ 1313978 h 1780771"/>
                <a:gd name="connsiteX4" fmla="*/ 2606118 w 2606118"/>
                <a:gd name="connsiteY4" fmla="*/ 1780771 h 1780771"/>
                <a:gd name="connsiteX5" fmla="*/ 215846 w 2606118"/>
                <a:gd name="connsiteY5" fmla="*/ 1780771 h 1780771"/>
                <a:gd name="connsiteX6" fmla="*/ 187787 w 2606118"/>
                <a:gd name="connsiteY6" fmla="*/ 1724104 h 1780771"/>
                <a:gd name="connsiteX7" fmla="*/ 49732 w 2606118"/>
                <a:gd name="connsiteY7" fmla="*/ 49732 h 1780771"/>
                <a:gd name="connsiteX8" fmla="*/ 688454 w 2606118"/>
                <a:gd name="connsiteY8" fmla="*/ 45 h 178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118" h="1780771">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chemeClr val="accent1">
                <a:lumMod val="60000"/>
                <a:lumOff val="40000"/>
                <a:alpha val="40000"/>
              </a:schemeClr>
            </a:solidFill>
            <a:ln w="9331"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xmlns="" id="{CB3898D6-076D-4851-882A-D474681692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60221" y="469962"/>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16" name="Oval 15">
              <a:extLst>
                <a:ext uri="{FF2B5EF4-FFF2-40B4-BE49-F238E27FC236}">
                  <a16:creationId xmlns:a16="http://schemas.microsoft.com/office/drawing/2014/main" xmlns="" id="{B7488EFE-4EEE-4339-8F66-31FAF34B4C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865646" y="1470520"/>
              <a:ext cx="328008" cy="328008"/>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17" name="Freeform: Shape 16">
              <a:extLst>
                <a:ext uri="{FF2B5EF4-FFF2-40B4-BE49-F238E27FC236}">
                  <a16:creationId xmlns:a16="http://schemas.microsoft.com/office/drawing/2014/main" xmlns="" id="{85C8BA76-F88E-472D-B6F3-07C1A15804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934870" y="1"/>
              <a:ext cx="3034340" cy="2483913"/>
            </a:xfrm>
            <a:custGeom>
              <a:avLst/>
              <a:gdLst>
                <a:gd name="connsiteX0" fmla="*/ 39219 w 3034340"/>
                <a:gd name="connsiteY0" fmla="*/ 0 h 2483913"/>
                <a:gd name="connsiteX1" fmla="*/ 2995122 w 3034340"/>
                <a:gd name="connsiteY1" fmla="*/ 0 h 2483913"/>
                <a:gd name="connsiteX2" fmla="*/ 3006509 w 3034340"/>
                <a:gd name="connsiteY2" fmla="*/ 46641 h 2483913"/>
                <a:gd name="connsiteX3" fmla="*/ 2589045 w 3034340"/>
                <a:gd name="connsiteY3" fmla="*/ 1412038 h 2483913"/>
                <a:gd name="connsiteX4" fmla="*/ 1517170 w 3034340"/>
                <a:gd name="connsiteY4" fmla="*/ 2483913 h 2483913"/>
                <a:gd name="connsiteX5" fmla="*/ 445296 w 3034340"/>
                <a:gd name="connsiteY5" fmla="*/ 1412038 h 2483913"/>
                <a:gd name="connsiteX6" fmla="*/ 27832 w 3034340"/>
                <a:gd name="connsiteY6" fmla="*/ 46641 h 24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340" h="2483913">
                  <a:moveTo>
                    <a:pt x="39219" y="0"/>
                  </a:moveTo>
                  <a:lnTo>
                    <a:pt x="2995122" y="0"/>
                  </a:lnTo>
                  <a:lnTo>
                    <a:pt x="3006509" y="46641"/>
                  </a:lnTo>
                  <a:cubicBezTo>
                    <a:pt x="3099279" y="525788"/>
                    <a:pt x="2960124" y="1040959"/>
                    <a:pt x="2589045" y="1412038"/>
                  </a:cubicBezTo>
                  <a:lnTo>
                    <a:pt x="1517170" y="2483913"/>
                  </a:lnTo>
                  <a:lnTo>
                    <a:pt x="445296" y="1412038"/>
                  </a:lnTo>
                  <a:cubicBezTo>
                    <a:pt x="74217" y="1040959"/>
                    <a:pt x="-64938" y="525788"/>
                    <a:pt x="27832" y="46641"/>
                  </a:cubicBezTo>
                  <a:close/>
                </a:path>
              </a:pathLst>
            </a:custGeom>
            <a:solidFill>
              <a:schemeClr val="accent1">
                <a:alpha val="60000"/>
              </a:schemeClr>
            </a:solidFill>
            <a:ln w="9331"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xmlns="" id="{132DFE1D-3FB1-4421-8E87-BA954FD231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97828" y="0"/>
              <a:ext cx="2708425" cy="2263840"/>
            </a:xfrm>
            <a:custGeom>
              <a:avLst/>
              <a:gdLst>
                <a:gd name="connsiteX0" fmla="*/ 46413 w 2708425"/>
                <a:gd name="connsiteY0" fmla="*/ 0 h 2263840"/>
                <a:gd name="connsiteX1" fmla="*/ 2662013 w 2708425"/>
                <a:gd name="connsiteY1" fmla="*/ 0 h 2263840"/>
                <a:gd name="connsiteX2" fmla="*/ 2683584 w 2708425"/>
                <a:gd name="connsiteY2" fmla="*/ 88351 h 2263840"/>
                <a:gd name="connsiteX3" fmla="*/ 2310959 w 2708425"/>
                <a:gd name="connsiteY3" fmla="*/ 1307094 h 2263840"/>
                <a:gd name="connsiteX4" fmla="*/ 1354213 w 2708425"/>
                <a:gd name="connsiteY4" fmla="*/ 2263840 h 2263840"/>
                <a:gd name="connsiteX5" fmla="*/ 397467 w 2708425"/>
                <a:gd name="connsiteY5" fmla="*/ 1307094 h 2263840"/>
                <a:gd name="connsiteX6" fmla="*/ 24842 w 2708425"/>
                <a:gd name="connsiteY6" fmla="*/ 88351 h 22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8425" h="2263840">
                  <a:moveTo>
                    <a:pt x="46413" y="0"/>
                  </a:moveTo>
                  <a:lnTo>
                    <a:pt x="2662013" y="0"/>
                  </a:lnTo>
                  <a:lnTo>
                    <a:pt x="2683584" y="88351"/>
                  </a:lnTo>
                  <a:cubicBezTo>
                    <a:pt x="2766390" y="516035"/>
                    <a:pt x="2642182" y="975871"/>
                    <a:pt x="2310959" y="1307094"/>
                  </a:cubicBezTo>
                  <a:lnTo>
                    <a:pt x="1354213" y="2263840"/>
                  </a:lnTo>
                  <a:lnTo>
                    <a:pt x="397467" y="1307094"/>
                  </a:lnTo>
                  <a:cubicBezTo>
                    <a:pt x="66245" y="975871"/>
                    <a:pt x="-57964" y="516035"/>
                    <a:pt x="24842" y="88351"/>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20"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D925BE38-60E2-FB4D-AD72-8333E0514BC6}"/>
              </a:ext>
            </a:extLst>
          </p:cNvPr>
          <p:cNvSpPr>
            <a:spLocks noGrp="1"/>
          </p:cNvSpPr>
          <p:nvPr>
            <p:ph type="title"/>
          </p:nvPr>
        </p:nvSpPr>
        <p:spPr>
          <a:xfrm>
            <a:off x="1158268" y="-220074"/>
            <a:ext cx="6947209" cy="1325563"/>
          </a:xfrm>
        </p:spPr>
        <p:txBody>
          <a:bodyPr>
            <a:normAutofit/>
          </a:bodyPr>
          <a:lstStyle/>
          <a:p>
            <a:r>
              <a:rPr lang="en-US" b="1" dirty="0">
                <a:effectLst>
                  <a:outerShdw blurRad="50800" dist="38100" dir="13500000" algn="br" rotWithShape="0">
                    <a:prstClr val="black">
                      <a:alpha val="40000"/>
                    </a:prstClr>
                  </a:outerShdw>
                </a:effectLst>
              </a:rPr>
              <a:t>More ramifications . . . </a:t>
            </a:r>
            <a:endParaRPr lang="en-US" dirty="0">
              <a:effectLst>
                <a:outerShdw blurRad="50800" dist="38100" dir="13500000" algn="br" rotWithShape="0">
                  <a:prstClr val="black">
                    <a:alpha val="40000"/>
                  </a:prstClr>
                </a:outerShdw>
              </a:effectLst>
            </a:endParaRPr>
          </a:p>
        </p:txBody>
      </p:sp>
      <p:pic>
        <p:nvPicPr>
          <p:cNvPr id="4" name="Picture 3">
            <a:extLst>
              <a:ext uri="{FF2B5EF4-FFF2-40B4-BE49-F238E27FC236}">
                <a16:creationId xmlns:a16="http://schemas.microsoft.com/office/drawing/2014/main" xmlns="" id="{A87D5D80-800A-3C4E-B34F-FAF0BB506C92}"/>
              </a:ext>
            </a:extLst>
          </p:cNvPr>
          <p:cNvPicPr>
            <a:picLocks noChangeAspect="1"/>
          </p:cNvPicPr>
          <p:nvPr/>
        </p:nvPicPr>
        <p:blipFill rotWithShape="1">
          <a:blip r:embed="rId4"/>
          <a:srcRect t="3747" r="3" b="23438"/>
          <a:stretch/>
        </p:blipFill>
        <p:spPr>
          <a:xfrm>
            <a:off x="6360177" y="1934966"/>
            <a:ext cx="5831823" cy="3046917"/>
          </a:xfrm>
          <a:custGeom>
            <a:avLst/>
            <a:gdLst/>
            <a:ahLst/>
            <a:cxnLst/>
            <a:rect l="l" t="t" r="r" b="b"/>
            <a:pathLst>
              <a:path w="5831823" h="3046917">
                <a:moveTo>
                  <a:pt x="4630021" y="7292"/>
                </a:moveTo>
                <a:lnTo>
                  <a:pt x="5831823" y="7292"/>
                </a:lnTo>
                <a:lnTo>
                  <a:pt x="5831823" y="2450538"/>
                </a:lnTo>
                <a:lnTo>
                  <a:pt x="5800042" y="2493038"/>
                </a:lnTo>
                <a:cubicBezTo>
                  <a:pt x="5520878" y="2831307"/>
                  <a:pt x="5098400" y="3046917"/>
                  <a:pt x="4625556" y="3046917"/>
                </a:cubicBezTo>
                <a:lnTo>
                  <a:pt x="3107978" y="3046917"/>
                </a:lnTo>
                <a:lnTo>
                  <a:pt x="3107978" y="1529337"/>
                </a:lnTo>
                <a:cubicBezTo>
                  <a:pt x="3107978" y="688726"/>
                  <a:pt x="3789410" y="7292"/>
                  <a:pt x="4630021" y="7292"/>
                </a:cubicBezTo>
                <a:close/>
                <a:moveTo>
                  <a:pt x="0" y="0"/>
                </a:moveTo>
                <a:lnTo>
                  <a:pt x="1517580" y="0"/>
                </a:lnTo>
                <a:cubicBezTo>
                  <a:pt x="2358191" y="0"/>
                  <a:pt x="3039624" y="681433"/>
                  <a:pt x="3039624" y="1522044"/>
                </a:cubicBezTo>
                <a:lnTo>
                  <a:pt x="3039624" y="3039623"/>
                </a:lnTo>
                <a:lnTo>
                  <a:pt x="1522045" y="3039623"/>
                </a:lnTo>
                <a:cubicBezTo>
                  <a:pt x="681434" y="3039623"/>
                  <a:pt x="0" y="2358190"/>
                  <a:pt x="0" y="1517579"/>
                </a:cubicBezTo>
                <a:close/>
              </a:path>
            </a:pathLst>
          </a:custGeom>
        </p:spPr>
      </p:pic>
      <p:sp>
        <p:nvSpPr>
          <p:cNvPr id="3" name="Content Placeholder 2">
            <a:extLst>
              <a:ext uri="{FF2B5EF4-FFF2-40B4-BE49-F238E27FC236}">
                <a16:creationId xmlns:a16="http://schemas.microsoft.com/office/drawing/2014/main" xmlns="" id="{7888C322-FF9E-D946-B48C-E1C06DE2FEC5}"/>
              </a:ext>
            </a:extLst>
          </p:cNvPr>
          <p:cNvSpPr>
            <a:spLocks noGrp="1"/>
          </p:cNvSpPr>
          <p:nvPr>
            <p:ph idx="1"/>
          </p:nvPr>
        </p:nvSpPr>
        <p:spPr>
          <a:xfrm>
            <a:off x="162873" y="1470520"/>
            <a:ext cx="6389298" cy="5293013"/>
          </a:xfrm>
        </p:spPr>
        <p:txBody>
          <a:bodyPr>
            <a:normAutofit lnSpcReduction="10000"/>
          </a:bodyPr>
          <a:lstStyle/>
          <a:p>
            <a:r>
              <a:rPr lang="en-US" sz="3600" dirty="0">
                <a:effectLst>
                  <a:outerShdw blurRad="50800" dist="38100" dir="13500000" algn="br" rotWithShape="0">
                    <a:prstClr val="black">
                      <a:alpha val="40000"/>
                    </a:prstClr>
                  </a:outerShdw>
                </a:effectLst>
              </a:rPr>
              <a:t>Common adult manifestations of earlier abuse include -- eating disorders, depression, anxiety, intense anger and rage, self-loathing, self- harming behaviors, physical problems, sexual difficulties, homosexuality, intimacy problems, indecisiveness, perfectionism, addictions, and a need to be in control. </a:t>
            </a:r>
          </a:p>
          <a:p>
            <a:endParaRPr lang="en-US" dirty="0"/>
          </a:p>
        </p:txBody>
      </p:sp>
    </p:spTree>
    <p:extLst>
      <p:ext uri="{BB962C8B-B14F-4D97-AF65-F5344CB8AC3E}">
        <p14:creationId xmlns:p14="http://schemas.microsoft.com/office/powerpoint/2010/main" val="3990195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40" name="Color Fill">
            <a:extLst>
              <a:ext uri="{FF2B5EF4-FFF2-40B4-BE49-F238E27FC236}">
                <a16:creationId xmlns:a16="http://schemas.microsoft.com/office/drawing/2014/main" xmlns="" id="{BA44E6CA-03F3-47EA-A9F3-5C0674E28D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41" name="Group 29">
            <a:extLst>
              <a:ext uri="{FF2B5EF4-FFF2-40B4-BE49-F238E27FC236}">
                <a16:creationId xmlns:a16="http://schemas.microsoft.com/office/drawing/2014/main" xmlns="" id="{5D52F8AC-8753-458F-A2AC-8BC6EB70788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45438" y="5475"/>
            <a:ext cx="4646562" cy="6852525"/>
            <a:chOff x="7545438" y="5475"/>
            <a:chExt cx="4646562" cy="6852525"/>
          </a:xfrm>
        </p:grpSpPr>
        <p:sp>
          <p:nvSpPr>
            <p:cNvPr id="42" name="Freeform: Shape 30">
              <a:extLst>
                <a:ext uri="{FF2B5EF4-FFF2-40B4-BE49-F238E27FC236}">
                  <a16:creationId xmlns:a16="http://schemas.microsoft.com/office/drawing/2014/main" xmlns="" id="{8EF85D6A-D85B-4B5A-8A3D-D5ADFDCCEB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0800000">
              <a:off x="7644710" y="5891327"/>
              <a:ext cx="1303285" cy="962498"/>
            </a:xfrm>
            <a:custGeom>
              <a:avLst/>
              <a:gdLst>
                <a:gd name="connsiteX0" fmla="*/ 0 w 1303285"/>
                <a:gd name="connsiteY0" fmla="*/ 0 h 962498"/>
                <a:gd name="connsiteX1" fmla="*/ 1303285 w 1303285"/>
                <a:gd name="connsiteY1" fmla="*/ 0 h 962498"/>
                <a:gd name="connsiteX2" fmla="*/ 1298420 w 1303285"/>
                <a:gd name="connsiteY2" fmla="*/ 67508 h 962498"/>
                <a:gd name="connsiteX3" fmla="*/ 651642 w 1303285"/>
                <a:gd name="connsiteY3" fmla="*/ 962498 h 962498"/>
                <a:gd name="connsiteX4" fmla="*/ 4865 w 1303285"/>
                <a:gd name="connsiteY4" fmla="*/ 67508 h 96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285" h="962498">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xmlns="" id="{6C23E2F8-EACF-47F4-ABD3-01BF5C4560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545438" y="5475"/>
              <a:ext cx="3751917" cy="2479620"/>
            </a:xfrm>
            <a:custGeom>
              <a:avLst/>
              <a:gdLst>
                <a:gd name="connsiteX0" fmla="*/ 0 w 3751917"/>
                <a:gd name="connsiteY0" fmla="*/ 0 h 2479620"/>
                <a:gd name="connsiteX1" fmla="*/ 3751917 w 3751917"/>
                <a:gd name="connsiteY1" fmla="*/ 0 h 2479620"/>
                <a:gd name="connsiteX2" fmla="*/ 3727081 w 3751917"/>
                <a:gd name="connsiteY2" fmla="*/ 172109 h 2479620"/>
                <a:gd name="connsiteX3" fmla="*/ 3208207 w 3751917"/>
                <a:gd name="connsiteY3" fmla="*/ 1147371 h 2479620"/>
                <a:gd name="connsiteX4" fmla="*/ 1875959 w 3751917"/>
                <a:gd name="connsiteY4" fmla="*/ 2479620 h 2479620"/>
                <a:gd name="connsiteX5" fmla="*/ 543710 w 3751917"/>
                <a:gd name="connsiteY5" fmla="*/ 1147371 h 2479620"/>
                <a:gd name="connsiteX6" fmla="*/ 24836 w 3751917"/>
                <a:gd name="connsiteY6" fmla="*/ 172109 h 247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917" h="2479620">
                  <a:moveTo>
                    <a:pt x="0" y="0"/>
                  </a:moveTo>
                  <a:lnTo>
                    <a:pt x="3751917" y="0"/>
                  </a:lnTo>
                  <a:lnTo>
                    <a:pt x="3727081" y="172109"/>
                  </a:lnTo>
                  <a:cubicBezTo>
                    <a:pt x="3657898" y="529433"/>
                    <a:pt x="3484940" y="870639"/>
                    <a:pt x="3208207" y="1147371"/>
                  </a:cubicBezTo>
                  <a:lnTo>
                    <a:pt x="1875959" y="2479620"/>
                  </a:lnTo>
                  <a:lnTo>
                    <a:pt x="543710" y="1147371"/>
                  </a:lnTo>
                  <a:cubicBezTo>
                    <a:pt x="266977" y="870639"/>
                    <a:pt x="94020" y="529433"/>
                    <a:pt x="24836" y="172109"/>
                  </a:cubicBez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sp>
          <p:nvSpPr>
            <p:cNvPr id="44" name="Freeform: Shape 32">
              <a:extLst>
                <a:ext uri="{FF2B5EF4-FFF2-40B4-BE49-F238E27FC236}">
                  <a16:creationId xmlns:a16="http://schemas.microsoft.com/office/drawing/2014/main" xmlns="" id="{681313AE-27F5-47A4-9B62-D7D420981E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585882" y="5077229"/>
              <a:ext cx="2606118" cy="1780771"/>
            </a:xfrm>
            <a:custGeom>
              <a:avLst/>
              <a:gdLst>
                <a:gd name="connsiteX0" fmla="*/ 688454 w 2606118"/>
                <a:gd name="connsiteY0" fmla="*/ 45 h 1780771"/>
                <a:gd name="connsiteX1" fmla="*/ 2185726 w 2606118"/>
                <a:gd name="connsiteY1" fmla="*/ 493214 h 1780771"/>
                <a:gd name="connsiteX2" fmla="*/ 2604211 w 2606118"/>
                <a:gd name="connsiteY2" fmla="*/ 1304250 h 1780771"/>
                <a:gd name="connsiteX3" fmla="*/ 2606118 w 2606118"/>
                <a:gd name="connsiteY3" fmla="*/ 1313978 h 1780771"/>
                <a:gd name="connsiteX4" fmla="*/ 2606118 w 2606118"/>
                <a:gd name="connsiteY4" fmla="*/ 1780771 h 1780771"/>
                <a:gd name="connsiteX5" fmla="*/ 215846 w 2606118"/>
                <a:gd name="connsiteY5" fmla="*/ 1780771 h 1780771"/>
                <a:gd name="connsiteX6" fmla="*/ 187787 w 2606118"/>
                <a:gd name="connsiteY6" fmla="*/ 1724104 h 1780771"/>
                <a:gd name="connsiteX7" fmla="*/ 49732 w 2606118"/>
                <a:gd name="connsiteY7" fmla="*/ 49732 h 1780771"/>
                <a:gd name="connsiteX8" fmla="*/ 688454 w 2606118"/>
                <a:gd name="connsiteY8" fmla="*/ 45 h 178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118" h="1780771">
                  <a:moveTo>
                    <a:pt x="688454" y="45"/>
                  </a:moveTo>
                  <a:cubicBezTo>
                    <a:pt x="1159303" y="2313"/>
                    <a:pt x="1785062" y="92550"/>
                    <a:pt x="2185726" y="493214"/>
                  </a:cubicBezTo>
                  <a:cubicBezTo>
                    <a:pt x="2408317" y="715805"/>
                    <a:pt x="2535097" y="1007870"/>
                    <a:pt x="2604211" y="1304250"/>
                  </a:cubicBezTo>
                  <a:lnTo>
                    <a:pt x="2606118" y="1313978"/>
                  </a:lnTo>
                  <a:lnTo>
                    <a:pt x="2606118" y="1780771"/>
                  </a:lnTo>
                  <a:lnTo>
                    <a:pt x="215846" y="1780771"/>
                  </a:lnTo>
                  <a:lnTo>
                    <a:pt x="187787" y="1724104"/>
                  </a:lnTo>
                  <a:cubicBezTo>
                    <a:pt x="-127724" y="989597"/>
                    <a:pt x="49732" y="49732"/>
                    <a:pt x="49732" y="49732"/>
                  </a:cubicBezTo>
                  <a:cubicBezTo>
                    <a:pt x="49732" y="49732"/>
                    <a:pt x="322237" y="-1720"/>
                    <a:pt x="688454" y="45"/>
                  </a:cubicBez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sp>
          <p:nvSpPr>
            <p:cNvPr id="45" name="Freeform: Shape 33">
              <a:extLst>
                <a:ext uri="{FF2B5EF4-FFF2-40B4-BE49-F238E27FC236}">
                  <a16:creationId xmlns:a16="http://schemas.microsoft.com/office/drawing/2014/main" xmlns="" id="{B4A7B16F-5C83-4A65-8733-04623B6131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660221" y="469962"/>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46" name="Oval 34">
              <a:extLst>
                <a:ext uri="{FF2B5EF4-FFF2-40B4-BE49-F238E27FC236}">
                  <a16:creationId xmlns:a16="http://schemas.microsoft.com/office/drawing/2014/main" xmlns="" id="{754A8B4F-2E5A-405D-BF53-FB4B532462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628587" y="1556037"/>
              <a:ext cx="328008" cy="328008"/>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grpSp>
      <p:sp>
        <p:nvSpPr>
          <p:cNvPr id="47"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xmlns="" id="{744D6304-675E-7348-995F-962E0D0AFA27}"/>
              </a:ext>
            </a:extLst>
          </p:cNvPr>
          <p:cNvSpPr>
            <a:spLocks noGrp="1"/>
          </p:cNvSpPr>
          <p:nvPr>
            <p:ph type="title"/>
          </p:nvPr>
        </p:nvSpPr>
        <p:spPr>
          <a:xfrm>
            <a:off x="518752" y="-209558"/>
            <a:ext cx="9577748" cy="1325563"/>
          </a:xfrm>
        </p:spPr>
        <p:txBody>
          <a:bodyPr anchor="b">
            <a:normAutofit/>
          </a:bodyPr>
          <a:lstStyle/>
          <a:p>
            <a:r>
              <a:rPr lang="en-US" sz="4100" b="1" dirty="0">
                <a:effectLst>
                  <a:outerShdw blurRad="50800" dist="38100" dir="13500000" algn="br" rotWithShape="0">
                    <a:prstClr val="black">
                      <a:alpha val="40000"/>
                    </a:prstClr>
                  </a:outerShdw>
                </a:effectLst>
              </a:rPr>
              <a:t>What Can We Offer to the Abused</a:t>
            </a:r>
          </a:p>
        </p:txBody>
      </p:sp>
      <p:sp>
        <p:nvSpPr>
          <p:cNvPr id="8" name="Content Placeholder 7">
            <a:extLst>
              <a:ext uri="{FF2B5EF4-FFF2-40B4-BE49-F238E27FC236}">
                <a16:creationId xmlns:a16="http://schemas.microsoft.com/office/drawing/2014/main" xmlns="" id="{8B9C83FC-D97E-43CB-B910-33149643FF33}"/>
              </a:ext>
            </a:extLst>
          </p:cNvPr>
          <p:cNvSpPr>
            <a:spLocks noGrp="1"/>
          </p:cNvSpPr>
          <p:nvPr>
            <p:ph idx="1"/>
          </p:nvPr>
        </p:nvSpPr>
        <p:spPr>
          <a:xfrm>
            <a:off x="200189" y="1527424"/>
            <a:ext cx="6487713" cy="5069474"/>
          </a:xfrm>
        </p:spPr>
        <p:txBody>
          <a:bodyPr>
            <a:normAutofit/>
          </a:bodyPr>
          <a:lstStyle/>
          <a:p>
            <a:r>
              <a:rPr lang="en-US" sz="3200" b="1" dirty="0"/>
              <a:t>Unconditional acceptance of them as persons made in the image of God. </a:t>
            </a:r>
          </a:p>
          <a:p>
            <a:r>
              <a:rPr lang="en-US" sz="3200" b="1" dirty="0">
                <a:effectLst>
                  <a:outerShdw blurRad="50800" dist="38100" dir="13500000" algn="br" rotWithShape="0">
                    <a:prstClr val="black">
                      <a:alpha val="40000"/>
                    </a:prstClr>
                  </a:outerShdw>
                </a:effectLst>
              </a:rPr>
              <a:t>Model clear &amp; appropriate boundaries combined with honest, direct communication.</a:t>
            </a:r>
          </a:p>
          <a:p>
            <a:r>
              <a:rPr lang="en-US" sz="3200" b="1" dirty="0">
                <a:effectLst>
                  <a:outerShdw blurRad="50800" dist="38100" dir="13500000" algn="br" rotWithShape="0">
                    <a:prstClr val="black">
                      <a:alpha val="40000"/>
                    </a:prstClr>
                  </a:outerShdw>
                </a:effectLst>
              </a:rPr>
              <a:t>Provide a positive, honest, and affirming interpersonal relationship. </a:t>
            </a:r>
          </a:p>
          <a:p>
            <a:r>
              <a:rPr lang="en-US" sz="3200" b="1" dirty="0">
                <a:effectLst>
                  <a:outerShdw blurRad="50800" dist="38100" dir="13500000" algn="br" rotWithShape="0">
                    <a:prstClr val="black">
                      <a:alpha val="40000"/>
                    </a:prstClr>
                  </a:outerShdw>
                </a:effectLst>
              </a:rPr>
              <a:t>Model Christlike compassion.</a:t>
            </a:r>
          </a:p>
          <a:p>
            <a:endParaRPr lang="en-US" sz="3200" b="1" dirty="0"/>
          </a:p>
          <a:p>
            <a:endParaRPr lang="en-US" sz="3200" dirty="0">
              <a:effectLst>
                <a:outerShdw blurRad="50800" dist="38100" dir="13500000" algn="br" rotWithShape="0">
                  <a:prstClr val="black">
                    <a:alpha val="40000"/>
                  </a:prstClr>
                </a:outerShdw>
              </a:effectLst>
            </a:endParaRPr>
          </a:p>
        </p:txBody>
      </p:sp>
      <p:pic>
        <p:nvPicPr>
          <p:cNvPr id="4" name="Content Placeholder 3" descr="A person's hand reaching out towards the sky&#10;&#10;Description automatically generated with low confidence">
            <a:extLst>
              <a:ext uri="{FF2B5EF4-FFF2-40B4-BE49-F238E27FC236}">
                <a16:creationId xmlns:a16="http://schemas.microsoft.com/office/drawing/2014/main" xmlns="" id="{5E346211-F251-EA42-9544-EA28F8DFA0BF}"/>
              </a:ext>
            </a:extLst>
          </p:cNvPr>
          <p:cNvPicPr>
            <a:picLocks noChangeAspect="1"/>
          </p:cNvPicPr>
          <p:nvPr/>
        </p:nvPicPr>
        <p:blipFill rotWithShape="1">
          <a:blip r:embed="rId4"/>
          <a:srcRect l="20953" r="24048" b="1"/>
          <a:stretch/>
        </p:blipFill>
        <p:spPr>
          <a:xfrm>
            <a:off x="6198751" y="1720038"/>
            <a:ext cx="3036178" cy="3036178"/>
          </a:xfrm>
          <a:custGeom>
            <a:avLst/>
            <a:gdLst/>
            <a:ahLst/>
            <a:cxnLst/>
            <a:rect l="l" t="t" r="r" b="b"/>
            <a:pathLst>
              <a:path w="3100792" h="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p:spPr>
      </p:pic>
      <p:pic>
        <p:nvPicPr>
          <p:cNvPr id="5" name="Picture 4">
            <a:extLst>
              <a:ext uri="{FF2B5EF4-FFF2-40B4-BE49-F238E27FC236}">
                <a16:creationId xmlns:a16="http://schemas.microsoft.com/office/drawing/2014/main" xmlns="" id="{4C6468BF-51F0-F44E-A9C6-F165D3501964}"/>
              </a:ext>
            </a:extLst>
          </p:cNvPr>
          <p:cNvPicPr>
            <a:picLocks noChangeAspect="1"/>
          </p:cNvPicPr>
          <p:nvPr/>
        </p:nvPicPr>
        <p:blipFill rotWithShape="1">
          <a:blip r:embed="rId5"/>
          <a:srcRect l="29840" r="30159" b="-1"/>
          <a:stretch/>
        </p:blipFill>
        <p:spPr>
          <a:xfrm>
            <a:off x="9468611" y="2115081"/>
            <a:ext cx="2641141" cy="2641141"/>
          </a:xfrm>
          <a:custGeom>
            <a:avLst/>
            <a:gdLst/>
            <a:ahLst/>
            <a:cxnLst/>
            <a:rect l="l" t="t" r="r" b="b"/>
            <a:pathLst>
              <a:path w="1946957" h="1946957">
                <a:moveTo>
                  <a:pt x="974908" y="0"/>
                </a:moveTo>
                <a:lnTo>
                  <a:pt x="1946957" y="0"/>
                </a:lnTo>
                <a:lnTo>
                  <a:pt x="1946957" y="972049"/>
                </a:lnTo>
                <a:cubicBezTo>
                  <a:pt x="1946957" y="1510482"/>
                  <a:pt x="1510481" y="1946957"/>
                  <a:pt x="972049" y="1946957"/>
                </a:cubicBezTo>
                <a:lnTo>
                  <a:pt x="0" y="1946957"/>
                </a:lnTo>
                <a:lnTo>
                  <a:pt x="0" y="974909"/>
                </a:lnTo>
                <a:cubicBezTo>
                  <a:pt x="0" y="436476"/>
                  <a:pt x="436475" y="0"/>
                  <a:pt x="974908" y="0"/>
                </a:cubicBezTo>
                <a:close/>
              </a:path>
            </a:pathLst>
          </a:custGeom>
        </p:spPr>
      </p:pic>
    </p:spTree>
    <p:extLst>
      <p:ext uri="{BB962C8B-B14F-4D97-AF65-F5344CB8AC3E}">
        <p14:creationId xmlns:p14="http://schemas.microsoft.com/office/powerpoint/2010/main" val="1713727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Background Fill">
            <a:extLst>
              <a:ext uri="{FF2B5EF4-FFF2-40B4-BE49-F238E27FC236}">
                <a16:creationId xmlns:a16="http://schemas.microsoft.com/office/drawing/2014/main" xmlns="" id="{FAFB3478-4AEC-431E-93B2-1593839C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5" name="Color Fill">
            <a:extLst>
              <a:ext uri="{FF2B5EF4-FFF2-40B4-BE49-F238E27FC236}">
                <a16:creationId xmlns:a16="http://schemas.microsoft.com/office/drawing/2014/main" xmlns="" id="{A8A68745-355E-4D81-AA5F-942C71082A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7" name="Graphic 9">
            <a:extLst>
              <a:ext uri="{FF2B5EF4-FFF2-40B4-BE49-F238E27FC236}">
                <a16:creationId xmlns:a16="http://schemas.microsoft.com/office/drawing/2014/main" xmlns="" id="{9A450B93-9615-4854-BEA5-4A85DF5CD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8671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28" name="Texture">
            <a:extLst>
              <a:ext uri="{FF2B5EF4-FFF2-40B4-BE49-F238E27FC236}">
                <a16:creationId xmlns:a16="http://schemas.microsoft.com/office/drawing/2014/main" xmlns="" id="{2E922E9E-A29B-4164-A634-B718A4336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xmlns="" id="{CABE6A00-3E20-3D4B-BE30-C4239D8AA967}"/>
              </a:ext>
            </a:extLst>
          </p:cNvPr>
          <p:cNvSpPr>
            <a:spLocks noGrp="1"/>
          </p:cNvSpPr>
          <p:nvPr>
            <p:ph type="title"/>
          </p:nvPr>
        </p:nvSpPr>
        <p:spPr>
          <a:xfrm>
            <a:off x="2746525" y="-234163"/>
            <a:ext cx="7616283" cy="1325563"/>
          </a:xfrm>
        </p:spPr>
        <p:txBody>
          <a:bodyPr vert="horz" lIns="91440" tIns="45720" rIns="91440" bIns="45720" rtlCol="0" anchor="b">
            <a:normAutofit/>
          </a:bodyPr>
          <a:lstStyle/>
          <a:p>
            <a:r>
              <a:rPr lang="en-US" b="1" dirty="0">
                <a:effectLst>
                  <a:outerShdw blurRad="50800" dist="38100" dir="13500000" algn="br" rotWithShape="0">
                    <a:prstClr val="black">
                      <a:alpha val="40000"/>
                    </a:prstClr>
                  </a:outerShdw>
                </a:effectLst>
              </a:rPr>
              <a:t>Make Available Resources</a:t>
            </a:r>
          </a:p>
        </p:txBody>
      </p:sp>
      <p:pic>
        <p:nvPicPr>
          <p:cNvPr id="4" name="Content Placeholder 3">
            <a:extLst>
              <a:ext uri="{FF2B5EF4-FFF2-40B4-BE49-F238E27FC236}">
                <a16:creationId xmlns:a16="http://schemas.microsoft.com/office/drawing/2014/main" xmlns="" id="{90D28498-8EF9-4542-96AB-38D31A6E5F72}"/>
              </a:ext>
            </a:extLst>
          </p:cNvPr>
          <p:cNvPicPr>
            <a:picLocks noChangeAspect="1"/>
          </p:cNvPicPr>
          <p:nvPr/>
        </p:nvPicPr>
        <p:blipFill rotWithShape="1">
          <a:blip r:embed="rId4"/>
          <a:stretch/>
        </p:blipFill>
        <p:spPr>
          <a:xfrm>
            <a:off x="7520959" y="1967853"/>
            <a:ext cx="4465454" cy="3425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Content Placeholder 7">
            <a:extLst>
              <a:ext uri="{FF2B5EF4-FFF2-40B4-BE49-F238E27FC236}">
                <a16:creationId xmlns:a16="http://schemas.microsoft.com/office/drawing/2014/main" xmlns="" id="{FB15BAAA-C5AD-4CB1-B961-6A06DB469667}"/>
              </a:ext>
            </a:extLst>
          </p:cNvPr>
          <p:cNvSpPr>
            <a:spLocks noGrp="1"/>
          </p:cNvSpPr>
          <p:nvPr>
            <p:ph idx="1"/>
          </p:nvPr>
        </p:nvSpPr>
        <p:spPr>
          <a:xfrm>
            <a:off x="205587" y="1464972"/>
            <a:ext cx="7979408" cy="5627191"/>
          </a:xfrm>
        </p:spPr>
        <p:txBody>
          <a:bodyPr>
            <a:normAutofit fontScale="92500"/>
          </a:bodyPr>
          <a:lstStyle/>
          <a:p>
            <a:pPr>
              <a:lnSpc>
                <a:spcPct val="100000"/>
              </a:lnSpc>
              <a:spcBef>
                <a:spcPts val="0"/>
              </a:spcBef>
            </a:pPr>
            <a:r>
              <a:rPr lang="en-US" sz="3200" b="1" dirty="0">
                <a:effectLst>
                  <a:outerShdw blurRad="50800" dist="38100" dir="13500000" algn="br" rotWithShape="0">
                    <a:prstClr val="black">
                      <a:alpha val="40000"/>
                    </a:prstClr>
                  </a:outerShdw>
                </a:effectLst>
              </a:rPr>
              <a:t>Network with Spirit-filled Christian psychologists, psychiatrists, counselors, and marriage and family therapists. </a:t>
            </a:r>
          </a:p>
          <a:p>
            <a:pPr>
              <a:lnSpc>
                <a:spcPct val="100000"/>
              </a:lnSpc>
              <a:spcBef>
                <a:spcPts val="0"/>
              </a:spcBef>
            </a:pPr>
            <a:r>
              <a:rPr lang="en-US" sz="3200" b="1" dirty="0">
                <a:effectLst>
                  <a:outerShdw blurRad="50800" dist="38100" dir="13500000" algn="br" rotWithShape="0">
                    <a:prstClr val="black">
                      <a:alpha val="40000"/>
                    </a:prstClr>
                  </a:outerShdw>
                </a:effectLst>
              </a:rPr>
              <a:t>Numerous educational resources–books, videos, workbooks, and recovery programs–can be accessed and implemented in the church. </a:t>
            </a:r>
          </a:p>
          <a:p>
            <a:pPr>
              <a:lnSpc>
                <a:spcPct val="100000"/>
              </a:lnSpc>
              <a:spcBef>
                <a:spcPts val="0"/>
              </a:spcBef>
            </a:pPr>
            <a:r>
              <a:rPr lang="en-US" sz="3200" b="1" dirty="0">
                <a:effectLst>
                  <a:outerShdw blurRad="50800" dist="38100" dir="13500000" algn="br" rotWithShape="0">
                    <a:prstClr val="black">
                      <a:alpha val="40000"/>
                    </a:prstClr>
                  </a:outerShdw>
                </a:effectLst>
              </a:rPr>
              <a:t>Local support agencies, such as family violence centers or child protection center can assist those trying to get out of abusive and dangerous situations. </a:t>
            </a:r>
          </a:p>
          <a:p>
            <a:pPr marL="0" indent="0">
              <a:buNone/>
            </a:pPr>
            <a:endParaRPr lang="en-US" sz="3200" b="1" dirty="0">
              <a:effectLst>
                <a:outerShdw blurRad="50800" dist="38100" dir="13500000" algn="br" rotWithShape="0">
                  <a:prstClr val="black">
                    <a:alpha val="40000"/>
                  </a:prstClr>
                </a:outerShdw>
              </a:effectLst>
            </a:endParaRPr>
          </a:p>
          <a:p>
            <a:endParaRPr lang="en-US" sz="3200" dirty="0"/>
          </a:p>
        </p:txBody>
      </p:sp>
    </p:spTree>
    <p:extLst>
      <p:ext uri="{BB962C8B-B14F-4D97-AF65-F5344CB8AC3E}">
        <p14:creationId xmlns:p14="http://schemas.microsoft.com/office/powerpoint/2010/main" val="348029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barn(inVertic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arn(inVertical)">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theme/theme1.xml><?xml version="1.0" encoding="utf-8"?>
<a:theme xmlns:a="http://schemas.openxmlformats.org/drawingml/2006/main" name="TropicVTI">
  <a:themeElements>
    <a:clrScheme name="Tropic">
      <a:dk1>
        <a:srgbClr val="000000"/>
      </a:dk1>
      <a:lt1>
        <a:sysClr val="window" lastClr="FFFFFF"/>
      </a:lt1>
      <a:dk2>
        <a:srgbClr val="09392F"/>
      </a:dk2>
      <a:lt2>
        <a:srgbClr val="ECF0F0"/>
      </a:lt2>
      <a:accent1>
        <a:srgbClr val="1EBE9B"/>
      </a:accent1>
      <a:accent2>
        <a:srgbClr val="FD7C7C"/>
      </a:accent2>
      <a:accent3>
        <a:srgbClr val="7DA8B5"/>
      </a:accent3>
      <a:accent4>
        <a:srgbClr val="168E74"/>
      </a:accent4>
      <a:accent5>
        <a:srgbClr val="FB7365"/>
      </a:accent5>
      <a:accent6>
        <a:srgbClr val="D39B17"/>
      </a:accent6>
      <a:hlink>
        <a:srgbClr val="EF08F7"/>
      </a:hlink>
      <a:folHlink>
        <a:srgbClr val="8477FE"/>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2360</TotalTime>
  <Words>1998</Words>
  <Application>Microsoft Office PowerPoint</Application>
  <PresentationFormat>Widescreen</PresentationFormat>
  <Paragraphs>177</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Gill Sans Nova</vt:lpstr>
      <vt:lpstr>TropicVTI</vt:lpstr>
      <vt:lpstr>Ministering       to the     Abused</vt:lpstr>
      <vt:lpstr>Biblical Basis for Ministering      to the Abused</vt:lpstr>
      <vt:lpstr>Who Are the Abused?</vt:lpstr>
      <vt:lpstr>Needs of the Church</vt:lpstr>
      <vt:lpstr>Ramifications of Abuse</vt:lpstr>
      <vt:lpstr>More ramifications . . . </vt:lpstr>
      <vt:lpstr>More ramifications . . . </vt:lpstr>
      <vt:lpstr>What Can We Offer to the Abused</vt:lpstr>
      <vt:lpstr>Make Available Resources</vt:lpstr>
      <vt:lpstr>How Can the Church Respond?</vt:lpstr>
      <vt:lpstr>More church responses . . .</vt:lpstr>
      <vt:lpstr>Ellen White’s Counsels</vt:lpstr>
      <vt:lpstr>Churches Need to be Game-Changers</vt:lpstr>
      <vt:lpstr>Some Ideas for Becoming a Game-Changing Ministry</vt:lpstr>
      <vt:lpstr>PowerPoint Presentation</vt:lpstr>
      <vt:lpstr>Conclusion</vt:lpstr>
      <vt:lpstr>PowerPoint Presentation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Ministering to the abused</dc:title>
  <dc:creator>Koh, Linda Mei Lin</dc:creator>
  <cp:lastModifiedBy>cjclementson@gmail.com</cp:lastModifiedBy>
  <cp:revision>12</cp:revision>
  <dcterms:created xsi:type="dcterms:W3CDTF">2021-07-19T20:25:44Z</dcterms:created>
  <dcterms:modified xsi:type="dcterms:W3CDTF">2024-10-22T15:57:50Z</dcterms:modified>
</cp:coreProperties>
</file>