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28.svg"/><Relationship Id="rId2" Type="http://schemas.openxmlformats.org/officeDocument/2006/relationships/image" Target="../media/image18.svg"/><Relationship Id="rId1" Type="http://schemas.openxmlformats.org/officeDocument/2006/relationships/image" Target="../media/image7.png"/><Relationship Id="rId6" Type="http://schemas.openxmlformats.org/officeDocument/2006/relationships/image" Target="../media/image22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11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13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12" Type="http://schemas.openxmlformats.org/officeDocument/2006/relationships/image" Target="../media/image40.svg"/><Relationship Id="rId2" Type="http://schemas.openxmlformats.org/officeDocument/2006/relationships/image" Target="../media/image30.svg"/><Relationship Id="rId16" Type="http://schemas.openxmlformats.org/officeDocument/2006/relationships/image" Target="../media/image44.svg"/><Relationship Id="rId1" Type="http://schemas.openxmlformats.org/officeDocument/2006/relationships/image" Target="../media/image13.png"/><Relationship Id="rId6" Type="http://schemas.openxmlformats.org/officeDocument/2006/relationships/image" Target="../media/image34.svg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5" Type="http://schemas.openxmlformats.org/officeDocument/2006/relationships/image" Target="../media/image20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17.png"/><Relationship Id="rId14" Type="http://schemas.openxmlformats.org/officeDocument/2006/relationships/image" Target="../media/image4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D9548-630F-4563-A108-F15B01BDBBCE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76E7417-D0D4-49CA-9B88-B38692FD5B37}">
      <dgm:prSet/>
      <dgm:spPr/>
      <dgm:t>
        <a:bodyPr/>
        <a:lstStyle/>
        <a:p>
          <a:r>
            <a:rPr lang="en-US"/>
            <a:t>Group 1:What is the best way for children to understand various topics from the Bible besides using Sabbath school worksheets? </a:t>
          </a:r>
        </a:p>
      </dgm:t>
    </dgm:pt>
    <dgm:pt modelId="{21A98062-0807-4656-BD90-3A3E58740FF4}" type="parTrans" cxnId="{FF8321B8-9CDF-4B14-8A3A-E639CDC84404}">
      <dgm:prSet/>
      <dgm:spPr/>
      <dgm:t>
        <a:bodyPr/>
        <a:lstStyle/>
        <a:p>
          <a:endParaRPr lang="en-US"/>
        </a:p>
      </dgm:t>
    </dgm:pt>
    <dgm:pt modelId="{7FB98B1A-56FA-4727-B1D5-5AA6827EF8E7}" type="sibTrans" cxnId="{FF8321B8-9CDF-4B14-8A3A-E639CDC84404}">
      <dgm:prSet/>
      <dgm:spPr/>
      <dgm:t>
        <a:bodyPr/>
        <a:lstStyle/>
        <a:p>
          <a:endParaRPr lang="en-US"/>
        </a:p>
      </dgm:t>
    </dgm:pt>
    <dgm:pt modelId="{10F12F21-F421-44D7-8A08-78DC1F1C674A}">
      <dgm:prSet/>
      <dgm:spPr/>
      <dgm:t>
        <a:bodyPr/>
        <a:lstStyle/>
        <a:p>
          <a:r>
            <a:rPr lang="en-US"/>
            <a:t>Group 2:What do people remember most/what affects people most</a:t>
          </a:r>
        </a:p>
      </dgm:t>
    </dgm:pt>
    <dgm:pt modelId="{DF05826F-1985-4CA4-86AB-C94B534741DD}" type="parTrans" cxnId="{791136D5-A11A-44D3-B7B5-71619AA909A1}">
      <dgm:prSet/>
      <dgm:spPr/>
      <dgm:t>
        <a:bodyPr/>
        <a:lstStyle/>
        <a:p>
          <a:endParaRPr lang="en-US"/>
        </a:p>
      </dgm:t>
    </dgm:pt>
    <dgm:pt modelId="{04BC1D94-1408-42F0-A6E7-9259DDA1C680}" type="sibTrans" cxnId="{791136D5-A11A-44D3-B7B5-71619AA909A1}">
      <dgm:prSet/>
      <dgm:spPr/>
      <dgm:t>
        <a:bodyPr/>
        <a:lstStyle/>
        <a:p>
          <a:endParaRPr lang="en-US"/>
        </a:p>
      </dgm:t>
    </dgm:pt>
    <dgm:pt modelId="{D31768D7-5593-4FB0-998F-4B4EFDFF844C}">
      <dgm:prSet/>
      <dgm:spPr/>
      <dgm:t>
        <a:bodyPr/>
        <a:lstStyle/>
        <a:p>
          <a:r>
            <a:rPr lang="en-US"/>
            <a:t>Group 3:How can you help children experience the message or concept? </a:t>
          </a:r>
        </a:p>
      </dgm:t>
    </dgm:pt>
    <dgm:pt modelId="{4436891B-4B8A-4FCA-8BAE-86B7D67CB9FE}" type="parTrans" cxnId="{FF2FAB0A-2BDA-439D-A2A6-9023A59A8301}">
      <dgm:prSet/>
      <dgm:spPr/>
      <dgm:t>
        <a:bodyPr/>
        <a:lstStyle/>
        <a:p>
          <a:endParaRPr lang="en-US"/>
        </a:p>
      </dgm:t>
    </dgm:pt>
    <dgm:pt modelId="{C0BA6E80-C20A-4017-88E9-E65860E676FA}" type="sibTrans" cxnId="{FF2FAB0A-2BDA-439D-A2A6-9023A59A8301}">
      <dgm:prSet/>
      <dgm:spPr/>
      <dgm:t>
        <a:bodyPr/>
        <a:lstStyle/>
        <a:p>
          <a:endParaRPr lang="en-US"/>
        </a:p>
      </dgm:t>
    </dgm:pt>
    <dgm:pt modelId="{C32CE0E4-DBBB-47CA-A462-AC3C6F428357}">
      <dgm:prSet/>
      <dgm:spPr/>
      <dgm:t>
        <a:bodyPr/>
        <a:lstStyle/>
        <a:p>
          <a:r>
            <a:rPr lang="en-US" dirty="0"/>
            <a:t>Group 4: </a:t>
          </a:r>
        </a:p>
      </dgm:t>
    </dgm:pt>
    <dgm:pt modelId="{25C83D49-DEAB-4004-899C-5DB1EEE62AAE}" type="parTrans" cxnId="{1CA52E9A-4CCC-4357-A292-10CBD0D9BBEC}">
      <dgm:prSet/>
      <dgm:spPr/>
      <dgm:t>
        <a:bodyPr/>
        <a:lstStyle/>
        <a:p>
          <a:endParaRPr lang="en-US"/>
        </a:p>
      </dgm:t>
    </dgm:pt>
    <dgm:pt modelId="{082DF1A0-E0FC-4E3B-A9F8-28436D4605DA}" type="sibTrans" cxnId="{1CA52E9A-4CCC-4357-A292-10CBD0D9BBEC}">
      <dgm:prSet/>
      <dgm:spPr/>
      <dgm:t>
        <a:bodyPr/>
        <a:lstStyle/>
        <a:p>
          <a:endParaRPr lang="en-US"/>
        </a:p>
      </dgm:t>
    </dgm:pt>
    <dgm:pt modelId="{D97163C5-43E6-40C8-A888-9E9D24C8076A}">
      <dgm:prSet/>
      <dgm:spPr/>
      <dgm:t>
        <a:bodyPr/>
        <a:lstStyle/>
        <a:p>
          <a:r>
            <a:rPr lang="en-US"/>
            <a:t>A-If there are six exposures to the information over 30 days,what happens?</a:t>
          </a:r>
        </a:p>
      </dgm:t>
    </dgm:pt>
    <dgm:pt modelId="{43799FD9-FDD0-4E6A-8231-D3C5B1C6EA33}" type="parTrans" cxnId="{0B46D909-3C8B-4CD0-9D63-CE3378FC5C6C}">
      <dgm:prSet/>
      <dgm:spPr/>
      <dgm:t>
        <a:bodyPr/>
        <a:lstStyle/>
        <a:p>
          <a:endParaRPr lang="en-US"/>
        </a:p>
      </dgm:t>
    </dgm:pt>
    <dgm:pt modelId="{53DC329D-67EC-4D2E-9AA0-9EDD4340DAFF}" type="sibTrans" cxnId="{0B46D909-3C8B-4CD0-9D63-CE3378FC5C6C}">
      <dgm:prSet/>
      <dgm:spPr/>
      <dgm:t>
        <a:bodyPr/>
        <a:lstStyle/>
        <a:p>
          <a:endParaRPr lang="en-US"/>
        </a:p>
      </dgm:t>
    </dgm:pt>
    <dgm:pt modelId="{288DD1DE-CA18-480F-80BC-BA913FC9D962}">
      <dgm:prSet/>
      <dgm:spPr/>
      <dgm:t>
        <a:bodyPr/>
        <a:lstStyle/>
        <a:p>
          <a:r>
            <a:rPr lang="en-US"/>
            <a:t>B-If you want your kids to understand God as creator, what do you do?</a:t>
          </a:r>
        </a:p>
      </dgm:t>
    </dgm:pt>
    <dgm:pt modelId="{B1AF7F14-4E98-4419-8C73-3CC495036DA9}" type="parTrans" cxnId="{C692C870-FF20-4881-953B-BBA66036AAB0}">
      <dgm:prSet/>
      <dgm:spPr/>
      <dgm:t>
        <a:bodyPr/>
        <a:lstStyle/>
        <a:p>
          <a:endParaRPr lang="en-US"/>
        </a:p>
      </dgm:t>
    </dgm:pt>
    <dgm:pt modelId="{5762E9BE-AA66-4C86-AF33-27852856DB0E}" type="sibTrans" cxnId="{C692C870-FF20-4881-953B-BBA66036AAB0}">
      <dgm:prSet/>
      <dgm:spPr/>
      <dgm:t>
        <a:bodyPr/>
        <a:lstStyle/>
        <a:p>
          <a:endParaRPr lang="en-US"/>
        </a:p>
      </dgm:t>
    </dgm:pt>
    <dgm:pt modelId="{410769DE-5235-49B6-BDC4-F9A88596975E}">
      <dgm:prSet/>
      <dgm:spPr/>
      <dgm:t>
        <a:bodyPr/>
        <a:lstStyle/>
        <a:p>
          <a:r>
            <a:rPr lang="en-US"/>
            <a:t>C-If the brain registers information just once, what happens?</a:t>
          </a:r>
        </a:p>
      </dgm:t>
    </dgm:pt>
    <dgm:pt modelId="{0315BF8A-0518-4A2B-ADD6-C32EDB17B073}" type="parTrans" cxnId="{122B582A-EAF8-4F16-ADA6-1E7D28F18332}">
      <dgm:prSet/>
      <dgm:spPr/>
      <dgm:t>
        <a:bodyPr/>
        <a:lstStyle/>
        <a:p>
          <a:endParaRPr lang="en-US"/>
        </a:p>
      </dgm:t>
    </dgm:pt>
    <dgm:pt modelId="{F6496DBD-FE92-422E-A60F-50D6997951DB}" type="sibTrans" cxnId="{122B582A-EAF8-4F16-ADA6-1E7D28F18332}">
      <dgm:prSet/>
      <dgm:spPr/>
      <dgm:t>
        <a:bodyPr/>
        <a:lstStyle/>
        <a:p>
          <a:endParaRPr lang="en-US"/>
        </a:p>
      </dgm:t>
    </dgm:pt>
    <dgm:pt modelId="{801ED3E7-3F2E-4549-968C-CFC52AC89006}">
      <dgm:prSet/>
      <dgm:spPr/>
      <dgm:t>
        <a:bodyPr/>
        <a:lstStyle/>
        <a:p>
          <a:r>
            <a:rPr lang="en-US"/>
            <a:t>Group 5:Why should we avoid the  use of bribes when growing your child’s faith? Explain</a:t>
          </a:r>
        </a:p>
      </dgm:t>
    </dgm:pt>
    <dgm:pt modelId="{1E7B9EAC-BF8E-4B14-9069-4C8170304F8F}" type="parTrans" cxnId="{44932664-057E-48BC-A1D9-2BFDC4D741FB}">
      <dgm:prSet/>
      <dgm:spPr/>
      <dgm:t>
        <a:bodyPr/>
        <a:lstStyle/>
        <a:p>
          <a:endParaRPr lang="en-US"/>
        </a:p>
      </dgm:t>
    </dgm:pt>
    <dgm:pt modelId="{FD91FDE3-AA88-4ABA-B34A-0DA719E57E6A}" type="sibTrans" cxnId="{44932664-057E-48BC-A1D9-2BFDC4D741FB}">
      <dgm:prSet/>
      <dgm:spPr/>
      <dgm:t>
        <a:bodyPr/>
        <a:lstStyle/>
        <a:p>
          <a:endParaRPr lang="en-US"/>
        </a:p>
      </dgm:t>
    </dgm:pt>
    <dgm:pt modelId="{8DFE4E18-DDD1-4C17-AFD3-FE8C1EC9CD52}">
      <dgm:prSet/>
      <dgm:spPr/>
      <dgm:t>
        <a:bodyPr/>
        <a:lstStyle/>
        <a:p>
          <a:r>
            <a:rPr lang="en-US"/>
            <a:t>Group 6:Name the six ways to teach children about the gospel</a:t>
          </a:r>
        </a:p>
      </dgm:t>
    </dgm:pt>
    <dgm:pt modelId="{7210886F-2875-4A9C-B31A-BFE00D2AC7E4}" type="parTrans" cxnId="{88681AC4-10F4-4884-9598-B41E4252D180}">
      <dgm:prSet/>
      <dgm:spPr/>
      <dgm:t>
        <a:bodyPr/>
        <a:lstStyle/>
        <a:p>
          <a:endParaRPr lang="en-US"/>
        </a:p>
      </dgm:t>
    </dgm:pt>
    <dgm:pt modelId="{129BCABC-6EEF-4E77-B209-7F5BC627C4E2}" type="sibTrans" cxnId="{88681AC4-10F4-4884-9598-B41E4252D180}">
      <dgm:prSet/>
      <dgm:spPr/>
      <dgm:t>
        <a:bodyPr/>
        <a:lstStyle/>
        <a:p>
          <a:endParaRPr lang="en-US"/>
        </a:p>
      </dgm:t>
    </dgm:pt>
    <dgm:pt modelId="{F3C86AE4-76F2-4D56-A82C-D4BB7D57EF21}" type="pres">
      <dgm:prSet presAssocID="{5BBD9548-630F-4563-A108-F15B01BDBB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43B1D00D-1342-4F8E-B6B3-DD3EE6855BEB}" type="pres">
      <dgm:prSet presAssocID="{F76E7417-D0D4-49CA-9B88-B38692FD5B3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3FFC66D-55FA-4BCE-B6EA-BAD9A43F6F3A}" type="pres">
      <dgm:prSet presAssocID="{7FB98B1A-56FA-4727-B1D5-5AA6827EF8E7}" presName="sibTrans" presStyleCnt="0"/>
      <dgm:spPr/>
    </dgm:pt>
    <dgm:pt modelId="{412196AD-8EC5-4067-99FF-EAAA1EAB75C9}" type="pres">
      <dgm:prSet presAssocID="{10F12F21-F421-44D7-8A08-78DC1F1C674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4FA8480-0F90-4F4F-8133-B3A11FB19CE8}" type="pres">
      <dgm:prSet presAssocID="{04BC1D94-1408-42F0-A6E7-9259DDA1C680}" presName="sibTrans" presStyleCnt="0"/>
      <dgm:spPr/>
    </dgm:pt>
    <dgm:pt modelId="{3D161872-31E0-4746-BC1E-9D7C3A2BF0A3}" type="pres">
      <dgm:prSet presAssocID="{D31768D7-5593-4FB0-998F-4B4EFDFF844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AE570FE-FED2-4D24-834F-B1F727305DCE}" type="pres">
      <dgm:prSet presAssocID="{C0BA6E80-C20A-4017-88E9-E65860E676FA}" presName="sibTrans" presStyleCnt="0"/>
      <dgm:spPr/>
    </dgm:pt>
    <dgm:pt modelId="{9190AE80-EA81-4FE6-AE75-04BB27C78262}" type="pres">
      <dgm:prSet presAssocID="{C32CE0E4-DBBB-47CA-A462-AC3C6F42835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91988E5-23F5-45A1-B496-3C762542B939}" type="pres">
      <dgm:prSet presAssocID="{082DF1A0-E0FC-4E3B-A9F8-28436D4605DA}" presName="sibTrans" presStyleCnt="0"/>
      <dgm:spPr/>
    </dgm:pt>
    <dgm:pt modelId="{593D174F-E4A1-458C-B340-887ABC36DD3D}" type="pres">
      <dgm:prSet presAssocID="{D97163C5-43E6-40C8-A888-9E9D24C8076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45495BA-4B18-4527-A157-9DD291713D8B}" type="pres">
      <dgm:prSet presAssocID="{53DC329D-67EC-4D2E-9AA0-9EDD4340DAFF}" presName="sibTrans" presStyleCnt="0"/>
      <dgm:spPr/>
    </dgm:pt>
    <dgm:pt modelId="{51E2021B-CE18-4E1B-9EB2-84050F3BF86D}" type="pres">
      <dgm:prSet presAssocID="{288DD1DE-CA18-480F-80BC-BA913FC9D96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36D799F-2C9E-4888-8116-397BA6549880}" type="pres">
      <dgm:prSet presAssocID="{5762E9BE-AA66-4C86-AF33-27852856DB0E}" presName="sibTrans" presStyleCnt="0"/>
      <dgm:spPr/>
    </dgm:pt>
    <dgm:pt modelId="{9A7E4519-3897-4C2B-BB16-B487BB64A580}" type="pres">
      <dgm:prSet presAssocID="{410769DE-5235-49B6-BDC4-F9A88596975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DE966C7-0D59-48B3-B7EA-81DF018CE1DD}" type="pres">
      <dgm:prSet presAssocID="{F6496DBD-FE92-422E-A60F-50D6997951DB}" presName="sibTrans" presStyleCnt="0"/>
      <dgm:spPr/>
    </dgm:pt>
    <dgm:pt modelId="{090AD726-CA6B-41C1-82A2-2BA1506AE141}" type="pres">
      <dgm:prSet presAssocID="{801ED3E7-3F2E-4549-968C-CFC52AC8900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2F8C638-1C25-431D-B305-F2D6232412A6}" type="pres">
      <dgm:prSet presAssocID="{FD91FDE3-AA88-4ABA-B34A-0DA719E57E6A}" presName="sibTrans" presStyleCnt="0"/>
      <dgm:spPr/>
    </dgm:pt>
    <dgm:pt modelId="{EBC8CF3A-62BA-4364-845E-A399F111BF48}" type="pres">
      <dgm:prSet presAssocID="{8DFE4E18-DDD1-4C17-AFD3-FE8C1EC9CD52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C692C870-FF20-4881-953B-BBA66036AAB0}" srcId="{5BBD9548-630F-4563-A108-F15B01BDBBCE}" destId="{288DD1DE-CA18-480F-80BC-BA913FC9D962}" srcOrd="5" destOrd="0" parTransId="{B1AF7F14-4E98-4419-8C73-3CC495036DA9}" sibTransId="{5762E9BE-AA66-4C86-AF33-27852856DB0E}"/>
    <dgm:cxn modelId="{792F9F44-B79C-454A-B1CF-15190A9540B9}" type="presOf" srcId="{5BBD9548-630F-4563-A108-F15B01BDBBCE}" destId="{F3C86AE4-76F2-4D56-A82C-D4BB7D57EF21}" srcOrd="0" destOrd="0" presId="urn:microsoft.com/office/officeart/2005/8/layout/default"/>
    <dgm:cxn modelId="{FF2FAB0A-2BDA-439D-A2A6-9023A59A8301}" srcId="{5BBD9548-630F-4563-A108-F15B01BDBBCE}" destId="{D31768D7-5593-4FB0-998F-4B4EFDFF844C}" srcOrd="2" destOrd="0" parTransId="{4436891B-4B8A-4FCA-8BAE-86B7D67CB9FE}" sibTransId="{C0BA6E80-C20A-4017-88E9-E65860E676FA}"/>
    <dgm:cxn modelId="{79D8C04E-1D09-47A5-8387-710CE291A05F}" type="presOf" srcId="{F76E7417-D0D4-49CA-9B88-B38692FD5B37}" destId="{43B1D00D-1342-4F8E-B6B3-DD3EE6855BEB}" srcOrd="0" destOrd="0" presId="urn:microsoft.com/office/officeart/2005/8/layout/default"/>
    <dgm:cxn modelId="{80B72F95-E2EA-439B-918A-AD1C0EFD86FB}" type="presOf" srcId="{410769DE-5235-49B6-BDC4-F9A88596975E}" destId="{9A7E4519-3897-4C2B-BB16-B487BB64A580}" srcOrd="0" destOrd="0" presId="urn:microsoft.com/office/officeart/2005/8/layout/default"/>
    <dgm:cxn modelId="{41EAEDFB-7CCF-427E-A7A5-22C4BF55F7B2}" type="presOf" srcId="{D31768D7-5593-4FB0-998F-4B4EFDFF844C}" destId="{3D161872-31E0-4746-BC1E-9D7C3A2BF0A3}" srcOrd="0" destOrd="0" presId="urn:microsoft.com/office/officeart/2005/8/layout/default"/>
    <dgm:cxn modelId="{FF8321B8-9CDF-4B14-8A3A-E639CDC84404}" srcId="{5BBD9548-630F-4563-A108-F15B01BDBBCE}" destId="{F76E7417-D0D4-49CA-9B88-B38692FD5B37}" srcOrd="0" destOrd="0" parTransId="{21A98062-0807-4656-BD90-3A3E58740FF4}" sibTransId="{7FB98B1A-56FA-4727-B1D5-5AA6827EF8E7}"/>
    <dgm:cxn modelId="{791136D5-A11A-44D3-B7B5-71619AA909A1}" srcId="{5BBD9548-630F-4563-A108-F15B01BDBBCE}" destId="{10F12F21-F421-44D7-8A08-78DC1F1C674A}" srcOrd="1" destOrd="0" parTransId="{DF05826F-1985-4CA4-86AB-C94B534741DD}" sibTransId="{04BC1D94-1408-42F0-A6E7-9259DDA1C680}"/>
    <dgm:cxn modelId="{122B582A-EAF8-4F16-ADA6-1E7D28F18332}" srcId="{5BBD9548-630F-4563-A108-F15B01BDBBCE}" destId="{410769DE-5235-49B6-BDC4-F9A88596975E}" srcOrd="6" destOrd="0" parTransId="{0315BF8A-0518-4A2B-ADD6-C32EDB17B073}" sibTransId="{F6496DBD-FE92-422E-A60F-50D6997951DB}"/>
    <dgm:cxn modelId="{44932664-057E-48BC-A1D9-2BFDC4D741FB}" srcId="{5BBD9548-630F-4563-A108-F15B01BDBBCE}" destId="{801ED3E7-3F2E-4549-968C-CFC52AC89006}" srcOrd="7" destOrd="0" parTransId="{1E7B9EAC-BF8E-4B14-9069-4C8170304F8F}" sibTransId="{FD91FDE3-AA88-4ABA-B34A-0DA719E57E6A}"/>
    <dgm:cxn modelId="{0373CBFD-0FE5-43A2-B87B-70FB36A1DA8C}" type="presOf" srcId="{288DD1DE-CA18-480F-80BC-BA913FC9D962}" destId="{51E2021B-CE18-4E1B-9EB2-84050F3BF86D}" srcOrd="0" destOrd="0" presId="urn:microsoft.com/office/officeart/2005/8/layout/default"/>
    <dgm:cxn modelId="{1CA52E9A-4CCC-4357-A292-10CBD0D9BBEC}" srcId="{5BBD9548-630F-4563-A108-F15B01BDBBCE}" destId="{C32CE0E4-DBBB-47CA-A462-AC3C6F428357}" srcOrd="3" destOrd="0" parTransId="{25C83D49-DEAB-4004-899C-5DB1EEE62AAE}" sibTransId="{082DF1A0-E0FC-4E3B-A9F8-28436D4605DA}"/>
    <dgm:cxn modelId="{0B46D909-3C8B-4CD0-9D63-CE3378FC5C6C}" srcId="{5BBD9548-630F-4563-A108-F15B01BDBBCE}" destId="{D97163C5-43E6-40C8-A888-9E9D24C8076A}" srcOrd="4" destOrd="0" parTransId="{43799FD9-FDD0-4E6A-8231-D3C5B1C6EA33}" sibTransId="{53DC329D-67EC-4D2E-9AA0-9EDD4340DAFF}"/>
    <dgm:cxn modelId="{950E4A6A-92C4-4289-AA69-D7119CEE2BFA}" type="presOf" srcId="{8DFE4E18-DDD1-4C17-AFD3-FE8C1EC9CD52}" destId="{EBC8CF3A-62BA-4364-845E-A399F111BF48}" srcOrd="0" destOrd="0" presId="urn:microsoft.com/office/officeart/2005/8/layout/default"/>
    <dgm:cxn modelId="{9060FDB8-BC16-42E7-8F70-C2ED8940E275}" type="presOf" srcId="{D97163C5-43E6-40C8-A888-9E9D24C8076A}" destId="{593D174F-E4A1-458C-B340-887ABC36DD3D}" srcOrd="0" destOrd="0" presId="urn:microsoft.com/office/officeart/2005/8/layout/default"/>
    <dgm:cxn modelId="{2E818512-E272-489E-845B-840509B052E3}" type="presOf" srcId="{10F12F21-F421-44D7-8A08-78DC1F1C674A}" destId="{412196AD-8EC5-4067-99FF-EAAA1EAB75C9}" srcOrd="0" destOrd="0" presId="urn:microsoft.com/office/officeart/2005/8/layout/default"/>
    <dgm:cxn modelId="{88681AC4-10F4-4884-9598-B41E4252D180}" srcId="{5BBD9548-630F-4563-A108-F15B01BDBBCE}" destId="{8DFE4E18-DDD1-4C17-AFD3-FE8C1EC9CD52}" srcOrd="8" destOrd="0" parTransId="{7210886F-2875-4A9C-B31A-BFE00D2AC7E4}" sibTransId="{129BCABC-6EEF-4E77-B209-7F5BC627C4E2}"/>
    <dgm:cxn modelId="{ACD1617D-5B4E-47FA-8478-863FD5D14668}" type="presOf" srcId="{C32CE0E4-DBBB-47CA-A462-AC3C6F428357}" destId="{9190AE80-EA81-4FE6-AE75-04BB27C78262}" srcOrd="0" destOrd="0" presId="urn:microsoft.com/office/officeart/2005/8/layout/default"/>
    <dgm:cxn modelId="{1F390196-CE9C-404E-9F3A-CA0CF140DB78}" type="presOf" srcId="{801ED3E7-3F2E-4549-968C-CFC52AC89006}" destId="{090AD726-CA6B-41C1-82A2-2BA1506AE141}" srcOrd="0" destOrd="0" presId="urn:microsoft.com/office/officeart/2005/8/layout/default"/>
    <dgm:cxn modelId="{BB09EA54-8A62-42B9-B158-8273DCA4740D}" type="presParOf" srcId="{F3C86AE4-76F2-4D56-A82C-D4BB7D57EF21}" destId="{43B1D00D-1342-4F8E-B6B3-DD3EE6855BEB}" srcOrd="0" destOrd="0" presId="urn:microsoft.com/office/officeart/2005/8/layout/default"/>
    <dgm:cxn modelId="{04EE3E0C-B684-4C4C-B2A5-123AC6384DE2}" type="presParOf" srcId="{F3C86AE4-76F2-4D56-A82C-D4BB7D57EF21}" destId="{F3FFC66D-55FA-4BCE-B6EA-BAD9A43F6F3A}" srcOrd="1" destOrd="0" presId="urn:microsoft.com/office/officeart/2005/8/layout/default"/>
    <dgm:cxn modelId="{BD37242F-FB98-490E-BF98-4F68505F8683}" type="presParOf" srcId="{F3C86AE4-76F2-4D56-A82C-D4BB7D57EF21}" destId="{412196AD-8EC5-4067-99FF-EAAA1EAB75C9}" srcOrd="2" destOrd="0" presId="urn:microsoft.com/office/officeart/2005/8/layout/default"/>
    <dgm:cxn modelId="{2F65D20B-293A-4946-921E-7E78F3756DBB}" type="presParOf" srcId="{F3C86AE4-76F2-4D56-A82C-D4BB7D57EF21}" destId="{24FA8480-0F90-4F4F-8133-B3A11FB19CE8}" srcOrd="3" destOrd="0" presId="urn:microsoft.com/office/officeart/2005/8/layout/default"/>
    <dgm:cxn modelId="{C8BD92F0-0763-471F-8710-CB44B8357A08}" type="presParOf" srcId="{F3C86AE4-76F2-4D56-A82C-D4BB7D57EF21}" destId="{3D161872-31E0-4746-BC1E-9D7C3A2BF0A3}" srcOrd="4" destOrd="0" presId="urn:microsoft.com/office/officeart/2005/8/layout/default"/>
    <dgm:cxn modelId="{9321DEDC-D8B7-48A5-96E8-50011AE42406}" type="presParOf" srcId="{F3C86AE4-76F2-4D56-A82C-D4BB7D57EF21}" destId="{1AE570FE-FED2-4D24-834F-B1F727305DCE}" srcOrd="5" destOrd="0" presId="urn:microsoft.com/office/officeart/2005/8/layout/default"/>
    <dgm:cxn modelId="{2EC733EC-D6D1-459F-B4A0-DD4135DF59D2}" type="presParOf" srcId="{F3C86AE4-76F2-4D56-A82C-D4BB7D57EF21}" destId="{9190AE80-EA81-4FE6-AE75-04BB27C78262}" srcOrd="6" destOrd="0" presId="urn:microsoft.com/office/officeart/2005/8/layout/default"/>
    <dgm:cxn modelId="{38C0FBD0-B40B-4F2B-8AB0-39DF60AB2546}" type="presParOf" srcId="{F3C86AE4-76F2-4D56-A82C-D4BB7D57EF21}" destId="{291988E5-23F5-45A1-B496-3C762542B939}" srcOrd="7" destOrd="0" presId="urn:microsoft.com/office/officeart/2005/8/layout/default"/>
    <dgm:cxn modelId="{E236CC72-F5EC-426F-86B3-B5B5A5FFB792}" type="presParOf" srcId="{F3C86AE4-76F2-4D56-A82C-D4BB7D57EF21}" destId="{593D174F-E4A1-458C-B340-887ABC36DD3D}" srcOrd="8" destOrd="0" presId="urn:microsoft.com/office/officeart/2005/8/layout/default"/>
    <dgm:cxn modelId="{8D2DF46A-FFC6-4EBE-A207-D203C3449253}" type="presParOf" srcId="{F3C86AE4-76F2-4D56-A82C-D4BB7D57EF21}" destId="{845495BA-4B18-4527-A157-9DD291713D8B}" srcOrd="9" destOrd="0" presId="urn:microsoft.com/office/officeart/2005/8/layout/default"/>
    <dgm:cxn modelId="{EBCA6CF6-00A1-40B9-9D0E-1D31B35FBC9C}" type="presParOf" srcId="{F3C86AE4-76F2-4D56-A82C-D4BB7D57EF21}" destId="{51E2021B-CE18-4E1B-9EB2-84050F3BF86D}" srcOrd="10" destOrd="0" presId="urn:microsoft.com/office/officeart/2005/8/layout/default"/>
    <dgm:cxn modelId="{BC103A78-49DA-49D9-A93F-49AF92B0BF63}" type="presParOf" srcId="{F3C86AE4-76F2-4D56-A82C-D4BB7D57EF21}" destId="{C36D799F-2C9E-4888-8116-397BA6549880}" srcOrd="11" destOrd="0" presId="urn:microsoft.com/office/officeart/2005/8/layout/default"/>
    <dgm:cxn modelId="{AE6E85F2-3AE4-433D-B1EA-CA61A72538F3}" type="presParOf" srcId="{F3C86AE4-76F2-4D56-A82C-D4BB7D57EF21}" destId="{9A7E4519-3897-4C2B-BB16-B487BB64A580}" srcOrd="12" destOrd="0" presId="urn:microsoft.com/office/officeart/2005/8/layout/default"/>
    <dgm:cxn modelId="{FD51FCAE-2E6F-4409-B3F3-729DCCC5064B}" type="presParOf" srcId="{F3C86AE4-76F2-4D56-A82C-D4BB7D57EF21}" destId="{FDE966C7-0D59-48B3-B7EA-81DF018CE1DD}" srcOrd="13" destOrd="0" presId="urn:microsoft.com/office/officeart/2005/8/layout/default"/>
    <dgm:cxn modelId="{CF624891-1B12-41D8-AA90-52A51ADEAF0C}" type="presParOf" srcId="{F3C86AE4-76F2-4D56-A82C-D4BB7D57EF21}" destId="{090AD726-CA6B-41C1-82A2-2BA1506AE141}" srcOrd="14" destOrd="0" presId="urn:microsoft.com/office/officeart/2005/8/layout/default"/>
    <dgm:cxn modelId="{3705C76C-856F-4356-9837-50278ECDA3C5}" type="presParOf" srcId="{F3C86AE4-76F2-4D56-A82C-D4BB7D57EF21}" destId="{E2F8C638-1C25-431D-B305-F2D6232412A6}" srcOrd="15" destOrd="0" presId="urn:microsoft.com/office/officeart/2005/8/layout/default"/>
    <dgm:cxn modelId="{13FE6048-E006-43AA-A3AE-D35E30BDB8FF}" type="presParOf" srcId="{F3C86AE4-76F2-4D56-A82C-D4BB7D57EF21}" destId="{EBC8CF3A-62BA-4364-845E-A399F111BF48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F1283A-2955-477F-B1C1-6B0A5192CCD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7DB68892-59F3-4C5F-8932-AC2DF11034BA}">
      <dgm:prSet/>
      <dgm:spPr/>
      <dgm:t>
        <a:bodyPr/>
        <a:lstStyle/>
        <a:p>
          <a:pPr>
            <a:defRPr cap="all"/>
          </a:pPr>
          <a:r>
            <a:rPr lang="en-US" b="0" i="0"/>
            <a:t>some fell along the path, and the birds came and ate it up. </a:t>
          </a:r>
          <a:endParaRPr lang="en-US"/>
        </a:p>
      </dgm:t>
    </dgm:pt>
    <dgm:pt modelId="{9E892519-03F3-47D8-A7D8-017B0BA12305}" type="parTrans" cxnId="{7274FB10-4D55-4C89-8F04-532E9131950A}">
      <dgm:prSet/>
      <dgm:spPr/>
      <dgm:t>
        <a:bodyPr/>
        <a:lstStyle/>
        <a:p>
          <a:endParaRPr lang="en-US"/>
        </a:p>
      </dgm:t>
    </dgm:pt>
    <dgm:pt modelId="{AE38D6CF-2482-49D7-A4D6-D46C2405748B}" type="sibTrans" cxnId="{7274FB10-4D55-4C89-8F04-532E9131950A}">
      <dgm:prSet/>
      <dgm:spPr/>
      <dgm:t>
        <a:bodyPr/>
        <a:lstStyle/>
        <a:p>
          <a:endParaRPr lang="en-US"/>
        </a:p>
      </dgm:t>
    </dgm:pt>
    <dgm:pt modelId="{FF2FAD34-18CD-4042-BE1D-F287A478A5E2}">
      <dgm:prSet/>
      <dgm:spPr/>
      <dgm:t>
        <a:bodyPr/>
        <a:lstStyle/>
        <a:p>
          <a:pPr>
            <a:defRPr cap="all"/>
          </a:pPr>
          <a:r>
            <a:rPr lang="en-US" b="0" i="0"/>
            <a:t>Some fell on rocky places, where it did not have much soil. It sprang up quickly, because the soil was shallow. </a:t>
          </a:r>
          <a:endParaRPr lang="en-US"/>
        </a:p>
      </dgm:t>
    </dgm:pt>
    <dgm:pt modelId="{5B8364F7-B8C0-4FC9-86BC-B8870F944F34}" type="parTrans" cxnId="{A19EBDE7-60DE-4D38-BB45-7692A965813C}">
      <dgm:prSet/>
      <dgm:spPr/>
      <dgm:t>
        <a:bodyPr/>
        <a:lstStyle/>
        <a:p>
          <a:endParaRPr lang="en-US"/>
        </a:p>
      </dgm:t>
    </dgm:pt>
    <dgm:pt modelId="{F349A28E-4A89-4909-9C93-3F1BED137061}" type="sibTrans" cxnId="{A19EBDE7-60DE-4D38-BB45-7692A965813C}">
      <dgm:prSet/>
      <dgm:spPr/>
      <dgm:t>
        <a:bodyPr/>
        <a:lstStyle/>
        <a:p>
          <a:endParaRPr lang="en-US"/>
        </a:p>
      </dgm:t>
    </dgm:pt>
    <dgm:pt modelId="{CA3A5FB9-57A7-4F70-9D9C-4418C7EE52FD}">
      <dgm:prSet/>
      <dgm:spPr/>
      <dgm:t>
        <a:bodyPr/>
        <a:lstStyle/>
        <a:p>
          <a:pPr>
            <a:defRPr cap="all"/>
          </a:pPr>
          <a:r>
            <a:rPr lang="en-US" b="0" i="0"/>
            <a:t>But when the sun came up, the plants were scorched, and they withered because they had no root. </a:t>
          </a:r>
          <a:endParaRPr lang="en-US"/>
        </a:p>
      </dgm:t>
    </dgm:pt>
    <dgm:pt modelId="{CDAEFC2F-896C-4922-B67F-0A5E201D959D}" type="parTrans" cxnId="{CFCC7364-4E51-4DCB-B7CC-6C553F36BD5D}">
      <dgm:prSet/>
      <dgm:spPr/>
      <dgm:t>
        <a:bodyPr/>
        <a:lstStyle/>
        <a:p>
          <a:endParaRPr lang="en-US"/>
        </a:p>
      </dgm:t>
    </dgm:pt>
    <dgm:pt modelId="{3B52C9BB-A0F4-4B09-B2FB-E8CCDCB99AD6}" type="sibTrans" cxnId="{CFCC7364-4E51-4DCB-B7CC-6C553F36BD5D}">
      <dgm:prSet/>
      <dgm:spPr/>
      <dgm:t>
        <a:bodyPr/>
        <a:lstStyle/>
        <a:p>
          <a:endParaRPr lang="en-US"/>
        </a:p>
      </dgm:t>
    </dgm:pt>
    <dgm:pt modelId="{3007A3A9-91AC-449E-AC60-7635687B8AE2}">
      <dgm:prSet/>
      <dgm:spPr/>
      <dgm:t>
        <a:bodyPr/>
        <a:lstStyle/>
        <a:p>
          <a:pPr>
            <a:defRPr cap="all"/>
          </a:pPr>
          <a:r>
            <a:rPr lang="en-US" b="0" i="0"/>
            <a:t>Other seed fell among thorns, which grew up and choked the plants. </a:t>
          </a:r>
          <a:endParaRPr lang="en-US"/>
        </a:p>
      </dgm:t>
    </dgm:pt>
    <dgm:pt modelId="{E5280E3B-81E2-4747-A8CA-B056F7B92DA6}" type="parTrans" cxnId="{7771A7C0-127A-4115-8A35-34B4E9A24AB4}">
      <dgm:prSet/>
      <dgm:spPr/>
      <dgm:t>
        <a:bodyPr/>
        <a:lstStyle/>
        <a:p>
          <a:endParaRPr lang="en-US"/>
        </a:p>
      </dgm:t>
    </dgm:pt>
    <dgm:pt modelId="{2848828F-C219-4945-A538-6630FA6E16D8}" type="sibTrans" cxnId="{7771A7C0-127A-4115-8A35-34B4E9A24AB4}">
      <dgm:prSet/>
      <dgm:spPr/>
      <dgm:t>
        <a:bodyPr/>
        <a:lstStyle/>
        <a:p>
          <a:endParaRPr lang="en-US"/>
        </a:p>
      </dgm:t>
    </dgm:pt>
    <dgm:pt modelId="{973B39F0-9E4B-41FD-8FDC-B912C7D0F277}">
      <dgm:prSet/>
      <dgm:spPr/>
      <dgm:t>
        <a:bodyPr/>
        <a:lstStyle/>
        <a:p>
          <a:pPr>
            <a:defRPr cap="all"/>
          </a:pPr>
          <a:r>
            <a:rPr lang="en-US" b="0" i="0"/>
            <a:t>Still other seed fell on good soil, where it produced a crop—a hundred, sixty or thirty times what was sown.</a:t>
          </a:r>
          <a:endParaRPr lang="en-US"/>
        </a:p>
      </dgm:t>
    </dgm:pt>
    <dgm:pt modelId="{86192CC8-8B05-4A36-880B-D5E6429C10EB}" type="parTrans" cxnId="{EDF569A0-3B6A-45DB-A2B1-C3474B706968}">
      <dgm:prSet/>
      <dgm:spPr/>
      <dgm:t>
        <a:bodyPr/>
        <a:lstStyle/>
        <a:p>
          <a:endParaRPr lang="en-US"/>
        </a:p>
      </dgm:t>
    </dgm:pt>
    <dgm:pt modelId="{3CA1E413-F97E-4010-B653-0A7372B80ABE}" type="sibTrans" cxnId="{EDF569A0-3B6A-45DB-A2B1-C3474B706968}">
      <dgm:prSet/>
      <dgm:spPr/>
      <dgm:t>
        <a:bodyPr/>
        <a:lstStyle/>
        <a:p>
          <a:endParaRPr lang="en-US"/>
        </a:p>
      </dgm:t>
    </dgm:pt>
    <dgm:pt modelId="{EFE5A267-FE4E-4F87-9A0A-1F5BCD1DEB68}" type="pres">
      <dgm:prSet presAssocID="{29F1283A-2955-477F-B1C1-6B0A5192CCD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67FC79C1-144A-4C8A-9CC0-D0CACD7B4986}" type="pres">
      <dgm:prSet presAssocID="{7DB68892-59F3-4C5F-8932-AC2DF11034BA}" presName="compNode" presStyleCnt="0"/>
      <dgm:spPr/>
    </dgm:pt>
    <dgm:pt modelId="{01AC06B8-C1BE-4FFD-AAF3-6E0431F91CF4}" type="pres">
      <dgm:prSet presAssocID="{7DB68892-59F3-4C5F-8932-AC2DF11034BA}" presName="iconBgRect" presStyleLbl="bgShp" presStyleIdx="0" presStyleCnt="5"/>
      <dgm:spPr/>
    </dgm:pt>
    <dgm:pt modelId="{FD4DA3A7-C341-441D-870F-51D5C9464BA0}" type="pres">
      <dgm:prSet presAssocID="{7DB68892-59F3-4C5F-8932-AC2DF11034B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ck"/>
        </a:ext>
      </dgm:extLst>
    </dgm:pt>
    <dgm:pt modelId="{FE466011-8D7F-486C-9616-C4C504320440}" type="pres">
      <dgm:prSet presAssocID="{7DB68892-59F3-4C5F-8932-AC2DF11034BA}" presName="spaceRect" presStyleCnt="0"/>
      <dgm:spPr/>
    </dgm:pt>
    <dgm:pt modelId="{BAB6CAC4-8471-4634-8AD9-0019F827FD27}" type="pres">
      <dgm:prSet presAssocID="{7DB68892-59F3-4C5F-8932-AC2DF11034BA}" presName="textRect" presStyleLbl="revTx" presStyleIdx="0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D801FAAA-0C59-4B7A-B9F9-ADF2F5396BDE}" type="pres">
      <dgm:prSet presAssocID="{AE38D6CF-2482-49D7-A4D6-D46C2405748B}" presName="sibTrans" presStyleCnt="0"/>
      <dgm:spPr/>
    </dgm:pt>
    <dgm:pt modelId="{8246A38B-4703-4F47-816A-58516A7C52C2}" type="pres">
      <dgm:prSet presAssocID="{FF2FAD34-18CD-4042-BE1D-F287A478A5E2}" presName="compNode" presStyleCnt="0"/>
      <dgm:spPr/>
    </dgm:pt>
    <dgm:pt modelId="{022FB81D-7FF1-44AF-A807-DD2270598810}" type="pres">
      <dgm:prSet presAssocID="{FF2FAD34-18CD-4042-BE1D-F287A478A5E2}" presName="iconBgRect" presStyleLbl="bgShp" presStyleIdx="1" presStyleCnt="5"/>
      <dgm:spPr/>
    </dgm:pt>
    <dgm:pt modelId="{409B9066-A5A3-4FE8-BC86-5C51796F4989}" type="pres">
      <dgm:prSet presAssocID="{FF2FAD34-18CD-4042-BE1D-F287A478A5E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terpillar"/>
        </a:ext>
      </dgm:extLst>
    </dgm:pt>
    <dgm:pt modelId="{D694422E-0542-43BF-A058-1F586D1CE1FC}" type="pres">
      <dgm:prSet presAssocID="{FF2FAD34-18CD-4042-BE1D-F287A478A5E2}" presName="spaceRect" presStyleCnt="0"/>
      <dgm:spPr/>
    </dgm:pt>
    <dgm:pt modelId="{C4F7A9A6-B369-4A5A-B16F-D513E8EF3DBD}" type="pres">
      <dgm:prSet presAssocID="{FF2FAD34-18CD-4042-BE1D-F287A478A5E2}" presName="textRect" presStyleLbl="revTx" presStyleIdx="1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3DB7BC76-AA17-48EB-A46F-80E7E20F44F7}" type="pres">
      <dgm:prSet presAssocID="{F349A28E-4A89-4909-9C93-3F1BED137061}" presName="sibTrans" presStyleCnt="0"/>
      <dgm:spPr/>
    </dgm:pt>
    <dgm:pt modelId="{4FF07876-3AB9-4F76-BC32-15EA19DEF4B6}" type="pres">
      <dgm:prSet presAssocID="{CA3A5FB9-57A7-4F70-9D9C-4418C7EE52FD}" presName="compNode" presStyleCnt="0"/>
      <dgm:spPr/>
    </dgm:pt>
    <dgm:pt modelId="{4B432127-9769-427A-BADF-83DFA47189F2}" type="pres">
      <dgm:prSet presAssocID="{CA3A5FB9-57A7-4F70-9D9C-4418C7EE52FD}" presName="iconBgRect" presStyleLbl="bgShp" presStyleIdx="2" presStyleCnt="5"/>
      <dgm:spPr/>
    </dgm:pt>
    <dgm:pt modelId="{6F3C1737-1360-4F61-97B4-52BD37AE0EC8}" type="pres">
      <dgm:prSet presAssocID="{CA3A5FB9-57A7-4F70-9D9C-4418C7EE52F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ne Decoration"/>
        </a:ext>
      </dgm:extLst>
    </dgm:pt>
    <dgm:pt modelId="{5968BBFA-AB73-4242-80B6-B6B34F635186}" type="pres">
      <dgm:prSet presAssocID="{CA3A5FB9-57A7-4F70-9D9C-4418C7EE52FD}" presName="spaceRect" presStyleCnt="0"/>
      <dgm:spPr/>
    </dgm:pt>
    <dgm:pt modelId="{C2D341A6-68C5-4DC5-A582-D2545AA56FE0}" type="pres">
      <dgm:prSet presAssocID="{CA3A5FB9-57A7-4F70-9D9C-4418C7EE52FD}" presName="textRect" presStyleLbl="revTx" presStyleIdx="2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38CED850-635D-42CC-BB3A-93A5D462924B}" type="pres">
      <dgm:prSet presAssocID="{3B52C9BB-A0F4-4B09-B2FB-E8CCDCB99AD6}" presName="sibTrans" presStyleCnt="0"/>
      <dgm:spPr/>
    </dgm:pt>
    <dgm:pt modelId="{F3E487E9-E1D7-4B71-AD99-86C9BB6BBE2B}" type="pres">
      <dgm:prSet presAssocID="{3007A3A9-91AC-449E-AC60-7635687B8AE2}" presName="compNode" presStyleCnt="0"/>
      <dgm:spPr/>
    </dgm:pt>
    <dgm:pt modelId="{3FEA3444-C8DD-4B34-9588-4EB11584A582}" type="pres">
      <dgm:prSet presAssocID="{3007A3A9-91AC-449E-AC60-7635687B8AE2}" presName="iconBgRect" presStyleLbl="bgShp" presStyleIdx="3" presStyleCnt="5"/>
      <dgm:spPr/>
    </dgm:pt>
    <dgm:pt modelId="{7E4C2489-4EB5-42B1-92DC-CBEEDD3D5C43}" type="pres">
      <dgm:prSet presAssocID="{3007A3A9-91AC-449E-AC60-7635687B8AE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cculent"/>
        </a:ext>
      </dgm:extLst>
    </dgm:pt>
    <dgm:pt modelId="{36E33F4E-1386-477E-AB8B-6186C17FC517}" type="pres">
      <dgm:prSet presAssocID="{3007A3A9-91AC-449E-AC60-7635687B8AE2}" presName="spaceRect" presStyleCnt="0"/>
      <dgm:spPr/>
    </dgm:pt>
    <dgm:pt modelId="{97561C66-E307-4CE4-A28A-15E7FFD59C2C}" type="pres">
      <dgm:prSet presAssocID="{3007A3A9-91AC-449E-AC60-7635687B8AE2}" presName="textRect" presStyleLbl="revTx" presStyleIdx="3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288B2883-F233-424C-91A8-67E5AD485D52}" type="pres">
      <dgm:prSet presAssocID="{2848828F-C219-4945-A538-6630FA6E16D8}" presName="sibTrans" presStyleCnt="0"/>
      <dgm:spPr/>
    </dgm:pt>
    <dgm:pt modelId="{FE34603F-0A6F-4AFE-9A00-4AF8A780C06A}" type="pres">
      <dgm:prSet presAssocID="{973B39F0-9E4B-41FD-8FDC-B912C7D0F277}" presName="compNode" presStyleCnt="0"/>
      <dgm:spPr/>
    </dgm:pt>
    <dgm:pt modelId="{72BCF44A-C207-4B2F-9F71-264CAF58A6DF}" type="pres">
      <dgm:prSet presAssocID="{973B39F0-9E4B-41FD-8FDC-B912C7D0F277}" presName="iconBgRect" presStyleLbl="bgShp" presStyleIdx="4" presStyleCnt="5"/>
      <dgm:spPr/>
    </dgm:pt>
    <dgm:pt modelId="{61D30F36-D744-4AC5-A771-38320E11B2DC}" type="pres">
      <dgm:prSet presAssocID="{973B39F0-9E4B-41FD-8FDC-B912C7D0F27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0BF09D17-99A7-47C1-83FC-D9992A20F9A4}" type="pres">
      <dgm:prSet presAssocID="{973B39F0-9E4B-41FD-8FDC-B912C7D0F277}" presName="spaceRect" presStyleCnt="0"/>
      <dgm:spPr/>
    </dgm:pt>
    <dgm:pt modelId="{91461B53-0AF7-476A-A6DF-0633D6D4ABCF}" type="pres">
      <dgm:prSet presAssocID="{973B39F0-9E4B-41FD-8FDC-B912C7D0F277}" presName="textRect" presStyleLbl="revTx" presStyleIdx="4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12352298-7D84-48DF-94EF-B9434ACEB13B}" type="presOf" srcId="{7DB68892-59F3-4C5F-8932-AC2DF11034BA}" destId="{BAB6CAC4-8471-4634-8AD9-0019F827FD27}" srcOrd="0" destOrd="0" presId="urn:microsoft.com/office/officeart/2018/5/layout/IconCircleLabelList"/>
    <dgm:cxn modelId="{AAC6BF78-B9B0-4CEE-A037-A00988FAF43F}" type="presOf" srcId="{CA3A5FB9-57A7-4F70-9D9C-4418C7EE52FD}" destId="{C2D341A6-68C5-4DC5-A582-D2545AA56FE0}" srcOrd="0" destOrd="0" presId="urn:microsoft.com/office/officeart/2018/5/layout/IconCircleLabelList"/>
    <dgm:cxn modelId="{43E343D4-A6E0-41CA-906F-87B9F66CADCC}" type="presOf" srcId="{3007A3A9-91AC-449E-AC60-7635687B8AE2}" destId="{97561C66-E307-4CE4-A28A-15E7FFD59C2C}" srcOrd="0" destOrd="0" presId="urn:microsoft.com/office/officeart/2018/5/layout/IconCircleLabelList"/>
    <dgm:cxn modelId="{42E75BCE-115E-420C-97BC-1B62F7E8A5E1}" type="presOf" srcId="{973B39F0-9E4B-41FD-8FDC-B912C7D0F277}" destId="{91461B53-0AF7-476A-A6DF-0633D6D4ABCF}" srcOrd="0" destOrd="0" presId="urn:microsoft.com/office/officeart/2018/5/layout/IconCircleLabelList"/>
    <dgm:cxn modelId="{7274FB10-4D55-4C89-8F04-532E9131950A}" srcId="{29F1283A-2955-477F-B1C1-6B0A5192CCD5}" destId="{7DB68892-59F3-4C5F-8932-AC2DF11034BA}" srcOrd="0" destOrd="0" parTransId="{9E892519-03F3-47D8-A7D8-017B0BA12305}" sibTransId="{AE38D6CF-2482-49D7-A4D6-D46C2405748B}"/>
    <dgm:cxn modelId="{CFCC7364-4E51-4DCB-B7CC-6C553F36BD5D}" srcId="{29F1283A-2955-477F-B1C1-6B0A5192CCD5}" destId="{CA3A5FB9-57A7-4F70-9D9C-4418C7EE52FD}" srcOrd="2" destOrd="0" parTransId="{CDAEFC2F-896C-4922-B67F-0A5E201D959D}" sibTransId="{3B52C9BB-A0F4-4B09-B2FB-E8CCDCB99AD6}"/>
    <dgm:cxn modelId="{4326C447-5859-486C-A73B-9E72B04FF305}" type="presOf" srcId="{29F1283A-2955-477F-B1C1-6B0A5192CCD5}" destId="{EFE5A267-FE4E-4F87-9A0A-1F5BCD1DEB68}" srcOrd="0" destOrd="0" presId="urn:microsoft.com/office/officeart/2018/5/layout/IconCircleLabelList"/>
    <dgm:cxn modelId="{EDF569A0-3B6A-45DB-A2B1-C3474B706968}" srcId="{29F1283A-2955-477F-B1C1-6B0A5192CCD5}" destId="{973B39F0-9E4B-41FD-8FDC-B912C7D0F277}" srcOrd="4" destOrd="0" parTransId="{86192CC8-8B05-4A36-880B-D5E6429C10EB}" sibTransId="{3CA1E413-F97E-4010-B653-0A7372B80ABE}"/>
    <dgm:cxn modelId="{A19EBDE7-60DE-4D38-BB45-7692A965813C}" srcId="{29F1283A-2955-477F-B1C1-6B0A5192CCD5}" destId="{FF2FAD34-18CD-4042-BE1D-F287A478A5E2}" srcOrd="1" destOrd="0" parTransId="{5B8364F7-B8C0-4FC9-86BC-B8870F944F34}" sibTransId="{F349A28E-4A89-4909-9C93-3F1BED137061}"/>
    <dgm:cxn modelId="{7771A7C0-127A-4115-8A35-34B4E9A24AB4}" srcId="{29F1283A-2955-477F-B1C1-6B0A5192CCD5}" destId="{3007A3A9-91AC-449E-AC60-7635687B8AE2}" srcOrd="3" destOrd="0" parTransId="{E5280E3B-81E2-4747-A8CA-B056F7B92DA6}" sibTransId="{2848828F-C219-4945-A538-6630FA6E16D8}"/>
    <dgm:cxn modelId="{6BDFBA08-98DB-477E-82BD-BACDBDE4ACC0}" type="presOf" srcId="{FF2FAD34-18CD-4042-BE1D-F287A478A5E2}" destId="{C4F7A9A6-B369-4A5A-B16F-D513E8EF3DBD}" srcOrd="0" destOrd="0" presId="urn:microsoft.com/office/officeart/2018/5/layout/IconCircleLabelList"/>
    <dgm:cxn modelId="{3B58C15C-8170-430C-BD83-9343C36A940C}" type="presParOf" srcId="{EFE5A267-FE4E-4F87-9A0A-1F5BCD1DEB68}" destId="{67FC79C1-144A-4C8A-9CC0-D0CACD7B4986}" srcOrd="0" destOrd="0" presId="urn:microsoft.com/office/officeart/2018/5/layout/IconCircleLabelList"/>
    <dgm:cxn modelId="{120D1E40-CEB8-43E7-BAA3-E199ACC33AFE}" type="presParOf" srcId="{67FC79C1-144A-4C8A-9CC0-D0CACD7B4986}" destId="{01AC06B8-C1BE-4FFD-AAF3-6E0431F91CF4}" srcOrd="0" destOrd="0" presId="urn:microsoft.com/office/officeart/2018/5/layout/IconCircleLabelList"/>
    <dgm:cxn modelId="{0F5B77D1-D46A-4B2F-B41B-7A3F601E3B3F}" type="presParOf" srcId="{67FC79C1-144A-4C8A-9CC0-D0CACD7B4986}" destId="{FD4DA3A7-C341-441D-870F-51D5C9464BA0}" srcOrd="1" destOrd="0" presId="urn:microsoft.com/office/officeart/2018/5/layout/IconCircleLabelList"/>
    <dgm:cxn modelId="{F1F34FC4-734F-4E29-8E41-918D5BE1D07C}" type="presParOf" srcId="{67FC79C1-144A-4C8A-9CC0-D0CACD7B4986}" destId="{FE466011-8D7F-486C-9616-C4C504320440}" srcOrd="2" destOrd="0" presId="urn:microsoft.com/office/officeart/2018/5/layout/IconCircleLabelList"/>
    <dgm:cxn modelId="{A326DDE4-8292-40BC-9FEA-E9274350D0E0}" type="presParOf" srcId="{67FC79C1-144A-4C8A-9CC0-D0CACD7B4986}" destId="{BAB6CAC4-8471-4634-8AD9-0019F827FD27}" srcOrd="3" destOrd="0" presId="urn:microsoft.com/office/officeart/2018/5/layout/IconCircleLabelList"/>
    <dgm:cxn modelId="{5873DC1C-A0CB-4E63-A3A9-D038985CF71A}" type="presParOf" srcId="{EFE5A267-FE4E-4F87-9A0A-1F5BCD1DEB68}" destId="{D801FAAA-0C59-4B7A-B9F9-ADF2F5396BDE}" srcOrd="1" destOrd="0" presId="urn:microsoft.com/office/officeart/2018/5/layout/IconCircleLabelList"/>
    <dgm:cxn modelId="{10A1A26A-3938-4B34-91EC-C70DA642966E}" type="presParOf" srcId="{EFE5A267-FE4E-4F87-9A0A-1F5BCD1DEB68}" destId="{8246A38B-4703-4F47-816A-58516A7C52C2}" srcOrd="2" destOrd="0" presId="urn:microsoft.com/office/officeart/2018/5/layout/IconCircleLabelList"/>
    <dgm:cxn modelId="{1F8E1AFF-C39C-4660-9AAE-CC4BE07CD772}" type="presParOf" srcId="{8246A38B-4703-4F47-816A-58516A7C52C2}" destId="{022FB81D-7FF1-44AF-A807-DD2270598810}" srcOrd="0" destOrd="0" presId="urn:microsoft.com/office/officeart/2018/5/layout/IconCircleLabelList"/>
    <dgm:cxn modelId="{A221257C-DACF-4654-957D-48E63692396A}" type="presParOf" srcId="{8246A38B-4703-4F47-816A-58516A7C52C2}" destId="{409B9066-A5A3-4FE8-BC86-5C51796F4989}" srcOrd="1" destOrd="0" presId="urn:microsoft.com/office/officeart/2018/5/layout/IconCircleLabelList"/>
    <dgm:cxn modelId="{E6DC4B09-DFF7-40DF-B373-23E35495CBF2}" type="presParOf" srcId="{8246A38B-4703-4F47-816A-58516A7C52C2}" destId="{D694422E-0542-43BF-A058-1F586D1CE1FC}" srcOrd="2" destOrd="0" presId="urn:microsoft.com/office/officeart/2018/5/layout/IconCircleLabelList"/>
    <dgm:cxn modelId="{07015E80-01EF-451E-B70A-B7D657E1DDAC}" type="presParOf" srcId="{8246A38B-4703-4F47-816A-58516A7C52C2}" destId="{C4F7A9A6-B369-4A5A-B16F-D513E8EF3DBD}" srcOrd="3" destOrd="0" presId="urn:microsoft.com/office/officeart/2018/5/layout/IconCircleLabelList"/>
    <dgm:cxn modelId="{94AC9BAA-E8C2-461C-8A65-536FCC852FC8}" type="presParOf" srcId="{EFE5A267-FE4E-4F87-9A0A-1F5BCD1DEB68}" destId="{3DB7BC76-AA17-48EB-A46F-80E7E20F44F7}" srcOrd="3" destOrd="0" presId="urn:microsoft.com/office/officeart/2018/5/layout/IconCircleLabelList"/>
    <dgm:cxn modelId="{CBD85BE5-0D21-4148-AEFF-5D07298F7B5D}" type="presParOf" srcId="{EFE5A267-FE4E-4F87-9A0A-1F5BCD1DEB68}" destId="{4FF07876-3AB9-4F76-BC32-15EA19DEF4B6}" srcOrd="4" destOrd="0" presId="urn:microsoft.com/office/officeart/2018/5/layout/IconCircleLabelList"/>
    <dgm:cxn modelId="{51440995-C84E-4C7D-B8C7-F1CDEFD55FB7}" type="presParOf" srcId="{4FF07876-3AB9-4F76-BC32-15EA19DEF4B6}" destId="{4B432127-9769-427A-BADF-83DFA47189F2}" srcOrd="0" destOrd="0" presId="urn:microsoft.com/office/officeart/2018/5/layout/IconCircleLabelList"/>
    <dgm:cxn modelId="{F452A305-68B7-4256-96D5-86A6FD79DDC0}" type="presParOf" srcId="{4FF07876-3AB9-4F76-BC32-15EA19DEF4B6}" destId="{6F3C1737-1360-4F61-97B4-52BD37AE0EC8}" srcOrd="1" destOrd="0" presId="urn:microsoft.com/office/officeart/2018/5/layout/IconCircleLabelList"/>
    <dgm:cxn modelId="{8F9D70C2-1710-458B-92FB-8A5D5D831A17}" type="presParOf" srcId="{4FF07876-3AB9-4F76-BC32-15EA19DEF4B6}" destId="{5968BBFA-AB73-4242-80B6-B6B34F635186}" srcOrd="2" destOrd="0" presId="urn:microsoft.com/office/officeart/2018/5/layout/IconCircleLabelList"/>
    <dgm:cxn modelId="{3B5EF875-CD44-4FBF-8BD4-5F2B44CDA26A}" type="presParOf" srcId="{4FF07876-3AB9-4F76-BC32-15EA19DEF4B6}" destId="{C2D341A6-68C5-4DC5-A582-D2545AA56FE0}" srcOrd="3" destOrd="0" presId="urn:microsoft.com/office/officeart/2018/5/layout/IconCircleLabelList"/>
    <dgm:cxn modelId="{34CC01F3-8847-4C28-90D1-56241761E3E1}" type="presParOf" srcId="{EFE5A267-FE4E-4F87-9A0A-1F5BCD1DEB68}" destId="{38CED850-635D-42CC-BB3A-93A5D462924B}" srcOrd="5" destOrd="0" presId="urn:microsoft.com/office/officeart/2018/5/layout/IconCircleLabelList"/>
    <dgm:cxn modelId="{579E543B-27F6-4A37-A8D2-768ED5D9D7FB}" type="presParOf" srcId="{EFE5A267-FE4E-4F87-9A0A-1F5BCD1DEB68}" destId="{F3E487E9-E1D7-4B71-AD99-86C9BB6BBE2B}" srcOrd="6" destOrd="0" presId="urn:microsoft.com/office/officeart/2018/5/layout/IconCircleLabelList"/>
    <dgm:cxn modelId="{DA0D11AD-0831-4D59-88A4-0C9EE3EEC6D4}" type="presParOf" srcId="{F3E487E9-E1D7-4B71-AD99-86C9BB6BBE2B}" destId="{3FEA3444-C8DD-4B34-9588-4EB11584A582}" srcOrd="0" destOrd="0" presId="urn:microsoft.com/office/officeart/2018/5/layout/IconCircleLabelList"/>
    <dgm:cxn modelId="{3B8E4199-CADD-4D4D-9BBF-45C190F85E1C}" type="presParOf" srcId="{F3E487E9-E1D7-4B71-AD99-86C9BB6BBE2B}" destId="{7E4C2489-4EB5-42B1-92DC-CBEEDD3D5C43}" srcOrd="1" destOrd="0" presId="urn:microsoft.com/office/officeart/2018/5/layout/IconCircleLabelList"/>
    <dgm:cxn modelId="{0E38F2E9-CE6E-4897-A0D3-A2AD5A434AC3}" type="presParOf" srcId="{F3E487E9-E1D7-4B71-AD99-86C9BB6BBE2B}" destId="{36E33F4E-1386-477E-AB8B-6186C17FC517}" srcOrd="2" destOrd="0" presId="urn:microsoft.com/office/officeart/2018/5/layout/IconCircleLabelList"/>
    <dgm:cxn modelId="{8D751D18-0518-4806-B802-3364F0C53E5F}" type="presParOf" srcId="{F3E487E9-E1D7-4B71-AD99-86C9BB6BBE2B}" destId="{97561C66-E307-4CE4-A28A-15E7FFD59C2C}" srcOrd="3" destOrd="0" presId="urn:microsoft.com/office/officeart/2018/5/layout/IconCircleLabelList"/>
    <dgm:cxn modelId="{0C9930CE-10E3-4AE7-8CB1-5A50A2594758}" type="presParOf" srcId="{EFE5A267-FE4E-4F87-9A0A-1F5BCD1DEB68}" destId="{288B2883-F233-424C-91A8-67E5AD485D52}" srcOrd="7" destOrd="0" presId="urn:microsoft.com/office/officeart/2018/5/layout/IconCircleLabelList"/>
    <dgm:cxn modelId="{2250835F-6A52-41C6-8A5C-DC3D3C02E4BE}" type="presParOf" srcId="{EFE5A267-FE4E-4F87-9A0A-1F5BCD1DEB68}" destId="{FE34603F-0A6F-4AFE-9A00-4AF8A780C06A}" srcOrd="8" destOrd="0" presId="urn:microsoft.com/office/officeart/2018/5/layout/IconCircleLabelList"/>
    <dgm:cxn modelId="{CA953581-A5DE-4CF9-A3D6-4BDE230BC412}" type="presParOf" srcId="{FE34603F-0A6F-4AFE-9A00-4AF8A780C06A}" destId="{72BCF44A-C207-4B2F-9F71-264CAF58A6DF}" srcOrd="0" destOrd="0" presId="urn:microsoft.com/office/officeart/2018/5/layout/IconCircleLabelList"/>
    <dgm:cxn modelId="{3B828609-5E79-4114-820B-E78C23C29842}" type="presParOf" srcId="{FE34603F-0A6F-4AFE-9A00-4AF8A780C06A}" destId="{61D30F36-D744-4AC5-A771-38320E11B2DC}" srcOrd="1" destOrd="0" presId="urn:microsoft.com/office/officeart/2018/5/layout/IconCircleLabelList"/>
    <dgm:cxn modelId="{5D217662-BDAD-4BC9-9380-E8F8665979A3}" type="presParOf" srcId="{FE34603F-0A6F-4AFE-9A00-4AF8A780C06A}" destId="{0BF09D17-99A7-47C1-83FC-D9992A20F9A4}" srcOrd="2" destOrd="0" presId="urn:microsoft.com/office/officeart/2018/5/layout/IconCircleLabelList"/>
    <dgm:cxn modelId="{02B3222E-829C-47D6-B29C-7E73A771B20A}" type="presParOf" srcId="{FE34603F-0A6F-4AFE-9A00-4AF8A780C06A}" destId="{91461B53-0AF7-476A-A6DF-0633D6D4ABC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D65B8E-8D98-4506-AC0E-3D0C5F25976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2400DB6-5BE1-4FA4-959A-85EE230A6F8D}">
      <dgm:prSet/>
      <dgm:spPr/>
      <dgm:t>
        <a:bodyPr/>
        <a:lstStyle/>
        <a:p>
          <a:r>
            <a:rPr lang="en-US" b="0" i="0"/>
            <a:t>Teaching received without understanding kills the yield. </a:t>
          </a:r>
          <a:endParaRPr lang="en-US"/>
        </a:p>
      </dgm:t>
    </dgm:pt>
    <dgm:pt modelId="{20D22E1F-A797-4DC1-9F3F-5F322E12B1EB}" type="parTrans" cxnId="{0839E795-A3F7-4731-9791-43C3E99295E2}">
      <dgm:prSet/>
      <dgm:spPr/>
      <dgm:t>
        <a:bodyPr/>
        <a:lstStyle/>
        <a:p>
          <a:endParaRPr lang="en-US"/>
        </a:p>
      </dgm:t>
    </dgm:pt>
    <dgm:pt modelId="{D8AF1AE5-646B-4ADF-92A1-869A8E9056CE}" type="sibTrans" cxnId="{0839E795-A3F7-4731-9791-43C3E99295E2}">
      <dgm:prSet/>
      <dgm:spPr/>
      <dgm:t>
        <a:bodyPr/>
        <a:lstStyle/>
        <a:p>
          <a:endParaRPr lang="en-US"/>
        </a:p>
      </dgm:t>
    </dgm:pt>
    <dgm:pt modelId="{02837483-88BD-4DA3-BB7E-318CD054DBB5}">
      <dgm:prSet/>
      <dgm:spPr/>
      <dgm:t>
        <a:bodyPr/>
        <a:lstStyle/>
        <a:p>
          <a:r>
            <a:rPr lang="en-US" b="0" i="0"/>
            <a:t>Faith with shallow roots withers and dies. </a:t>
          </a:r>
          <a:endParaRPr lang="en-US"/>
        </a:p>
      </dgm:t>
    </dgm:pt>
    <dgm:pt modelId="{C766ADD0-6782-4DA2-8B83-EC5C6E902327}" type="parTrans" cxnId="{A5CEC69D-3828-4F9D-8563-27DAA1DF16FA}">
      <dgm:prSet/>
      <dgm:spPr/>
      <dgm:t>
        <a:bodyPr/>
        <a:lstStyle/>
        <a:p>
          <a:endParaRPr lang="en-US"/>
        </a:p>
      </dgm:t>
    </dgm:pt>
    <dgm:pt modelId="{AC1A3BFA-2E76-4126-AB1D-125A1F57B82A}" type="sibTrans" cxnId="{A5CEC69D-3828-4F9D-8563-27DAA1DF16FA}">
      <dgm:prSet/>
      <dgm:spPr/>
      <dgm:t>
        <a:bodyPr/>
        <a:lstStyle/>
        <a:p>
          <a:endParaRPr lang="en-US"/>
        </a:p>
      </dgm:t>
    </dgm:pt>
    <dgm:pt modelId="{FE4FD0D2-62B4-480B-8C53-355AE418CBB3}">
      <dgm:prSet/>
      <dgm:spPr/>
      <dgm:t>
        <a:bodyPr/>
        <a:lstStyle/>
        <a:p>
          <a:r>
            <a:rPr lang="en-US" b="0" i="0"/>
            <a:t>Distractions, worries, and desires for other things choke the word. </a:t>
          </a:r>
          <a:endParaRPr lang="en-US"/>
        </a:p>
      </dgm:t>
    </dgm:pt>
    <dgm:pt modelId="{B82ED044-26D5-4B2E-9739-1E4FC038246D}" type="parTrans" cxnId="{67328039-3064-4BA9-A908-ED7446D1BD48}">
      <dgm:prSet/>
      <dgm:spPr/>
      <dgm:t>
        <a:bodyPr/>
        <a:lstStyle/>
        <a:p>
          <a:endParaRPr lang="en-US"/>
        </a:p>
      </dgm:t>
    </dgm:pt>
    <dgm:pt modelId="{4CA8650B-5ACE-4CD2-A055-C51C386EC117}" type="sibTrans" cxnId="{67328039-3064-4BA9-A908-ED7446D1BD48}">
      <dgm:prSet/>
      <dgm:spPr/>
      <dgm:t>
        <a:bodyPr/>
        <a:lstStyle/>
        <a:p>
          <a:endParaRPr lang="en-US"/>
        </a:p>
      </dgm:t>
    </dgm:pt>
    <dgm:pt modelId="{C51B11E0-3BFB-4521-8B91-60FA3FFE7123}">
      <dgm:prSet/>
      <dgm:spPr/>
      <dgm:t>
        <a:bodyPr/>
        <a:lstStyle/>
        <a:p>
          <a:r>
            <a:rPr lang="en-US" b="0" i="0"/>
            <a:t>But one who hears the Word and understands it bears fruit.</a:t>
          </a:r>
          <a:endParaRPr lang="en-US"/>
        </a:p>
      </dgm:t>
    </dgm:pt>
    <dgm:pt modelId="{4A4C31AE-08B2-4455-88CA-FC2603EE0341}" type="parTrans" cxnId="{D2D90FE3-DA0A-4C50-98C8-3E78A8DF75D1}">
      <dgm:prSet/>
      <dgm:spPr/>
      <dgm:t>
        <a:bodyPr/>
        <a:lstStyle/>
        <a:p>
          <a:endParaRPr lang="en-US"/>
        </a:p>
      </dgm:t>
    </dgm:pt>
    <dgm:pt modelId="{03DFEB36-0E4F-4D05-B0AF-C0CA4E537DE5}" type="sibTrans" cxnId="{D2D90FE3-DA0A-4C50-98C8-3E78A8DF75D1}">
      <dgm:prSet/>
      <dgm:spPr/>
      <dgm:t>
        <a:bodyPr/>
        <a:lstStyle/>
        <a:p>
          <a:endParaRPr lang="en-US"/>
        </a:p>
      </dgm:t>
    </dgm:pt>
    <dgm:pt modelId="{DB365D99-9A2C-4A10-BD82-BF71E3C01C7A}" type="pres">
      <dgm:prSet presAssocID="{26D65B8E-8D98-4506-AC0E-3D0C5F2597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C8D5BEFC-0332-4B66-A2CA-DE1E3D667B97}" type="pres">
      <dgm:prSet presAssocID="{32400DB6-5BE1-4FA4-959A-85EE230A6F8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A4E258B-CE78-4F60-B573-828633826C8D}" type="pres">
      <dgm:prSet presAssocID="{D8AF1AE5-646B-4ADF-92A1-869A8E9056CE}" presName="spacer" presStyleCnt="0"/>
      <dgm:spPr/>
    </dgm:pt>
    <dgm:pt modelId="{987FE490-6D6E-4BA4-A3AC-F3CF9B7455C5}" type="pres">
      <dgm:prSet presAssocID="{02837483-88BD-4DA3-BB7E-318CD054DBB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1AE0DBC-DCA5-45F1-8FD8-E6015FBEF720}" type="pres">
      <dgm:prSet presAssocID="{AC1A3BFA-2E76-4126-AB1D-125A1F57B82A}" presName="spacer" presStyleCnt="0"/>
      <dgm:spPr/>
    </dgm:pt>
    <dgm:pt modelId="{6FDC2E5E-844B-4ED3-A153-A6D7C8AEE404}" type="pres">
      <dgm:prSet presAssocID="{FE4FD0D2-62B4-480B-8C53-355AE418CBB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7B0E42B-4BCC-4E24-B480-7C1B1E65AACB}" type="pres">
      <dgm:prSet presAssocID="{4CA8650B-5ACE-4CD2-A055-C51C386EC117}" presName="spacer" presStyleCnt="0"/>
      <dgm:spPr/>
    </dgm:pt>
    <dgm:pt modelId="{10CF8DFA-6668-46A7-AB78-E780070603B9}" type="pres">
      <dgm:prSet presAssocID="{C51B11E0-3BFB-4521-8B91-60FA3FFE712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A434DCCC-7F4F-4544-B611-43094C9B41FD}" type="presOf" srcId="{FE4FD0D2-62B4-480B-8C53-355AE418CBB3}" destId="{6FDC2E5E-844B-4ED3-A153-A6D7C8AEE404}" srcOrd="0" destOrd="0" presId="urn:microsoft.com/office/officeart/2005/8/layout/vList2"/>
    <dgm:cxn modelId="{67328039-3064-4BA9-A908-ED7446D1BD48}" srcId="{26D65B8E-8D98-4506-AC0E-3D0C5F25976C}" destId="{FE4FD0D2-62B4-480B-8C53-355AE418CBB3}" srcOrd="2" destOrd="0" parTransId="{B82ED044-26D5-4B2E-9739-1E4FC038246D}" sibTransId="{4CA8650B-5ACE-4CD2-A055-C51C386EC117}"/>
    <dgm:cxn modelId="{D2D90FE3-DA0A-4C50-98C8-3E78A8DF75D1}" srcId="{26D65B8E-8D98-4506-AC0E-3D0C5F25976C}" destId="{C51B11E0-3BFB-4521-8B91-60FA3FFE7123}" srcOrd="3" destOrd="0" parTransId="{4A4C31AE-08B2-4455-88CA-FC2603EE0341}" sibTransId="{03DFEB36-0E4F-4D05-B0AF-C0CA4E537DE5}"/>
    <dgm:cxn modelId="{B13E7FBE-3306-4A5A-B280-6CD1EE49DF45}" type="presOf" srcId="{32400DB6-5BE1-4FA4-959A-85EE230A6F8D}" destId="{C8D5BEFC-0332-4B66-A2CA-DE1E3D667B97}" srcOrd="0" destOrd="0" presId="urn:microsoft.com/office/officeart/2005/8/layout/vList2"/>
    <dgm:cxn modelId="{EB8D06FA-907B-4AAF-8118-DADF9191524B}" type="presOf" srcId="{26D65B8E-8D98-4506-AC0E-3D0C5F25976C}" destId="{DB365D99-9A2C-4A10-BD82-BF71E3C01C7A}" srcOrd="0" destOrd="0" presId="urn:microsoft.com/office/officeart/2005/8/layout/vList2"/>
    <dgm:cxn modelId="{A5CEC69D-3828-4F9D-8563-27DAA1DF16FA}" srcId="{26D65B8E-8D98-4506-AC0E-3D0C5F25976C}" destId="{02837483-88BD-4DA3-BB7E-318CD054DBB5}" srcOrd="1" destOrd="0" parTransId="{C766ADD0-6782-4DA2-8B83-EC5C6E902327}" sibTransId="{AC1A3BFA-2E76-4126-AB1D-125A1F57B82A}"/>
    <dgm:cxn modelId="{42349576-2656-4ADD-837C-78E16FAA79C5}" type="presOf" srcId="{C51B11E0-3BFB-4521-8B91-60FA3FFE7123}" destId="{10CF8DFA-6668-46A7-AB78-E780070603B9}" srcOrd="0" destOrd="0" presId="urn:microsoft.com/office/officeart/2005/8/layout/vList2"/>
    <dgm:cxn modelId="{716E35EB-FE9B-4B70-9145-87507876337F}" type="presOf" srcId="{02837483-88BD-4DA3-BB7E-318CD054DBB5}" destId="{987FE490-6D6E-4BA4-A3AC-F3CF9B7455C5}" srcOrd="0" destOrd="0" presId="urn:microsoft.com/office/officeart/2005/8/layout/vList2"/>
    <dgm:cxn modelId="{0839E795-A3F7-4731-9791-43C3E99295E2}" srcId="{26D65B8E-8D98-4506-AC0E-3D0C5F25976C}" destId="{32400DB6-5BE1-4FA4-959A-85EE230A6F8D}" srcOrd="0" destOrd="0" parTransId="{20D22E1F-A797-4DC1-9F3F-5F322E12B1EB}" sibTransId="{D8AF1AE5-646B-4ADF-92A1-869A8E9056CE}"/>
    <dgm:cxn modelId="{82F16C4F-D9C6-4828-83C6-EB1FE51BFEBF}" type="presParOf" srcId="{DB365D99-9A2C-4A10-BD82-BF71E3C01C7A}" destId="{C8D5BEFC-0332-4B66-A2CA-DE1E3D667B97}" srcOrd="0" destOrd="0" presId="urn:microsoft.com/office/officeart/2005/8/layout/vList2"/>
    <dgm:cxn modelId="{8B6BBF59-DBB7-4420-870E-04BDDAECF464}" type="presParOf" srcId="{DB365D99-9A2C-4A10-BD82-BF71E3C01C7A}" destId="{4A4E258B-CE78-4F60-B573-828633826C8D}" srcOrd="1" destOrd="0" presId="urn:microsoft.com/office/officeart/2005/8/layout/vList2"/>
    <dgm:cxn modelId="{741E040C-84C8-4542-9DEC-01E22B2BECCF}" type="presParOf" srcId="{DB365D99-9A2C-4A10-BD82-BF71E3C01C7A}" destId="{987FE490-6D6E-4BA4-A3AC-F3CF9B7455C5}" srcOrd="2" destOrd="0" presId="urn:microsoft.com/office/officeart/2005/8/layout/vList2"/>
    <dgm:cxn modelId="{A153C23E-A32C-42BF-9BB3-2C2FC837B465}" type="presParOf" srcId="{DB365D99-9A2C-4A10-BD82-BF71E3C01C7A}" destId="{21AE0DBC-DCA5-45F1-8FD8-E6015FBEF720}" srcOrd="3" destOrd="0" presId="urn:microsoft.com/office/officeart/2005/8/layout/vList2"/>
    <dgm:cxn modelId="{DA2AEAFE-44A3-4BB1-879A-F995A79FE4C1}" type="presParOf" srcId="{DB365D99-9A2C-4A10-BD82-BF71E3C01C7A}" destId="{6FDC2E5E-844B-4ED3-A153-A6D7C8AEE404}" srcOrd="4" destOrd="0" presId="urn:microsoft.com/office/officeart/2005/8/layout/vList2"/>
    <dgm:cxn modelId="{DF321E5A-DF98-4057-A346-F9823492DC46}" type="presParOf" srcId="{DB365D99-9A2C-4A10-BD82-BF71E3C01C7A}" destId="{87B0E42B-4BCC-4E24-B480-7C1B1E65AACB}" srcOrd="5" destOrd="0" presId="urn:microsoft.com/office/officeart/2005/8/layout/vList2"/>
    <dgm:cxn modelId="{FF8A1961-E756-4108-B327-FEBA733C6C64}" type="presParOf" srcId="{DB365D99-9A2C-4A10-BD82-BF71E3C01C7A}" destId="{10CF8DFA-6668-46A7-AB78-E780070603B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802C0F-84D0-48FD-A369-747E09570B6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7421DD6-A81E-4774-BBC4-0F25A7741201}">
      <dgm:prSet/>
      <dgm:spPr/>
      <dgm:t>
        <a:bodyPr/>
        <a:lstStyle/>
        <a:p>
          <a:r>
            <a:rPr lang="en-US"/>
            <a:t>1:</a:t>
          </a:r>
          <a:r>
            <a:rPr lang="en-US" b="1"/>
            <a:t> Focus on Understanding</a:t>
          </a:r>
          <a:r>
            <a:rPr lang="en-US"/>
            <a:t> </a:t>
          </a:r>
        </a:p>
      </dgm:t>
    </dgm:pt>
    <dgm:pt modelId="{D86DB5BD-C265-4020-8E4B-C3DE5C0D1093}" type="parTrans" cxnId="{BA7AEF05-1EAC-4CFB-9783-75DF34F7C2B1}">
      <dgm:prSet/>
      <dgm:spPr/>
      <dgm:t>
        <a:bodyPr/>
        <a:lstStyle/>
        <a:p>
          <a:endParaRPr lang="en-US"/>
        </a:p>
      </dgm:t>
    </dgm:pt>
    <dgm:pt modelId="{E7A8E7DB-283C-488F-85C7-B741AA938C49}" type="sibTrans" cxnId="{BA7AEF05-1EAC-4CFB-9783-75DF34F7C2B1}">
      <dgm:prSet/>
      <dgm:spPr/>
      <dgm:t>
        <a:bodyPr/>
        <a:lstStyle/>
        <a:p>
          <a:endParaRPr lang="en-US"/>
        </a:p>
      </dgm:t>
    </dgm:pt>
    <dgm:pt modelId="{97483ED9-3BF7-4B54-97D6-195BDAE87D41}">
      <dgm:prSet/>
      <dgm:spPr/>
      <dgm:t>
        <a:bodyPr/>
        <a:lstStyle/>
        <a:p>
          <a:r>
            <a:rPr lang="en-US"/>
            <a:t>Hearing is not enough. Reading is not enough. Memorizing is not enough – unless your goal is to produce a Bible “Jeopardy” champion.</a:t>
          </a:r>
        </a:p>
      </dgm:t>
    </dgm:pt>
    <dgm:pt modelId="{39654D35-7CCF-4898-A3D5-90D30256CA5F}" type="parTrans" cxnId="{41004BE7-79FC-4F6F-A776-F23B8873A06D}">
      <dgm:prSet/>
      <dgm:spPr/>
      <dgm:t>
        <a:bodyPr/>
        <a:lstStyle/>
        <a:p>
          <a:endParaRPr lang="en-US"/>
        </a:p>
      </dgm:t>
    </dgm:pt>
    <dgm:pt modelId="{9AE7641A-AE72-44F8-BE67-C8565E16A9FE}" type="sibTrans" cxnId="{41004BE7-79FC-4F6F-A776-F23B8873A06D}">
      <dgm:prSet/>
      <dgm:spPr/>
      <dgm:t>
        <a:bodyPr/>
        <a:lstStyle/>
        <a:p>
          <a:endParaRPr lang="en-US"/>
        </a:p>
      </dgm:t>
    </dgm:pt>
    <dgm:pt modelId="{074E51EF-C04E-4288-931E-BAF4CCF71728}">
      <dgm:prSet/>
      <dgm:spPr/>
      <dgm:t>
        <a:bodyPr/>
        <a:lstStyle/>
        <a:p>
          <a:r>
            <a:rPr lang="en-US"/>
            <a:t>Eg,  unscrambling the word forgiveness in a puzzle is far less important than understanding the meaning of forgiveness</a:t>
          </a:r>
        </a:p>
      </dgm:t>
    </dgm:pt>
    <dgm:pt modelId="{CF3A1D7A-CEDC-4BF1-919A-61DE0F869502}" type="parTrans" cxnId="{CBC7A6B2-CA08-4E40-9C39-599C347BE8F7}">
      <dgm:prSet/>
      <dgm:spPr/>
      <dgm:t>
        <a:bodyPr/>
        <a:lstStyle/>
        <a:p>
          <a:endParaRPr lang="en-US"/>
        </a:p>
      </dgm:t>
    </dgm:pt>
    <dgm:pt modelId="{AE0DB767-8510-44A5-8FD5-D7FC5C428F54}" type="sibTrans" cxnId="{CBC7A6B2-CA08-4E40-9C39-599C347BE8F7}">
      <dgm:prSet/>
      <dgm:spPr/>
      <dgm:t>
        <a:bodyPr/>
        <a:lstStyle/>
        <a:p>
          <a:endParaRPr lang="en-US"/>
        </a:p>
      </dgm:t>
    </dgm:pt>
    <dgm:pt modelId="{281B91BF-200C-4E73-89F6-F6A3D2AE991D}">
      <dgm:prSet/>
      <dgm:spPr/>
      <dgm:t>
        <a:bodyPr/>
        <a:lstStyle/>
        <a:p>
          <a:r>
            <a:rPr lang="en-ZA"/>
            <a:t>2:</a:t>
          </a:r>
          <a:r>
            <a:rPr lang="en-US" b="1"/>
            <a:t> Let Them Experience the Message</a:t>
          </a:r>
          <a:r>
            <a:rPr lang="en-US"/>
            <a:t> </a:t>
          </a:r>
        </a:p>
      </dgm:t>
    </dgm:pt>
    <dgm:pt modelId="{93C0EAAD-27FE-485F-BAF7-CB1C8CBE3929}" type="parTrans" cxnId="{963EEA2A-BD47-4B85-82C3-3D983F1D913C}">
      <dgm:prSet/>
      <dgm:spPr/>
      <dgm:t>
        <a:bodyPr/>
        <a:lstStyle/>
        <a:p>
          <a:endParaRPr lang="en-US"/>
        </a:p>
      </dgm:t>
    </dgm:pt>
    <dgm:pt modelId="{A1816354-12B6-469F-ABD4-B2606C07BEB8}" type="sibTrans" cxnId="{963EEA2A-BD47-4B85-82C3-3D983F1D913C}">
      <dgm:prSet/>
      <dgm:spPr/>
      <dgm:t>
        <a:bodyPr/>
        <a:lstStyle/>
        <a:p>
          <a:endParaRPr lang="en-US"/>
        </a:p>
      </dgm:t>
    </dgm:pt>
    <dgm:pt modelId="{EA5D9CC0-52E4-4A43-A369-B8511A5404C3}">
      <dgm:prSet/>
      <dgm:spPr/>
      <dgm:t>
        <a:bodyPr/>
        <a:lstStyle/>
        <a:p>
          <a:r>
            <a:rPr lang="en-US"/>
            <a:t>People remember and are affected by vivid experiences eg washing of feet for lordsupper</a:t>
          </a:r>
        </a:p>
      </dgm:t>
    </dgm:pt>
    <dgm:pt modelId="{DD4D596A-0ADF-4188-99A4-D3B37ECE3F0B}" type="parTrans" cxnId="{CE001851-C304-41D0-A734-93DF2E651D2B}">
      <dgm:prSet/>
      <dgm:spPr/>
      <dgm:t>
        <a:bodyPr/>
        <a:lstStyle/>
        <a:p>
          <a:endParaRPr lang="en-US"/>
        </a:p>
      </dgm:t>
    </dgm:pt>
    <dgm:pt modelId="{EED3741A-F6A9-45B4-A6B7-7E10327B2B48}" type="sibTrans" cxnId="{CE001851-C304-41D0-A734-93DF2E651D2B}">
      <dgm:prSet/>
      <dgm:spPr/>
      <dgm:t>
        <a:bodyPr/>
        <a:lstStyle/>
        <a:p>
          <a:endParaRPr lang="en-US"/>
        </a:p>
      </dgm:t>
    </dgm:pt>
    <dgm:pt modelId="{61E4C914-5E20-4C78-A9D9-DA1462D3E4C7}">
      <dgm:prSet/>
      <dgm:spPr/>
      <dgm:t>
        <a:bodyPr/>
        <a:lstStyle/>
        <a:p>
          <a:r>
            <a:rPr lang="en-US"/>
            <a:t>help them experience biblical doctrine, grace ,forgiveness, giving,love,kindness(writing kind words at a family gathering)</a:t>
          </a:r>
        </a:p>
      </dgm:t>
    </dgm:pt>
    <dgm:pt modelId="{7EC7DC66-F5B1-4B68-A077-DBDB802596C3}" type="parTrans" cxnId="{FE1D5840-1004-4D99-8DBB-D4B0E3B73063}">
      <dgm:prSet/>
      <dgm:spPr/>
      <dgm:t>
        <a:bodyPr/>
        <a:lstStyle/>
        <a:p>
          <a:endParaRPr lang="en-US"/>
        </a:p>
      </dgm:t>
    </dgm:pt>
    <dgm:pt modelId="{FE43BF2F-CD7C-4690-A0E5-43D2B354CD79}" type="sibTrans" cxnId="{FE1D5840-1004-4D99-8DBB-D4B0E3B73063}">
      <dgm:prSet/>
      <dgm:spPr/>
      <dgm:t>
        <a:bodyPr/>
        <a:lstStyle/>
        <a:p>
          <a:endParaRPr lang="en-US"/>
        </a:p>
      </dgm:t>
    </dgm:pt>
    <dgm:pt modelId="{418B2222-B176-4B8E-9DB9-9A8A1D359864}" type="pres">
      <dgm:prSet presAssocID="{05802C0F-84D0-48FD-A369-747E09570B6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DE522CF0-97B0-48DC-A24B-7140CF8DE544}" type="pres">
      <dgm:prSet presAssocID="{A7421DD6-A81E-4774-BBC4-0F25A7741201}" presName="compNode" presStyleCnt="0"/>
      <dgm:spPr/>
    </dgm:pt>
    <dgm:pt modelId="{8631C09D-01D6-485C-8A51-2D7AD89EB084}" type="pres">
      <dgm:prSet presAssocID="{A7421DD6-A81E-4774-BBC4-0F25A774120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1B67EE3-D8FF-4EA1-91DB-29D7F1D8B198}" type="pres">
      <dgm:prSet presAssocID="{A7421DD6-A81E-4774-BBC4-0F25A7741201}" presName="spaceRect" presStyleCnt="0"/>
      <dgm:spPr/>
    </dgm:pt>
    <dgm:pt modelId="{052F6B51-9D1C-43D3-AA37-FFB7E5B8CB3A}" type="pres">
      <dgm:prSet presAssocID="{A7421DD6-A81E-4774-BBC4-0F25A7741201}" presName="textRect" presStyleLbl="revTx" presStyleIdx="0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7F6BD92A-1657-4558-9865-85CF82B9F405}" type="pres">
      <dgm:prSet presAssocID="{E7A8E7DB-283C-488F-85C7-B741AA938C49}" presName="sibTrans" presStyleCnt="0"/>
      <dgm:spPr/>
    </dgm:pt>
    <dgm:pt modelId="{9FC2A028-0A71-4C3D-B064-D267AD7007CB}" type="pres">
      <dgm:prSet presAssocID="{97483ED9-3BF7-4B54-97D6-195BDAE87D41}" presName="compNode" presStyleCnt="0"/>
      <dgm:spPr/>
    </dgm:pt>
    <dgm:pt modelId="{429D23E1-3A16-4C39-ADA7-27304E3599EC}" type="pres">
      <dgm:prSet presAssocID="{97483ED9-3BF7-4B54-97D6-195BDAE87D4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0A87875F-044D-46C8-9B18-A7BE009EEB51}" type="pres">
      <dgm:prSet presAssocID="{97483ED9-3BF7-4B54-97D6-195BDAE87D41}" presName="spaceRect" presStyleCnt="0"/>
      <dgm:spPr/>
    </dgm:pt>
    <dgm:pt modelId="{E7AA0AAF-B704-4A67-BD8C-D6BD97E3050B}" type="pres">
      <dgm:prSet presAssocID="{97483ED9-3BF7-4B54-97D6-195BDAE87D41}" presName="textRect" presStyleLbl="revTx" presStyleIdx="1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C060D056-E211-4FDD-9DDC-5EFB15F7E73B}" type="pres">
      <dgm:prSet presAssocID="{9AE7641A-AE72-44F8-BE67-C8565E16A9FE}" presName="sibTrans" presStyleCnt="0"/>
      <dgm:spPr/>
    </dgm:pt>
    <dgm:pt modelId="{286C219D-E650-411A-A64A-F2F5A4645D2C}" type="pres">
      <dgm:prSet presAssocID="{074E51EF-C04E-4288-931E-BAF4CCF71728}" presName="compNode" presStyleCnt="0"/>
      <dgm:spPr/>
    </dgm:pt>
    <dgm:pt modelId="{4F3C22DF-ADAB-43B8-8F99-5D6BB903F1B5}" type="pres">
      <dgm:prSet presAssocID="{074E51EF-C04E-4288-931E-BAF4CCF7172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0FB7EBBA-10D6-4721-AA9D-1719EA8A4A0B}" type="pres">
      <dgm:prSet presAssocID="{074E51EF-C04E-4288-931E-BAF4CCF71728}" presName="spaceRect" presStyleCnt="0"/>
      <dgm:spPr/>
    </dgm:pt>
    <dgm:pt modelId="{A08B41F2-A205-404F-A339-CA52137A0742}" type="pres">
      <dgm:prSet presAssocID="{074E51EF-C04E-4288-931E-BAF4CCF71728}" presName="textRect" presStyleLbl="revTx" presStyleIdx="2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28CA9260-86C0-420F-B199-7C035595AFCE}" type="pres">
      <dgm:prSet presAssocID="{AE0DB767-8510-44A5-8FD5-D7FC5C428F54}" presName="sibTrans" presStyleCnt="0"/>
      <dgm:spPr/>
    </dgm:pt>
    <dgm:pt modelId="{12ABBC49-A865-42FA-97D5-6331B7DDEC59}" type="pres">
      <dgm:prSet presAssocID="{281B91BF-200C-4E73-89F6-F6A3D2AE991D}" presName="compNode" presStyleCnt="0"/>
      <dgm:spPr/>
    </dgm:pt>
    <dgm:pt modelId="{564A2E68-328C-4E62-B451-22C0C8C606C5}" type="pres">
      <dgm:prSet presAssocID="{281B91BF-200C-4E73-89F6-F6A3D2AE991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146E32B3-61DB-49AD-B170-83B19760AE72}" type="pres">
      <dgm:prSet presAssocID="{281B91BF-200C-4E73-89F6-F6A3D2AE991D}" presName="spaceRect" presStyleCnt="0"/>
      <dgm:spPr/>
    </dgm:pt>
    <dgm:pt modelId="{F876E24D-404D-4324-81D3-5BC09E240092}" type="pres">
      <dgm:prSet presAssocID="{281B91BF-200C-4E73-89F6-F6A3D2AE991D}" presName="textRect" presStyleLbl="revTx" presStyleIdx="3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7F52D19B-B479-4BCE-9293-2DA8CACD1123}" type="pres">
      <dgm:prSet presAssocID="{A1816354-12B6-469F-ABD4-B2606C07BEB8}" presName="sibTrans" presStyleCnt="0"/>
      <dgm:spPr/>
    </dgm:pt>
    <dgm:pt modelId="{5C12D42B-540A-48FF-9A6C-31DBC282B8BA}" type="pres">
      <dgm:prSet presAssocID="{EA5D9CC0-52E4-4A43-A369-B8511A5404C3}" presName="compNode" presStyleCnt="0"/>
      <dgm:spPr/>
    </dgm:pt>
    <dgm:pt modelId="{A8359316-B978-42F5-8C4E-9EDC67A5A967}" type="pres">
      <dgm:prSet presAssocID="{EA5D9CC0-52E4-4A43-A369-B8511A5404C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84E8D770-78FD-4C17-888A-A408BD22D5B9}" type="pres">
      <dgm:prSet presAssocID="{EA5D9CC0-52E4-4A43-A369-B8511A5404C3}" presName="spaceRect" presStyleCnt="0"/>
      <dgm:spPr/>
    </dgm:pt>
    <dgm:pt modelId="{40E17E6F-4188-4E97-8B3C-B23CB683BDB2}" type="pres">
      <dgm:prSet presAssocID="{EA5D9CC0-52E4-4A43-A369-B8511A5404C3}" presName="textRect" presStyleLbl="revTx" presStyleIdx="4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035657E2-8E50-417A-AC5A-77113AF66213}" type="pres">
      <dgm:prSet presAssocID="{EED3741A-F6A9-45B4-A6B7-7E10327B2B48}" presName="sibTrans" presStyleCnt="0"/>
      <dgm:spPr/>
    </dgm:pt>
    <dgm:pt modelId="{7CE679CB-D437-409C-8B8D-53B171A5F8CC}" type="pres">
      <dgm:prSet presAssocID="{61E4C914-5E20-4C78-A9D9-DA1462D3E4C7}" presName="compNode" presStyleCnt="0"/>
      <dgm:spPr/>
    </dgm:pt>
    <dgm:pt modelId="{CC93662B-9B30-44C6-92B6-A46A6040E0C6}" type="pres">
      <dgm:prSet presAssocID="{61E4C914-5E20-4C78-A9D9-DA1462D3E4C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B5463F25-F1FB-42AF-83A3-0A74ED63063C}" type="pres">
      <dgm:prSet presAssocID="{61E4C914-5E20-4C78-A9D9-DA1462D3E4C7}" presName="spaceRect" presStyleCnt="0"/>
      <dgm:spPr/>
    </dgm:pt>
    <dgm:pt modelId="{A0BD2A74-4A67-405D-8287-8C9D5C8CC64C}" type="pres">
      <dgm:prSet presAssocID="{61E4C914-5E20-4C78-A9D9-DA1462D3E4C7}" presName="textRect" presStyleLbl="revTx" presStyleIdx="5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2710032E-1A52-412A-9BD3-95574A3CDB0E}" type="presOf" srcId="{97483ED9-3BF7-4B54-97D6-195BDAE87D41}" destId="{E7AA0AAF-B704-4A67-BD8C-D6BD97E3050B}" srcOrd="0" destOrd="0" presId="urn:microsoft.com/office/officeart/2018/2/layout/IconLabelList"/>
    <dgm:cxn modelId="{3F221449-AD9F-44B9-BFA2-BE771FEA7EFA}" type="presOf" srcId="{A7421DD6-A81E-4774-BBC4-0F25A7741201}" destId="{052F6B51-9D1C-43D3-AA37-FFB7E5B8CB3A}" srcOrd="0" destOrd="0" presId="urn:microsoft.com/office/officeart/2018/2/layout/IconLabelList"/>
    <dgm:cxn modelId="{8A44A833-8500-4CE9-A936-BB47CA7BE157}" type="presOf" srcId="{05802C0F-84D0-48FD-A369-747E09570B6B}" destId="{418B2222-B176-4B8E-9DB9-9A8A1D359864}" srcOrd="0" destOrd="0" presId="urn:microsoft.com/office/officeart/2018/2/layout/IconLabelList"/>
    <dgm:cxn modelId="{2EB4832D-76B5-45B1-BF6B-379828BE917D}" type="presOf" srcId="{EA5D9CC0-52E4-4A43-A369-B8511A5404C3}" destId="{40E17E6F-4188-4E97-8B3C-B23CB683BDB2}" srcOrd="0" destOrd="0" presId="urn:microsoft.com/office/officeart/2018/2/layout/IconLabelList"/>
    <dgm:cxn modelId="{CBC7A6B2-CA08-4E40-9C39-599C347BE8F7}" srcId="{05802C0F-84D0-48FD-A369-747E09570B6B}" destId="{074E51EF-C04E-4288-931E-BAF4CCF71728}" srcOrd="2" destOrd="0" parTransId="{CF3A1D7A-CEDC-4BF1-919A-61DE0F869502}" sibTransId="{AE0DB767-8510-44A5-8FD5-D7FC5C428F54}"/>
    <dgm:cxn modelId="{963EEA2A-BD47-4B85-82C3-3D983F1D913C}" srcId="{05802C0F-84D0-48FD-A369-747E09570B6B}" destId="{281B91BF-200C-4E73-89F6-F6A3D2AE991D}" srcOrd="3" destOrd="0" parTransId="{93C0EAAD-27FE-485F-BAF7-CB1C8CBE3929}" sibTransId="{A1816354-12B6-469F-ABD4-B2606C07BEB8}"/>
    <dgm:cxn modelId="{C3F86415-EFB6-4286-86A1-797BC899D160}" type="presOf" srcId="{074E51EF-C04E-4288-931E-BAF4CCF71728}" destId="{A08B41F2-A205-404F-A339-CA52137A0742}" srcOrd="0" destOrd="0" presId="urn:microsoft.com/office/officeart/2018/2/layout/IconLabelList"/>
    <dgm:cxn modelId="{41004BE7-79FC-4F6F-A776-F23B8873A06D}" srcId="{05802C0F-84D0-48FD-A369-747E09570B6B}" destId="{97483ED9-3BF7-4B54-97D6-195BDAE87D41}" srcOrd="1" destOrd="0" parTransId="{39654D35-7CCF-4898-A3D5-90D30256CA5F}" sibTransId="{9AE7641A-AE72-44F8-BE67-C8565E16A9FE}"/>
    <dgm:cxn modelId="{3CAC8660-C557-422E-A80D-DEE42CF8C7C5}" type="presOf" srcId="{281B91BF-200C-4E73-89F6-F6A3D2AE991D}" destId="{F876E24D-404D-4324-81D3-5BC09E240092}" srcOrd="0" destOrd="0" presId="urn:microsoft.com/office/officeart/2018/2/layout/IconLabelList"/>
    <dgm:cxn modelId="{3EDB926C-B43F-4441-8356-D5EDFF971803}" type="presOf" srcId="{61E4C914-5E20-4C78-A9D9-DA1462D3E4C7}" destId="{A0BD2A74-4A67-405D-8287-8C9D5C8CC64C}" srcOrd="0" destOrd="0" presId="urn:microsoft.com/office/officeart/2018/2/layout/IconLabelList"/>
    <dgm:cxn modelId="{FE1D5840-1004-4D99-8DBB-D4B0E3B73063}" srcId="{05802C0F-84D0-48FD-A369-747E09570B6B}" destId="{61E4C914-5E20-4C78-A9D9-DA1462D3E4C7}" srcOrd="5" destOrd="0" parTransId="{7EC7DC66-F5B1-4B68-A077-DBDB802596C3}" sibTransId="{FE43BF2F-CD7C-4690-A0E5-43D2B354CD79}"/>
    <dgm:cxn modelId="{BA7AEF05-1EAC-4CFB-9783-75DF34F7C2B1}" srcId="{05802C0F-84D0-48FD-A369-747E09570B6B}" destId="{A7421DD6-A81E-4774-BBC4-0F25A7741201}" srcOrd="0" destOrd="0" parTransId="{D86DB5BD-C265-4020-8E4B-C3DE5C0D1093}" sibTransId="{E7A8E7DB-283C-488F-85C7-B741AA938C49}"/>
    <dgm:cxn modelId="{CE001851-C304-41D0-A734-93DF2E651D2B}" srcId="{05802C0F-84D0-48FD-A369-747E09570B6B}" destId="{EA5D9CC0-52E4-4A43-A369-B8511A5404C3}" srcOrd="4" destOrd="0" parTransId="{DD4D596A-0ADF-4188-99A4-D3B37ECE3F0B}" sibTransId="{EED3741A-F6A9-45B4-A6B7-7E10327B2B48}"/>
    <dgm:cxn modelId="{FF836EDF-CFF6-4613-A243-41AD5E65C281}" type="presParOf" srcId="{418B2222-B176-4B8E-9DB9-9A8A1D359864}" destId="{DE522CF0-97B0-48DC-A24B-7140CF8DE544}" srcOrd="0" destOrd="0" presId="urn:microsoft.com/office/officeart/2018/2/layout/IconLabelList"/>
    <dgm:cxn modelId="{155E161F-3376-455B-A65D-7642361DF203}" type="presParOf" srcId="{DE522CF0-97B0-48DC-A24B-7140CF8DE544}" destId="{8631C09D-01D6-485C-8A51-2D7AD89EB084}" srcOrd="0" destOrd="0" presId="urn:microsoft.com/office/officeart/2018/2/layout/IconLabelList"/>
    <dgm:cxn modelId="{45563C19-437D-49A6-86D2-5567143C3F45}" type="presParOf" srcId="{DE522CF0-97B0-48DC-A24B-7140CF8DE544}" destId="{81B67EE3-D8FF-4EA1-91DB-29D7F1D8B198}" srcOrd="1" destOrd="0" presId="urn:microsoft.com/office/officeart/2018/2/layout/IconLabelList"/>
    <dgm:cxn modelId="{2CD7AAD7-A479-4470-B66F-24D28E34F3F6}" type="presParOf" srcId="{DE522CF0-97B0-48DC-A24B-7140CF8DE544}" destId="{052F6B51-9D1C-43D3-AA37-FFB7E5B8CB3A}" srcOrd="2" destOrd="0" presId="urn:microsoft.com/office/officeart/2018/2/layout/IconLabelList"/>
    <dgm:cxn modelId="{89022D22-0E62-420C-B4C9-F0E68747DC10}" type="presParOf" srcId="{418B2222-B176-4B8E-9DB9-9A8A1D359864}" destId="{7F6BD92A-1657-4558-9865-85CF82B9F405}" srcOrd="1" destOrd="0" presId="urn:microsoft.com/office/officeart/2018/2/layout/IconLabelList"/>
    <dgm:cxn modelId="{305145C9-5C3D-4664-A05C-D99F78C98D63}" type="presParOf" srcId="{418B2222-B176-4B8E-9DB9-9A8A1D359864}" destId="{9FC2A028-0A71-4C3D-B064-D267AD7007CB}" srcOrd="2" destOrd="0" presId="urn:microsoft.com/office/officeart/2018/2/layout/IconLabelList"/>
    <dgm:cxn modelId="{1CFC995C-0C65-4C4D-B1A7-2A7A3250FA19}" type="presParOf" srcId="{9FC2A028-0A71-4C3D-B064-D267AD7007CB}" destId="{429D23E1-3A16-4C39-ADA7-27304E3599EC}" srcOrd="0" destOrd="0" presId="urn:microsoft.com/office/officeart/2018/2/layout/IconLabelList"/>
    <dgm:cxn modelId="{46238538-D8D0-4D8D-95D0-AB3837B370C9}" type="presParOf" srcId="{9FC2A028-0A71-4C3D-B064-D267AD7007CB}" destId="{0A87875F-044D-46C8-9B18-A7BE009EEB51}" srcOrd="1" destOrd="0" presId="urn:microsoft.com/office/officeart/2018/2/layout/IconLabelList"/>
    <dgm:cxn modelId="{E936E9FF-0C2C-413F-B429-7D8D1DD31A55}" type="presParOf" srcId="{9FC2A028-0A71-4C3D-B064-D267AD7007CB}" destId="{E7AA0AAF-B704-4A67-BD8C-D6BD97E3050B}" srcOrd="2" destOrd="0" presId="urn:microsoft.com/office/officeart/2018/2/layout/IconLabelList"/>
    <dgm:cxn modelId="{83CAA0F6-7D2C-4EF6-8BF5-BC166368BF31}" type="presParOf" srcId="{418B2222-B176-4B8E-9DB9-9A8A1D359864}" destId="{C060D056-E211-4FDD-9DDC-5EFB15F7E73B}" srcOrd="3" destOrd="0" presId="urn:microsoft.com/office/officeart/2018/2/layout/IconLabelList"/>
    <dgm:cxn modelId="{6D6BACEB-273A-411E-AC50-4832F25184C0}" type="presParOf" srcId="{418B2222-B176-4B8E-9DB9-9A8A1D359864}" destId="{286C219D-E650-411A-A64A-F2F5A4645D2C}" srcOrd="4" destOrd="0" presId="urn:microsoft.com/office/officeart/2018/2/layout/IconLabelList"/>
    <dgm:cxn modelId="{39495CBB-8972-4FF2-9D61-0BA7BD260AE2}" type="presParOf" srcId="{286C219D-E650-411A-A64A-F2F5A4645D2C}" destId="{4F3C22DF-ADAB-43B8-8F99-5D6BB903F1B5}" srcOrd="0" destOrd="0" presId="urn:microsoft.com/office/officeart/2018/2/layout/IconLabelList"/>
    <dgm:cxn modelId="{854784C9-FD84-418F-A5F5-54C2ECAC03DE}" type="presParOf" srcId="{286C219D-E650-411A-A64A-F2F5A4645D2C}" destId="{0FB7EBBA-10D6-4721-AA9D-1719EA8A4A0B}" srcOrd="1" destOrd="0" presId="urn:microsoft.com/office/officeart/2018/2/layout/IconLabelList"/>
    <dgm:cxn modelId="{250F5723-35E2-4AA8-A491-EA0262B712B5}" type="presParOf" srcId="{286C219D-E650-411A-A64A-F2F5A4645D2C}" destId="{A08B41F2-A205-404F-A339-CA52137A0742}" srcOrd="2" destOrd="0" presId="urn:microsoft.com/office/officeart/2018/2/layout/IconLabelList"/>
    <dgm:cxn modelId="{D273EB50-8DF9-4303-AB0C-49E2DEF7C95F}" type="presParOf" srcId="{418B2222-B176-4B8E-9DB9-9A8A1D359864}" destId="{28CA9260-86C0-420F-B199-7C035595AFCE}" srcOrd="5" destOrd="0" presId="urn:microsoft.com/office/officeart/2018/2/layout/IconLabelList"/>
    <dgm:cxn modelId="{5F3F2FF5-5763-440E-AD30-F327D7065CF5}" type="presParOf" srcId="{418B2222-B176-4B8E-9DB9-9A8A1D359864}" destId="{12ABBC49-A865-42FA-97D5-6331B7DDEC59}" srcOrd="6" destOrd="0" presId="urn:microsoft.com/office/officeart/2018/2/layout/IconLabelList"/>
    <dgm:cxn modelId="{94E1BFA1-B3DF-4672-85D9-C0144D480F3B}" type="presParOf" srcId="{12ABBC49-A865-42FA-97D5-6331B7DDEC59}" destId="{564A2E68-328C-4E62-B451-22C0C8C606C5}" srcOrd="0" destOrd="0" presId="urn:microsoft.com/office/officeart/2018/2/layout/IconLabelList"/>
    <dgm:cxn modelId="{8F9EF832-5690-4FEA-A9EB-372CA07464C7}" type="presParOf" srcId="{12ABBC49-A865-42FA-97D5-6331B7DDEC59}" destId="{146E32B3-61DB-49AD-B170-83B19760AE72}" srcOrd="1" destOrd="0" presId="urn:microsoft.com/office/officeart/2018/2/layout/IconLabelList"/>
    <dgm:cxn modelId="{A70D411D-CB69-4D00-9DC1-20B6478DCC65}" type="presParOf" srcId="{12ABBC49-A865-42FA-97D5-6331B7DDEC59}" destId="{F876E24D-404D-4324-81D3-5BC09E240092}" srcOrd="2" destOrd="0" presId="urn:microsoft.com/office/officeart/2018/2/layout/IconLabelList"/>
    <dgm:cxn modelId="{5D7CFDF5-90B6-4361-9C8E-3B8160DF6CDC}" type="presParOf" srcId="{418B2222-B176-4B8E-9DB9-9A8A1D359864}" destId="{7F52D19B-B479-4BCE-9293-2DA8CACD1123}" srcOrd="7" destOrd="0" presId="urn:microsoft.com/office/officeart/2018/2/layout/IconLabelList"/>
    <dgm:cxn modelId="{C6B0C0CE-240F-458B-90A1-2DCCC8DB5E38}" type="presParOf" srcId="{418B2222-B176-4B8E-9DB9-9A8A1D359864}" destId="{5C12D42B-540A-48FF-9A6C-31DBC282B8BA}" srcOrd="8" destOrd="0" presId="urn:microsoft.com/office/officeart/2018/2/layout/IconLabelList"/>
    <dgm:cxn modelId="{6B062FAD-12F1-4298-9532-48C9D95785A7}" type="presParOf" srcId="{5C12D42B-540A-48FF-9A6C-31DBC282B8BA}" destId="{A8359316-B978-42F5-8C4E-9EDC67A5A967}" srcOrd="0" destOrd="0" presId="urn:microsoft.com/office/officeart/2018/2/layout/IconLabelList"/>
    <dgm:cxn modelId="{E160925E-45F5-4AF0-9C94-C24872262313}" type="presParOf" srcId="{5C12D42B-540A-48FF-9A6C-31DBC282B8BA}" destId="{84E8D770-78FD-4C17-888A-A408BD22D5B9}" srcOrd="1" destOrd="0" presId="urn:microsoft.com/office/officeart/2018/2/layout/IconLabelList"/>
    <dgm:cxn modelId="{823AF305-A314-49E4-A7D1-CD1BD5CDF94C}" type="presParOf" srcId="{5C12D42B-540A-48FF-9A6C-31DBC282B8BA}" destId="{40E17E6F-4188-4E97-8B3C-B23CB683BDB2}" srcOrd="2" destOrd="0" presId="urn:microsoft.com/office/officeart/2018/2/layout/IconLabelList"/>
    <dgm:cxn modelId="{53690B90-867B-43D1-972E-3B4BC7A51E4D}" type="presParOf" srcId="{418B2222-B176-4B8E-9DB9-9A8A1D359864}" destId="{035657E2-8E50-417A-AC5A-77113AF66213}" srcOrd="9" destOrd="0" presId="urn:microsoft.com/office/officeart/2018/2/layout/IconLabelList"/>
    <dgm:cxn modelId="{18225B4E-A951-4C77-A42B-2102432FC114}" type="presParOf" srcId="{418B2222-B176-4B8E-9DB9-9A8A1D359864}" destId="{7CE679CB-D437-409C-8B8D-53B171A5F8CC}" srcOrd="10" destOrd="0" presId="urn:microsoft.com/office/officeart/2018/2/layout/IconLabelList"/>
    <dgm:cxn modelId="{4E493803-B14D-4B0A-A5CC-47D89FD1517E}" type="presParOf" srcId="{7CE679CB-D437-409C-8B8D-53B171A5F8CC}" destId="{CC93662B-9B30-44C6-92B6-A46A6040E0C6}" srcOrd="0" destOrd="0" presId="urn:microsoft.com/office/officeart/2018/2/layout/IconLabelList"/>
    <dgm:cxn modelId="{D5D6843D-DFE3-4DEF-853A-224722F077D3}" type="presParOf" srcId="{7CE679CB-D437-409C-8B8D-53B171A5F8CC}" destId="{B5463F25-F1FB-42AF-83A3-0A74ED63063C}" srcOrd="1" destOrd="0" presId="urn:microsoft.com/office/officeart/2018/2/layout/IconLabelList"/>
    <dgm:cxn modelId="{7DE078BA-CBC2-4F6D-83FD-78866D0A4FC6}" type="presParOf" srcId="{7CE679CB-D437-409C-8B8D-53B171A5F8CC}" destId="{A0BD2A74-4A67-405D-8287-8C9D5C8CC64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703577-184A-46AF-9369-99CDABDB2838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114AA40D-27E3-40C7-A243-6B120524DC6D}">
      <dgm:prSet/>
      <dgm:spPr/>
      <dgm:t>
        <a:bodyPr/>
        <a:lstStyle/>
        <a:p>
          <a:r>
            <a:rPr lang="en-US"/>
            <a:t>3:</a:t>
          </a:r>
          <a:r>
            <a:rPr lang="en-US" b="1"/>
            <a:t> Use Teachable Moments</a:t>
          </a:r>
          <a:endParaRPr lang="en-US"/>
        </a:p>
      </dgm:t>
    </dgm:pt>
    <dgm:pt modelId="{EF496109-DF60-4E42-8C55-2B5C2A717AAE}" type="parTrans" cxnId="{19CB6245-096E-4F41-9D0D-AD5821AA8B47}">
      <dgm:prSet/>
      <dgm:spPr/>
      <dgm:t>
        <a:bodyPr/>
        <a:lstStyle/>
        <a:p>
          <a:endParaRPr lang="en-US"/>
        </a:p>
      </dgm:t>
    </dgm:pt>
    <dgm:pt modelId="{A6365FCE-452B-4EB8-B473-54E1934088BE}" type="sibTrans" cxnId="{19CB6245-096E-4F41-9D0D-AD5821AA8B47}">
      <dgm:prSet/>
      <dgm:spPr/>
      <dgm:t>
        <a:bodyPr/>
        <a:lstStyle/>
        <a:p>
          <a:endParaRPr lang="en-US"/>
        </a:p>
      </dgm:t>
    </dgm:pt>
    <dgm:pt modelId="{50245572-B38E-4334-B659-52369952BB95}">
      <dgm:prSet/>
      <dgm:spPr/>
      <dgm:t>
        <a:bodyPr/>
        <a:lstStyle/>
        <a:p>
          <a:r>
            <a:rPr lang="en-US"/>
            <a:t>When kids are enveloped in emotion-packed situations, feelings of fear, sadness, anger, exhilaration, awe or wonder, be prepared to help them see how God is working.  </a:t>
          </a:r>
        </a:p>
      </dgm:t>
    </dgm:pt>
    <dgm:pt modelId="{7B0C05A6-2923-45B6-A90B-E2D6C145CCD1}" type="parTrans" cxnId="{283BAE5E-CF37-485F-8EA2-1A0B75FAC0DE}">
      <dgm:prSet/>
      <dgm:spPr/>
      <dgm:t>
        <a:bodyPr/>
        <a:lstStyle/>
        <a:p>
          <a:endParaRPr lang="en-US"/>
        </a:p>
      </dgm:t>
    </dgm:pt>
    <dgm:pt modelId="{EE7C561B-A732-4358-A100-8639BCFEEC8B}" type="sibTrans" cxnId="{283BAE5E-CF37-485F-8EA2-1A0B75FAC0DE}">
      <dgm:prSet/>
      <dgm:spPr/>
      <dgm:t>
        <a:bodyPr/>
        <a:lstStyle/>
        <a:p>
          <a:endParaRPr lang="en-US"/>
        </a:p>
      </dgm:t>
    </dgm:pt>
    <dgm:pt modelId="{E7375179-8775-4077-B0D8-138BEA89D1DF}">
      <dgm:prSet/>
      <dgm:spPr/>
      <dgm:t>
        <a:bodyPr/>
        <a:lstStyle/>
        <a:p>
          <a:r>
            <a:rPr lang="en-ZA"/>
            <a:t>Example ;Jesus calming the storm</a:t>
          </a:r>
          <a:endParaRPr lang="en-US"/>
        </a:p>
      </dgm:t>
    </dgm:pt>
    <dgm:pt modelId="{734B9299-5AD6-4990-BC73-AFA670C5D352}" type="parTrans" cxnId="{385BA778-92DF-4E7C-BA4A-5BD3DBC63DD6}">
      <dgm:prSet/>
      <dgm:spPr/>
      <dgm:t>
        <a:bodyPr/>
        <a:lstStyle/>
        <a:p>
          <a:endParaRPr lang="en-US"/>
        </a:p>
      </dgm:t>
    </dgm:pt>
    <dgm:pt modelId="{00164DAC-181B-46B8-BB7E-A04F1B2270B1}" type="sibTrans" cxnId="{385BA778-92DF-4E7C-BA4A-5BD3DBC63DD6}">
      <dgm:prSet/>
      <dgm:spPr/>
      <dgm:t>
        <a:bodyPr/>
        <a:lstStyle/>
        <a:p>
          <a:endParaRPr lang="en-US"/>
        </a:p>
      </dgm:t>
    </dgm:pt>
    <dgm:pt modelId="{1E33F396-DAD0-4845-B792-B3AA81BBBB14}">
      <dgm:prSet/>
      <dgm:spPr/>
      <dgm:t>
        <a:bodyPr/>
        <a:lstStyle/>
        <a:p>
          <a:r>
            <a:rPr lang="en-ZA"/>
            <a:t>4:</a:t>
          </a:r>
          <a:r>
            <a:rPr lang="en-US" b="1"/>
            <a:t> Reinforce Long-term Retention</a:t>
          </a:r>
          <a:endParaRPr lang="en-US"/>
        </a:p>
      </dgm:t>
    </dgm:pt>
    <dgm:pt modelId="{635CA7AB-B7B5-4218-9843-05419FDD3A66}" type="parTrans" cxnId="{7359640F-C593-46DD-9E57-EDB94E031B9D}">
      <dgm:prSet/>
      <dgm:spPr/>
      <dgm:t>
        <a:bodyPr/>
        <a:lstStyle/>
        <a:p>
          <a:endParaRPr lang="en-US"/>
        </a:p>
      </dgm:t>
    </dgm:pt>
    <dgm:pt modelId="{6251F125-60D8-473C-833D-E02E8460C93A}" type="sibTrans" cxnId="{7359640F-C593-46DD-9E57-EDB94E031B9D}">
      <dgm:prSet/>
      <dgm:spPr/>
      <dgm:t>
        <a:bodyPr/>
        <a:lstStyle/>
        <a:p>
          <a:endParaRPr lang="en-US"/>
        </a:p>
      </dgm:t>
    </dgm:pt>
    <dgm:pt modelId="{CA4D7D1C-86B9-4A7D-9716-DE3D32BA480F}">
      <dgm:prSet/>
      <dgm:spPr/>
      <dgm:t>
        <a:bodyPr/>
        <a:lstStyle/>
        <a:p>
          <a:r>
            <a:rPr lang="en-US"/>
            <a:t>Some information we quickly forget. Other things we remember a lifetime.</a:t>
          </a:r>
        </a:p>
      </dgm:t>
    </dgm:pt>
    <dgm:pt modelId="{E9F049FD-DFB5-4156-B4DD-282B7EEF6632}" type="parTrans" cxnId="{6B48E3D5-39A4-455E-8E1C-B2B87F936729}">
      <dgm:prSet/>
      <dgm:spPr/>
      <dgm:t>
        <a:bodyPr/>
        <a:lstStyle/>
        <a:p>
          <a:endParaRPr lang="en-US"/>
        </a:p>
      </dgm:t>
    </dgm:pt>
    <dgm:pt modelId="{2E934257-07C9-444F-8756-B1B44C794183}" type="sibTrans" cxnId="{6B48E3D5-39A4-455E-8E1C-B2B87F936729}">
      <dgm:prSet/>
      <dgm:spPr/>
      <dgm:t>
        <a:bodyPr/>
        <a:lstStyle/>
        <a:p>
          <a:endParaRPr lang="en-US"/>
        </a:p>
      </dgm:t>
    </dgm:pt>
    <dgm:pt modelId="{CA142D2E-2874-4685-8CDB-4592C1752507}">
      <dgm:prSet/>
      <dgm:spPr/>
      <dgm:t>
        <a:bodyPr/>
        <a:lstStyle/>
        <a:p>
          <a:r>
            <a:rPr lang="en-US"/>
            <a:t>If the brain registers information just once, less than 10 percent of the message is likely to be remembered after 30 days.</a:t>
          </a:r>
        </a:p>
      </dgm:t>
    </dgm:pt>
    <dgm:pt modelId="{A0A0BF2E-6C68-4BC8-9240-0E18D80018E3}" type="parTrans" cxnId="{ECD4B50B-50D1-4BDF-8013-49E92037D0D0}">
      <dgm:prSet/>
      <dgm:spPr/>
      <dgm:t>
        <a:bodyPr/>
        <a:lstStyle/>
        <a:p>
          <a:endParaRPr lang="en-US"/>
        </a:p>
      </dgm:t>
    </dgm:pt>
    <dgm:pt modelId="{C16D4FF5-9037-4726-9891-3BF9D2F9E635}" type="sibTrans" cxnId="{ECD4B50B-50D1-4BDF-8013-49E92037D0D0}">
      <dgm:prSet/>
      <dgm:spPr/>
      <dgm:t>
        <a:bodyPr/>
        <a:lstStyle/>
        <a:p>
          <a:endParaRPr lang="en-US"/>
        </a:p>
      </dgm:t>
    </dgm:pt>
    <dgm:pt modelId="{8A8101EB-4D74-4279-A0F6-73EFF4CCB873}">
      <dgm:prSet/>
      <dgm:spPr/>
      <dgm:t>
        <a:bodyPr/>
        <a:lstStyle/>
        <a:p>
          <a:r>
            <a:rPr lang="en-US"/>
            <a:t>If there are six exposures to the information over 30 days, 90 percent of the message is likely to be retained</a:t>
          </a:r>
        </a:p>
      </dgm:t>
    </dgm:pt>
    <dgm:pt modelId="{021E835B-FC46-4C8F-81C3-1D5B1A07026A}" type="parTrans" cxnId="{68E53FB1-A95D-4B5D-8324-65593BF29A5F}">
      <dgm:prSet/>
      <dgm:spPr/>
      <dgm:t>
        <a:bodyPr/>
        <a:lstStyle/>
        <a:p>
          <a:endParaRPr lang="en-US"/>
        </a:p>
      </dgm:t>
    </dgm:pt>
    <dgm:pt modelId="{77C1D75F-301A-4D07-8B9D-A4F99A1B64A3}" type="sibTrans" cxnId="{68E53FB1-A95D-4B5D-8324-65593BF29A5F}">
      <dgm:prSet/>
      <dgm:spPr/>
      <dgm:t>
        <a:bodyPr/>
        <a:lstStyle/>
        <a:p>
          <a:endParaRPr lang="en-US"/>
        </a:p>
      </dgm:t>
    </dgm:pt>
    <dgm:pt modelId="{F572FA9D-126B-40B6-8C7D-071EEA3A1425}">
      <dgm:prSet/>
      <dgm:spPr/>
      <dgm:t>
        <a:bodyPr/>
        <a:lstStyle/>
        <a:p>
          <a:r>
            <a:rPr lang="en-US"/>
            <a:t>Example; If you want your kids to understand God as Creator, repeat the message frequently – when you drive through the mountains, when you witness a sunset, when you visit the zoo and when you marvel at the wonder of the human body.</a:t>
          </a:r>
        </a:p>
      </dgm:t>
    </dgm:pt>
    <dgm:pt modelId="{69BFB45D-2A56-4235-B07F-81A321DAFB2E}" type="parTrans" cxnId="{B2F3EC1E-3948-49EF-8C7F-056EE67AF693}">
      <dgm:prSet/>
      <dgm:spPr/>
      <dgm:t>
        <a:bodyPr/>
        <a:lstStyle/>
        <a:p>
          <a:endParaRPr lang="en-US"/>
        </a:p>
      </dgm:t>
    </dgm:pt>
    <dgm:pt modelId="{35D46B8E-DA17-489C-947C-007CCED03C92}" type="sibTrans" cxnId="{B2F3EC1E-3948-49EF-8C7F-056EE67AF693}">
      <dgm:prSet/>
      <dgm:spPr/>
      <dgm:t>
        <a:bodyPr/>
        <a:lstStyle/>
        <a:p>
          <a:endParaRPr lang="en-US"/>
        </a:p>
      </dgm:t>
    </dgm:pt>
    <dgm:pt modelId="{97F52DD7-5765-4B9F-AA03-6117E97167E8}" type="pres">
      <dgm:prSet presAssocID="{E4703577-184A-46AF-9369-99CDABDB283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CC5AF0AF-CDB8-44DF-97E9-BC88E85F5291}" type="pres">
      <dgm:prSet presAssocID="{E4703577-184A-46AF-9369-99CDABDB2838}" presName="container" presStyleCnt="0">
        <dgm:presLayoutVars>
          <dgm:dir/>
          <dgm:resizeHandles val="exact"/>
        </dgm:presLayoutVars>
      </dgm:prSet>
      <dgm:spPr/>
    </dgm:pt>
    <dgm:pt modelId="{D38D2EA4-19E9-476B-B67F-0955287FE096}" type="pres">
      <dgm:prSet presAssocID="{114AA40D-27E3-40C7-A243-6B120524DC6D}" presName="compNode" presStyleCnt="0"/>
      <dgm:spPr/>
    </dgm:pt>
    <dgm:pt modelId="{B213819D-9264-43C8-9D11-30B00DBEB3D8}" type="pres">
      <dgm:prSet presAssocID="{114AA40D-27E3-40C7-A243-6B120524DC6D}" presName="iconBgRect" presStyleLbl="bgShp" presStyleIdx="0" presStyleCnt="8"/>
      <dgm:spPr/>
    </dgm:pt>
    <dgm:pt modelId="{407D83EB-34C2-4DB0-AAD6-DC8AAC75E6B1}" type="pres">
      <dgm:prSet presAssocID="{114AA40D-27E3-40C7-A243-6B120524DC6D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nary"/>
        </a:ext>
      </dgm:extLst>
    </dgm:pt>
    <dgm:pt modelId="{6A40A93D-D008-4BE0-BC78-BC39F1B9439F}" type="pres">
      <dgm:prSet presAssocID="{114AA40D-27E3-40C7-A243-6B120524DC6D}" presName="spaceRect" presStyleCnt="0"/>
      <dgm:spPr/>
    </dgm:pt>
    <dgm:pt modelId="{C3AED533-EB93-45E0-8D74-49B8C2DED806}" type="pres">
      <dgm:prSet presAssocID="{114AA40D-27E3-40C7-A243-6B120524DC6D}" presName="textRect" presStyleLbl="revTx" presStyleIdx="0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ED834991-9046-4A2C-89EA-628A00821534}" type="pres">
      <dgm:prSet presAssocID="{A6365FCE-452B-4EB8-B473-54E1934088BE}" presName="sibTrans" presStyleLbl="sibTrans2D1" presStyleIdx="0" presStyleCnt="0"/>
      <dgm:spPr/>
      <dgm:t>
        <a:bodyPr/>
        <a:lstStyle/>
        <a:p>
          <a:endParaRPr lang="en-ZA"/>
        </a:p>
      </dgm:t>
    </dgm:pt>
    <dgm:pt modelId="{A82B1654-A6DD-4131-9990-A79609E3E459}" type="pres">
      <dgm:prSet presAssocID="{50245572-B38E-4334-B659-52369952BB95}" presName="compNode" presStyleCnt="0"/>
      <dgm:spPr/>
    </dgm:pt>
    <dgm:pt modelId="{55BBD440-A38A-4989-B2CF-4A0B41547652}" type="pres">
      <dgm:prSet presAssocID="{50245572-B38E-4334-B659-52369952BB95}" presName="iconBgRect" presStyleLbl="bgShp" presStyleIdx="1" presStyleCnt="8"/>
      <dgm:spPr/>
    </dgm:pt>
    <dgm:pt modelId="{668B27FD-B80B-42C2-BBA1-7DA2ECC57DF1}" type="pres">
      <dgm:prSet presAssocID="{50245572-B38E-4334-B659-52369952BB95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 Face with Solid Fill"/>
        </a:ext>
      </dgm:extLst>
    </dgm:pt>
    <dgm:pt modelId="{DC294EF9-F1C1-4A59-B85F-71B02FDE94B9}" type="pres">
      <dgm:prSet presAssocID="{50245572-B38E-4334-B659-52369952BB95}" presName="spaceRect" presStyleCnt="0"/>
      <dgm:spPr/>
    </dgm:pt>
    <dgm:pt modelId="{C578D44A-080D-4871-8785-581A283347B5}" type="pres">
      <dgm:prSet presAssocID="{50245572-B38E-4334-B659-52369952BB95}" presName="textRect" presStyleLbl="revTx" presStyleIdx="1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26B2DEBC-12C9-4039-B1C5-61087F663A36}" type="pres">
      <dgm:prSet presAssocID="{EE7C561B-A732-4358-A100-8639BCFEEC8B}" presName="sibTrans" presStyleLbl="sibTrans2D1" presStyleIdx="0" presStyleCnt="0"/>
      <dgm:spPr/>
      <dgm:t>
        <a:bodyPr/>
        <a:lstStyle/>
        <a:p>
          <a:endParaRPr lang="en-ZA"/>
        </a:p>
      </dgm:t>
    </dgm:pt>
    <dgm:pt modelId="{C00C5F27-35CD-4EF7-BFE1-CB80F597020D}" type="pres">
      <dgm:prSet presAssocID="{E7375179-8775-4077-B0D8-138BEA89D1DF}" presName="compNode" presStyleCnt="0"/>
      <dgm:spPr/>
    </dgm:pt>
    <dgm:pt modelId="{3C90902F-0064-4608-89F9-6C9955DAB423}" type="pres">
      <dgm:prSet presAssocID="{E7375179-8775-4077-B0D8-138BEA89D1DF}" presName="iconBgRect" presStyleLbl="bgShp" presStyleIdx="2" presStyleCnt="8"/>
      <dgm:spPr/>
    </dgm:pt>
    <dgm:pt modelId="{0C8D556E-6517-45E4-A117-C1A49423B4D6}" type="pres">
      <dgm:prSet presAssocID="{E7375179-8775-4077-B0D8-138BEA89D1DF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BF238172-7AA6-48EE-B701-7CC96AD2E8BB}" type="pres">
      <dgm:prSet presAssocID="{E7375179-8775-4077-B0D8-138BEA89D1DF}" presName="spaceRect" presStyleCnt="0"/>
      <dgm:spPr/>
    </dgm:pt>
    <dgm:pt modelId="{5C0EBAEF-3FF7-47F8-BCC5-A7AED00CB642}" type="pres">
      <dgm:prSet presAssocID="{E7375179-8775-4077-B0D8-138BEA89D1DF}" presName="textRect" presStyleLbl="revTx" presStyleIdx="2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5FDF2081-88F7-4F6D-A550-CB543503ACEE}" type="pres">
      <dgm:prSet presAssocID="{00164DAC-181B-46B8-BB7E-A04F1B2270B1}" presName="sibTrans" presStyleLbl="sibTrans2D1" presStyleIdx="0" presStyleCnt="0"/>
      <dgm:spPr/>
      <dgm:t>
        <a:bodyPr/>
        <a:lstStyle/>
        <a:p>
          <a:endParaRPr lang="en-ZA"/>
        </a:p>
      </dgm:t>
    </dgm:pt>
    <dgm:pt modelId="{38F3E11F-E94C-4CEE-BB8F-5F62C211391F}" type="pres">
      <dgm:prSet presAssocID="{1E33F396-DAD0-4845-B792-B3AA81BBBB14}" presName="compNode" presStyleCnt="0"/>
      <dgm:spPr/>
    </dgm:pt>
    <dgm:pt modelId="{393E584B-B702-4EF4-9CC2-ACC5CE97F3D4}" type="pres">
      <dgm:prSet presAssocID="{1E33F396-DAD0-4845-B792-B3AA81BBBB14}" presName="iconBgRect" presStyleLbl="bgShp" presStyleIdx="3" presStyleCnt="8"/>
      <dgm:spPr/>
    </dgm:pt>
    <dgm:pt modelId="{D9EC44AD-D3B7-48B4-994A-599EBCA8D0E4}" type="pres">
      <dgm:prSet presAssocID="{1E33F396-DAD0-4845-B792-B3AA81BBBB14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el"/>
        </a:ext>
      </dgm:extLst>
    </dgm:pt>
    <dgm:pt modelId="{48071EE1-6272-47BE-B45E-42726C70F185}" type="pres">
      <dgm:prSet presAssocID="{1E33F396-DAD0-4845-B792-B3AA81BBBB14}" presName="spaceRect" presStyleCnt="0"/>
      <dgm:spPr/>
    </dgm:pt>
    <dgm:pt modelId="{20E8AD70-78AC-43A4-ACD9-594FEF62C59B}" type="pres">
      <dgm:prSet presAssocID="{1E33F396-DAD0-4845-B792-B3AA81BBBB14}" presName="textRect" presStyleLbl="revTx" presStyleIdx="3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42F17927-5500-44DA-84FE-68F3EA2F41B1}" type="pres">
      <dgm:prSet presAssocID="{6251F125-60D8-473C-833D-E02E8460C93A}" presName="sibTrans" presStyleLbl="sibTrans2D1" presStyleIdx="0" presStyleCnt="0"/>
      <dgm:spPr/>
      <dgm:t>
        <a:bodyPr/>
        <a:lstStyle/>
        <a:p>
          <a:endParaRPr lang="en-ZA"/>
        </a:p>
      </dgm:t>
    </dgm:pt>
    <dgm:pt modelId="{E64D8719-FA04-4B8A-B587-EA7541F447E1}" type="pres">
      <dgm:prSet presAssocID="{CA4D7D1C-86B9-4A7D-9716-DE3D32BA480F}" presName="compNode" presStyleCnt="0"/>
      <dgm:spPr/>
    </dgm:pt>
    <dgm:pt modelId="{BD27A6E2-B66C-4B23-9EBE-E9D69061F40B}" type="pres">
      <dgm:prSet presAssocID="{CA4D7D1C-86B9-4A7D-9716-DE3D32BA480F}" presName="iconBgRect" presStyleLbl="bgShp" presStyleIdx="4" presStyleCnt="8"/>
      <dgm:spPr/>
    </dgm:pt>
    <dgm:pt modelId="{998BB265-5DAD-4D7A-8501-015BA15DAFBD}" type="pres">
      <dgm:prSet presAssocID="{CA4D7D1C-86B9-4A7D-9716-DE3D32BA480F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stitNotes3"/>
        </a:ext>
      </dgm:extLst>
    </dgm:pt>
    <dgm:pt modelId="{43F757ED-0818-4F62-9E99-E3B199FD861B}" type="pres">
      <dgm:prSet presAssocID="{CA4D7D1C-86B9-4A7D-9716-DE3D32BA480F}" presName="spaceRect" presStyleCnt="0"/>
      <dgm:spPr/>
    </dgm:pt>
    <dgm:pt modelId="{69575ECB-6474-4B91-9E86-3052BB4F16A5}" type="pres">
      <dgm:prSet presAssocID="{CA4D7D1C-86B9-4A7D-9716-DE3D32BA480F}" presName="textRect" presStyleLbl="revTx" presStyleIdx="4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A08E7EA6-D168-4378-9769-FF1DCA663857}" type="pres">
      <dgm:prSet presAssocID="{2E934257-07C9-444F-8756-B1B44C794183}" presName="sibTrans" presStyleLbl="sibTrans2D1" presStyleIdx="0" presStyleCnt="0"/>
      <dgm:spPr/>
      <dgm:t>
        <a:bodyPr/>
        <a:lstStyle/>
        <a:p>
          <a:endParaRPr lang="en-ZA"/>
        </a:p>
      </dgm:t>
    </dgm:pt>
    <dgm:pt modelId="{3E385E78-BFD3-45F2-B58D-ECA23E4B1D7C}" type="pres">
      <dgm:prSet presAssocID="{CA142D2E-2874-4685-8CDB-4592C1752507}" presName="compNode" presStyleCnt="0"/>
      <dgm:spPr/>
    </dgm:pt>
    <dgm:pt modelId="{5E7E5A44-7083-4915-9C1C-5CDD49C323CB}" type="pres">
      <dgm:prSet presAssocID="{CA142D2E-2874-4685-8CDB-4592C1752507}" presName="iconBgRect" presStyleLbl="bgShp" presStyleIdx="5" presStyleCnt="8"/>
      <dgm:spPr/>
    </dgm:pt>
    <dgm:pt modelId="{FBD588B9-DA4F-4654-A668-9E8645DD965B}" type="pres">
      <dgm:prSet presAssocID="{CA142D2E-2874-4685-8CDB-4592C1752507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3D2230CE-8F89-4CE5-990C-A2BE8DFD206E}" type="pres">
      <dgm:prSet presAssocID="{CA142D2E-2874-4685-8CDB-4592C1752507}" presName="spaceRect" presStyleCnt="0"/>
      <dgm:spPr/>
    </dgm:pt>
    <dgm:pt modelId="{10E0FC2E-A50E-4B2E-8868-174B325A8D28}" type="pres">
      <dgm:prSet presAssocID="{CA142D2E-2874-4685-8CDB-4592C1752507}" presName="textRect" presStyleLbl="revTx" presStyleIdx="5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3E3F71E8-9E77-4A9E-91D3-3CA53829B85C}" type="pres">
      <dgm:prSet presAssocID="{C16D4FF5-9037-4726-9891-3BF9D2F9E635}" presName="sibTrans" presStyleLbl="sibTrans2D1" presStyleIdx="0" presStyleCnt="0"/>
      <dgm:spPr/>
      <dgm:t>
        <a:bodyPr/>
        <a:lstStyle/>
        <a:p>
          <a:endParaRPr lang="en-ZA"/>
        </a:p>
      </dgm:t>
    </dgm:pt>
    <dgm:pt modelId="{E59BCECA-D7BA-4C11-9AC4-3204C2F2BC2D}" type="pres">
      <dgm:prSet presAssocID="{8A8101EB-4D74-4279-A0F6-73EFF4CCB873}" presName="compNode" presStyleCnt="0"/>
      <dgm:spPr/>
    </dgm:pt>
    <dgm:pt modelId="{AC461E45-C868-4915-B538-F87C6C4693F9}" type="pres">
      <dgm:prSet presAssocID="{8A8101EB-4D74-4279-A0F6-73EFF4CCB873}" presName="iconBgRect" presStyleLbl="bgShp" presStyleIdx="6" presStyleCnt="8"/>
      <dgm:spPr/>
    </dgm:pt>
    <dgm:pt modelId="{E095ED72-EF4A-48E6-9E56-1EBCF7968F28}" type="pres">
      <dgm:prSet presAssocID="{8A8101EB-4D74-4279-A0F6-73EFF4CCB873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C37C8E7E-4A06-4F82-BEE0-A27191BF448D}" type="pres">
      <dgm:prSet presAssocID="{8A8101EB-4D74-4279-A0F6-73EFF4CCB873}" presName="spaceRect" presStyleCnt="0"/>
      <dgm:spPr/>
    </dgm:pt>
    <dgm:pt modelId="{88C84B68-73AB-471E-9287-C94254C8D8FF}" type="pres">
      <dgm:prSet presAssocID="{8A8101EB-4D74-4279-A0F6-73EFF4CCB873}" presName="textRect" presStyleLbl="revTx" presStyleIdx="6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  <dgm:pt modelId="{595AA729-ADFC-48D1-A049-32BAB49D8827}" type="pres">
      <dgm:prSet presAssocID="{77C1D75F-301A-4D07-8B9D-A4F99A1B64A3}" presName="sibTrans" presStyleLbl="sibTrans2D1" presStyleIdx="0" presStyleCnt="0"/>
      <dgm:spPr/>
      <dgm:t>
        <a:bodyPr/>
        <a:lstStyle/>
        <a:p>
          <a:endParaRPr lang="en-ZA"/>
        </a:p>
      </dgm:t>
    </dgm:pt>
    <dgm:pt modelId="{8951FE18-D22B-473D-873D-F66A42320780}" type="pres">
      <dgm:prSet presAssocID="{F572FA9D-126B-40B6-8C7D-071EEA3A1425}" presName="compNode" presStyleCnt="0"/>
      <dgm:spPr/>
    </dgm:pt>
    <dgm:pt modelId="{26082911-A442-46BF-8BA5-D088B8026C77}" type="pres">
      <dgm:prSet presAssocID="{F572FA9D-126B-40B6-8C7D-071EEA3A1425}" presName="iconBgRect" presStyleLbl="bgShp" presStyleIdx="7" presStyleCnt="8"/>
      <dgm:spPr/>
    </dgm:pt>
    <dgm:pt modelId="{95B4C174-602A-4950-BA6A-405FD84C753F}" type="pres">
      <dgm:prSet presAssocID="{F572FA9D-126B-40B6-8C7D-071EEA3A1425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iraffe"/>
        </a:ext>
      </dgm:extLst>
    </dgm:pt>
    <dgm:pt modelId="{DE471988-2057-431B-B4B2-414AA16E94F2}" type="pres">
      <dgm:prSet presAssocID="{F572FA9D-126B-40B6-8C7D-071EEA3A1425}" presName="spaceRect" presStyleCnt="0"/>
      <dgm:spPr/>
    </dgm:pt>
    <dgm:pt modelId="{67BED4DC-55AC-433B-8E5A-A02A5308D039}" type="pres">
      <dgm:prSet presAssocID="{F572FA9D-126B-40B6-8C7D-071EEA3A1425}" presName="textRect" presStyleLbl="revTx" presStyleIdx="7" presStyleCnt="8">
        <dgm:presLayoutVars>
          <dgm:chMax val="1"/>
          <dgm:chPref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B74B675F-C26A-46FA-987E-CCD053AB7F90}" type="presOf" srcId="{CA142D2E-2874-4685-8CDB-4592C1752507}" destId="{10E0FC2E-A50E-4B2E-8868-174B325A8D28}" srcOrd="0" destOrd="0" presId="urn:microsoft.com/office/officeart/2018/2/layout/IconCircleList"/>
    <dgm:cxn modelId="{19CB6245-096E-4F41-9D0D-AD5821AA8B47}" srcId="{E4703577-184A-46AF-9369-99CDABDB2838}" destId="{114AA40D-27E3-40C7-A243-6B120524DC6D}" srcOrd="0" destOrd="0" parTransId="{EF496109-DF60-4E42-8C55-2B5C2A717AAE}" sibTransId="{A6365FCE-452B-4EB8-B473-54E1934088BE}"/>
    <dgm:cxn modelId="{6B48E3D5-39A4-455E-8E1C-B2B87F936729}" srcId="{E4703577-184A-46AF-9369-99CDABDB2838}" destId="{CA4D7D1C-86B9-4A7D-9716-DE3D32BA480F}" srcOrd="4" destOrd="0" parTransId="{E9F049FD-DFB5-4156-B4DD-282B7EEF6632}" sibTransId="{2E934257-07C9-444F-8756-B1B44C794183}"/>
    <dgm:cxn modelId="{A62D4ACC-70A2-45C8-825E-5E98295D0E3A}" type="presOf" srcId="{50245572-B38E-4334-B659-52369952BB95}" destId="{C578D44A-080D-4871-8785-581A283347B5}" srcOrd="0" destOrd="0" presId="urn:microsoft.com/office/officeart/2018/2/layout/IconCircleList"/>
    <dgm:cxn modelId="{A7F69670-C998-4184-92A3-5EF429F0054C}" type="presOf" srcId="{F572FA9D-126B-40B6-8C7D-071EEA3A1425}" destId="{67BED4DC-55AC-433B-8E5A-A02A5308D039}" srcOrd="0" destOrd="0" presId="urn:microsoft.com/office/officeart/2018/2/layout/IconCircleList"/>
    <dgm:cxn modelId="{CF501F00-B307-467A-958E-1C8154C9A2AF}" type="presOf" srcId="{00164DAC-181B-46B8-BB7E-A04F1B2270B1}" destId="{5FDF2081-88F7-4F6D-A550-CB543503ACEE}" srcOrd="0" destOrd="0" presId="urn:microsoft.com/office/officeart/2018/2/layout/IconCircleList"/>
    <dgm:cxn modelId="{B2F3EC1E-3948-49EF-8C7F-056EE67AF693}" srcId="{E4703577-184A-46AF-9369-99CDABDB2838}" destId="{F572FA9D-126B-40B6-8C7D-071EEA3A1425}" srcOrd="7" destOrd="0" parTransId="{69BFB45D-2A56-4235-B07F-81A321DAFB2E}" sibTransId="{35D46B8E-DA17-489C-947C-007CCED03C92}"/>
    <dgm:cxn modelId="{ECD4B50B-50D1-4BDF-8013-49E92037D0D0}" srcId="{E4703577-184A-46AF-9369-99CDABDB2838}" destId="{CA142D2E-2874-4685-8CDB-4592C1752507}" srcOrd="5" destOrd="0" parTransId="{A0A0BF2E-6C68-4BC8-9240-0E18D80018E3}" sibTransId="{C16D4FF5-9037-4726-9891-3BF9D2F9E635}"/>
    <dgm:cxn modelId="{8D4F5753-14F8-4D49-B006-36924E8867EE}" type="presOf" srcId="{E7375179-8775-4077-B0D8-138BEA89D1DF}" destId="{5C0EBAEF-3FF7-47F8-BCC5-A7AED00CB642}" srcOrd="0" destOrd="0" presId="urn:microsoft.com/office/officeart/2018/2/layout/IconCircleList"/>
    <dgm:cxn modelId="{283BAE5E-CF37-485F-8EA2-1A0B75FAC0DE}" srcId="{E4703577-184A-46AF-9369-99CDABDB2838}" destId="{50245572-B38E-4334-B659-52369952BB95}" srcOrd="1" destOrd="0" parTransId="{7B0C05A6-2923-45B6-A90B-E2D6C145CCD1}" sibTransId="{EE7C561B-A732-4358-A100-8639BCFEEC8B}"/>
    <dgm:cxn modelId="{42048C28-3C78-4CBE-85C6-FBDD0354DC6B}" type="presOf" srcId="{8A8101EB-4D74-4279-A0F6-73EFF4CCB873}" destId="{88C84B68-73AB-471E-9287-C94254C8D8FF}" srcOrd="0" destOrd="0" presId="urn:microsoft.com/office/officeart/2018/2/layout/IconCircleList"/>
    <dgm:cxn modelId="{FEB6FF2E-0997-464A-AF2B-42002D376423}" type="presOf" srcId="{2E934257-07C9-444F-8756-B1B44C794183}" destId="{A08E7EA6-D168-4378-9769-FF1DCA663857}" srcOrd="0" destOrd="0" presId="urn:microsoft.com/office/officeart/2018/2/layout/IconCircleList"/>
    <dgm:cxn modelId="{4BE4E5CB-49CD-4747-A52B-716A7D6C7933}" type="presOf" srcId="{EE7C561B-A732-4358-A100-8639BCFEEC8B}" destId="{26B2DEBC-12C9-4039-B1C5-61087F663A36}" srcOrd="0" destOrd="0" presId="urn:microsoft.com/office/officeart/2018/2/layout/IconCircleList"/>
    <dgm:cxn modelId="{68E53FB1-A95D-4B5D-8324-65593BF29A5F}" srcId="{E4703577-184A-46AF-9369-99CDABDB2838}" destId="{8A8101EB-4D74-4279-A0F6-73EFF4CCB873}" srcOrd="6" destOrd="0" parTransId="{021E835B-FC46-4C8F-81C3-1D5B1A07026A}" sibTransId="{77C1D75F-301A-4D07-8B9D-A4F99A1B64A3}"/>
    <dgm:cxn modelId="{2B9EA301-5D46-448A-972B-D49B2DFE7D8A}" type="presOf" srcId="{77C1D75F-301A-4D07-8B9D-A4F99A1B64A3}" destId="{595AA729-ADFC-48D1-A049-32BAB49D8827}" srcOrd="0" destOrd="0" presId="urn:microsoft.com/office/officeart/2018/2/layout/IconCircleList"/>
    <dgm:cxn modelId="{CA6CB205-16D7-4E2C-85A0-92038821974C}" type="presOf" srcId="{CA4D7D1C-86B9-4A7D-9716-DE3D32BA480F}" destId="{69575ECB-6474-4B91-9E86-3052BB4F16A5}" srcOrd="0" destOrd="0" presId="urn:microsoft.com/office/officeart/2018/2/layout/IconCircleList"/>
    <dgm:cxn modelId="{C57898B1-52F8-42FA-BED9-E52EDDA2EE8B}" type="presOf" srcId="{114AA40D-27E3-40C7-A243-6B120524DC6D}" destId="{C3AED533-EB93-45E0-8D74-49B8C2DED806}" srcOrd="0" destOrd="0" presId="urn:microsoft.com/office/officeart/2018/2/layout/IconCircleList"/>
    <dgm:cxn modelId="{EA83FE09-7AD6-4662-8683-E4D8FBBBED1D}" type="presOf" srcId="{6251F125-60D8-473C-833D-E02E8460C93A}" destId="{42F17927-5500-44DA-84FE-68F3EA2F41B1}" srcOrd="0" destOrd="0" presId="urn:microsoft.com/office/officeart/2018/2/layout/IconCircleList"/>
    <dgm:cxn modelId="{6F6F73DC-BFD5-43B5-95EC-ED6EADFF9165}" type="presOf" srcId="{C16D4FF5-9037-4726-9891-3BF9D2F9E635}" destId="{3E3F71E8-9E77-4A9E-91D3-3CA53829B85C}" srcOrd="0" destOrd="0" presId="urn:microsoft.com/office/officeart/2018/2/layout/IconCircleList"/>
    <dgm:cxn modelId="{0FE2F04B-6C57-4A8C-B8A0-EC2DBE13AFC2}" type="presOf" srcId="{E4703577-184A-46AF-9369-99CDABDB2838}" destId="{97F52DD7-5765-4B9F-AA03-6117E97167E8}" srcOrd="0" destOrd="0" presId="urn:microsoft.com/office/officeart/2018/2/layout/IconCircleList"/>
    <dgm:cxn modelId="{E475FCFF-CA29-4F82-9EF3-FC5B61A0B1F5}" type="presOf" srcId="{1E33F396-DAD0-4845-B792-B3AA81BBBB14}" destId="{20E8AD70-78AC-43A4-ACD9-594FEF62C59B}" srcOrd="0" destOrd="0" presId="urn:microsoft.com/office/officeart/2018/2/layout/IconCircleList"/>
    <dgm:cxn modelId="{385BA778-92DF-4E7C-BA4A-5BD3DBC63DD6}" srcId="{E4703577-184A-46AF-9369-99CDABDB2838}" destId="{E7375179-8775-4077-B0D8-138BEA89D1DF}" srcOrd="2" destOrd="0" parTransId="{734B9299-5AD6-4990-BC73-AFA670C5D352}" sibTransId="{00164DAC-181B-46B8-BB7E-A04F1B2270B1}"/>
    <dgm:cxn modelId="{7359640F-C593-46DD-9E57-EDB94E031B9D}" srcId="{E4703577-184A-46AF-9369-99CDABDB2838}" destId="{1E33F396-DAD0-4845-B792-B3AA81BBBB14}" srcOrd="3" destOrd="0" parTransId="{635CA7AB-B7B5-4218-9843-05419FDD3A66}" sibTransId="{6251F125-60D8-473C-833D-E02E8460C93A}"/>
    <dgm:cxn modelId="{04DD9BE0-DA7C-4252-8B93-F3F67C9A6980}" type="presOf" srcId="{A6365FCE-452B-4EB8-B473-54E1934088BE}" destId="{ED834991-9046-4A2C-89EA-628A00821534}" srcOrd="0" destOrd="0" presId="urn:microsoft.com/office/officeart/2018/2/layout/IconCircleList"/>
    <dgm:cxn modelId="{06E7AB49-C1DC-4D1A-80E5-54981844A7FD}" type="presParOf" srcId="{97F52DD7-5765-4B9F-AA03-6117E97167E8}" destId="{CC5AF0AF-CDB8-44DF-97E9-BC88E85F5291}" srcOrd="0" destOrd="0" presId="urn:microsoft.com/office/officeart/2018/2/layout/IconCircleList"/>
    <dgm:cxn modelId="{768BA6E9-D551-480D-9672-DDA444983DE2}" type="presParOf" srcId="{CC5AF0AF-CDB8-44DF-97E9-BC88E85F5291}" destId="{D38D2EA4-19E9-476B-B67F-0955287FE096}" srcOrd="0" destOrd="0" presId="urn:microsoft.com/office/officeart/2018/2/layout/IconCircleList"/>
    <dgm:cxn modelId="{368A8CCE-A3BB-490C-94B5-65D705F1EFAD}" type="presParOf" srcId="{D38D2EA4-19E9-476B-B67F-0955287FE096}" destId="{B213819D-9264-43C8-9D11-30B00DBEB3D8}" srcOrd="0" destOrd="0" presId="urn:microsoft.com/office/officeart/2018/2/layout/IconCircleList"/>
    <dgm:cxn modelId="{54FB8F56-CB67-42AC-B238-CF923A6AF64B}" type="presParOf" srcId="{D38D2EA4-19E9-476B-B67F-0955287FE096}" destId="{407D83EB-34C2-4DB0-AAD6-DC8AAC75E6B1}" srcOrd="1" destOrd="0" presId="urn:microsoft.com/office/officeart/2018/2/layout/IconCircleList"/>
    <dgm:cxn modelId="{02808BEA-679D-4DBD-8307-8E4295555F57}" type="presParOf" srcId="{D38D2EA4-19E9-476B-B67F-0955287FE096}" destId="{6A40A93D-D008-4BE0-BC78-BC39F1B9439F}" srcOrd="2" destOrd="0" presId="urn:microsoft.com/office/officeart/2018/2/layout/IconCircleList"/>
    <dgm:cxn modelId="{4DD87EA8-1444-4801-BD00-35C377ADFDF3}" type="presParOf" srcId="{D38D2EA4-19E9-476B-B67F-0955287FE096}" destId="{C3AED533-EB93-45E0-8D74-49B8C2DED806}" srcOrd="3" destOrd="0" presId="urn:microsoft.com/office/officeart/2018/2/layout/IconCircleList"/>
    <dgm:cxn modelId="{1F31DC37-DC9D-45CC-B025-1A0529BC9960}" type="presParOf" srcId="{CC5AF0AF-CDB8-44DF-97E9-BC88E85F5291}" destId="{ED834991-9046-4A2C-89EA-628A00821534}" srcOrd="1" destOrd="0" presId="urn:microsoft.com/office/officeart/2018/2/layout/IconCircleList"/>
    <dgm:cxn modelId="{ECB1D81E-A7C4-4A94-8A96-B939331B8D0C}" type="presParOf" srcId="{CC5AF0AF-CDB8-44DF-97E9-BC88E85F5291}" destId="{A82B1654-A6DD-4131-9990-A79609E3E459}" srcOrd="2" destOrd="0" presId="urn:microsoft.com/office/officeart/2018/2/layout/IconCircleList"/>
    <dgm:cxn modelId="{213680BD-17F8-45EF-8071-058E7D00AA48}" type="presParOf" srcId="{A82B1654-A6DD-4131-9990-A79609E3E459}" destId="{55BBD440-A38A-4989-B2CF-4A0B41547652}" srcOrd="0" destOrd="0" presId="urn:microsoft.com/office/officeart/2018/2/layout/IconCircleList"/>
    <dgm:cxn modelId="{64130EAC-A555-47F3-9F96-EFB1CC430069}" type="presParOf" srcId="{A82B1654-A6DD-4131-9990-A79609E3E459}" destId="{668B27FD-B80B-42C2-BBA1-7DA2ECC57DF1}" srcOrd="1" destOrd="0" presId="urn:microsoft.com/office/officeart/2018/2/layout/IconCircleList"/>
    <dgm:cxn modelId="{F8546118-E2C6-49B9-B50B-6EE7BD1B2F17}" type="presParOf" srcId="{A82B1654-A6DD-4131-9990-A79609E3E459}" destId="{DC294EF9-F1C1-4A59-B85F-71B02FDE94B9}" srcOrd="2" destOrd="0" presId="urn:microsoft.com/office/officeart/2018/2/layout/IconCircleList"/>
    <dgm:cxn modelId="{96BF6620-F3F7-4729-821F-1F278FA7B7B1}" type="presParOf" srcId="{A82B1654-A6DD-4131-9990-A79609E3E459}" destId="{C578D44A-080D-4871-8785-581A283347B5}" srcOrd="3" destOrd="0" presId="urn:microsoft.com/office/officeart/2018/2/layout/IconCircleList"/>
    <dgm:cxn modelId="{F70C55DF-38BC-4044-8E5A-6D14E67DB032}" type="presParOf" srcId="{CC5AF0AF-CDB8-44DF-97E9-BC88E85F5291}" destId="{26B2DEBC-12C9-4039-B1C5-61087F663A36}" srcOrd="3" destOrd="0" presId="urn:microsoft.com/office/officeart/2018/2/layout/IconCircleList"/>
    <dgm:cxn modelId="{A8B2E7EE-AE0B-46EB-B042-C2F6439122E0}" type="presParOf" srcId="{CC5AF0AF-CDB8-44DF-97E9-BC88E85F5291}" destId="{C00C5F27-35CD-4EF7-BFE1-CB80F597020D}" srcOrd="4" destOrd="0" presId="urn:microsoft.com/office/officeart/2018/2/layout/IconCircleList"/>
    <dgm:cxn modelId="{B758F7EF-9E83-4A74-8E9E-67EC40320773}" type="presParOf" srcId="{C00C5F27-35CD-4EF7-BFE1-CB80F597020D}" destId="{3C90902F-0064-4608-89F9-6C9955DAB423}" srcOrd="0" destOrd="0" presId="urn:microsoft.com/office/officeart/2018/2/layout/IconCircleList"/>
    <dgm:cxn modelId="{7FBFE7AA-7938-4206-96BB-47209FB72AF3}" type="presParOf" srcId="{C00C5F27-35CD-4EF7-BFE1-CB80F597020D}" destId="{0C8D556E-6517-45E4-A117-C1A49423B4D6}" srcOrd="1" destOrd="0" presId="urn:microsoft.com/office/officeart/2018/2/layout/IconCircleList"/>
    <dgm:cxn modelId="{26230F55-816C-42B2-B7D8-27FE80D33E6A}" type="presParOf" srcId="{C00C5F27-35CD-4EF7-BFE1-CB80F597020D}" destId="{BF238172-7AA6-48EE-B701-7CC96AD2E8BB}" srcOrd="2" destOrd="0" presId="urn:microsoft.com/office/officeart/2018/2/layout/IconCircleList"/>
    <dgm:cxn modelId="{86668F25-46ED-4389-8B90-8F4A7AF42F39}" type="presParOf" srcId="{C00C5F27-35CD-4EF7-BFE1-CB80F597020D}" destId="{5C0EBAEF-3FF7-47F8-BCC5-A7AED00CB642}" srcOrd="3" destOrd="0" presId="urn:microsoft.com/office/officeart/2018/2/layout/IconCircleList"/>
    <dgm:cxn modelId="{A829A854-67BE-4ADA-8C32-4EEE5B5715DC}" type="presParOf" srcId="{CC5AF0AF-CDB8-44DF-97E9-BC88E85F5291}" destId="{5FDF2081-88F7-4F6D-A550-CB543503ACEE}" srcOrd="5" destOrd="0" presId="urn:microsoft.com/office/officeart/2018/2/layout/IconCircleList"/>
    <dgm:cxn modelId="{9FDF5962-5A22-47F1-AF87-B308A77BDB12}" type="presParOf" srcId="{CC5AF0AF-CDB8-44DF-97E9-BC88E85F5291}" destId="{38F3E11F-E94C-4CEE-BB8F-5F62C211391F}" srcOrd="6" destOrd="0" presId="urn:microsoft.com/office/officeart/2018/2/layout/IconCircleList"/>
    <dgm:cxn modelId="{7330D0D4-3852-4AA6-9887-949F94498ED2}" type="presParOf" srcId="{38F3E11F-E94C-4CEE-BB8F-5F62C211391F}" destId="{393E584B-B702-4EF4-9CC2-ACC5CE97F3D4}" srcOrd="0" destOrd="0" presId="urn:microsoft.com/office/officeart/2018/2/layout/IconCircleList"/>
    <dgm:cxn modelId="{49924250-291D-424A-9566-F1EFEF4EB6B6}" type="presParOf" srcId="{38F3E11F-E94C-4CEE-BB8F-5F62C211391F}" destId="{D9EC44AD-D3B7-48B4-994A-599EBCA8D0E4}" srcOrd="1" destOrd="0" presId="urn:microsoft.com/office/officeart/2018/2/layout/IconCircleList"/>
    <dgm:cxn modelId="{7EF03B9D-3609-4A71-92C6-9935CF05DF2B}" type="presParOf" srcId="{38F3E11F-E94C-4CEE-BB8F-5F62C211391F}" destId="{48071EE1-6272-47BE-B45E-42726C70F185}" srcOrd="2" destOrd="0" presId="urn:microsoft.com/office/officeart/2018/2/layout/IconCircleList"/>
    <dgm:cxn modelId="{FFC4761F-7EB8-43A4-AD6A-EE5CCEC9D32C}" type="presParOf" srcId="{38F3E11F-E94C-4CEE-BB8F-5F62C211391F}" destId="{20E8AD70-78AC-43A4-ACD9-594FEF62C59B}" srcOrd="3" destOrd="0" presId="urn:microsoft.com/office/officeart/2018/2/layout/IconCircleList"/>
    <dgm:cxn modelId="{B6904E0C-1BFA-4AC0-ABF5-E90E679107AC}" type="presParOf" srcId="{CC5AF0AF-CDB8-44DF-97E9-BC88E85F5291}" destId="{42F17927-5500-44DA-84FE-68F3EA2F41B1}" srcOrd="7" destOrd="0" presId="urn:microsoft.com/office/officeart/2018/2/layout/IconCircleList"/>
    <dgm:cxn modelId="{81ED9E3F-5E28-4C78-A002-E0867C9B716A}" type="presParOf" srcId="{CC5AF0AF-CDB8-44DF-97E9-BC88E85F5291}" destId="{E64D8719-FA04-4B8A-B587-EA7541F447E1}" srcOrd="8" destOrd="0" presId="urn:microsoft.com/office/officeart/2018/2/layout/IconCircleList"/>
    <dgm:cxn modelId="{BD750D7A-A062-4D55-8F7C-3BCC06194706}" type="presParOf" srcId="{E64D8719-FA04-4B8A-B587-EA7541F447E1}" destId="{BD27A6E2-B66C-4B23-9EBE-E9D69061F40B}" srcOrd="0" destOrd="0" presId="urn:microsoft.com/office/officeart/2018/2/layout/IconCircleList"/>
    <dgm:cxn modelId="{226E525F-1C1A-4393-B219-0283645BB93A}" type="presParOf" srcId="{E64D8719-FA04-4B8A-B587-EA7541F447E1}" destId="{998BB265-5DAD-4D7A-8501-015BA15DAFBD}" srcOrd="1" destOrd="0" presId="urn:microsoft.com/office/officeart/2018/2/layout/IconCircleList"/>
    <dgm:cxn modelId="{E0D6682A-723E-4422-8331-F7A3659319EB}" type="presParOf" srcId="{E64D8719-FA04-4B8A-B587-EA7541F447E1}" destId="{43F757ED-0818-4F62-9E99-E3B199FD861B}" srcOrd="2" destOrd="0" presId="urn:microsoft.com/office/officeart/2018/2/layout/IconCircleList"/>
    <dgm:cxn modelId="{8731791C-4498-4066-820D-A1F5EA456FFD}" type="presParOf" srcId="{E64D8719-FA04-4B8A-B587-EA7541F447E1}" destId="{69575ECB-6474-4B91-9E86-3052BB4F16A5}" srcOrd="3" destOrd="0" presId="urn:microsoft.com/office/officeart/2018/2/layout/IconCircleList"/>
    <dgm:cxn modelId="{3949E2A3-EE7E-4924-A4EC-84CF3D2A8AC7}" type="presParOf" srcId="{CC5AF0AF-CDB8-44DF-97E9-BC88E85F5291}" destId="{A08E7EA6-D168-4378-9769-FF1DCA663857}" srcOrd="9" destOrd="0" presId="urn:microsoft.com/office/officeart/2018/2/layout/IconCircleList"/>
    <dgm:cxn modelId="{63FFCA40-5482-4FD9-980C-316A4C0EB969}" type="presParOf" srcId="{CC5AF0AF-CDB8-44DF-97E9-BC88E85F5291}" destId="{3E385E78-BFD3-45F2-B58D-ECA23E4B1D7C}" srcOrd="10" destOrd="0" presId="urn:microsoft.com/office/officeart/2018/2/layout/IconCircleList"/>
    <dgm:cxn modelId="{F328E1AD-7E60-4C68-BF14-A930022175A7}" type="presParOf" srcId="{3E385E78-BFD3-45F2-B58D-ECA23E4B1D7C}" destId="{5E7E5A44-7083-4915-9C1C-5CDD49C323CB}" srcOrd="0" destOrd="0" presId="urn:microsoft.com/office/officeart/2018/2/layout/IconCircleList"/>
    <dgm:cxn modelId="{DA7E0E7C-F4D7-4DE2-9C67-39B12921ED12}" type="presParOf" srcId="{3E385E78-BFD3-45F2-B58D-ECA23E4B1D7C}" destId="{FBD588B9-DA4F-4654-A668-9E8645DD965B}" srcOrd="1" destOrd="0" presId="urn:microsoft.com/office/officeart/2018/2/layout/IconCircleList"/>
    <dgm:cxn modelId="{5188770A-F4BD-473B-9635-0E99CFC77DDB}" type="presParOf" srcId="{3E385E78-BFD3-45F2-B58D-ECA23E4B1D7C}" destId="{3D2230CE-8F89-4CE5-990C-A2BE8DFD206E}" srcOrd="2" destOrd="0" presId="urn:microsoft.com/office/officeart/2018/2/layout/IconCircleList"/>
    <dgm:cxn modelId="{C5DE5D19-6F5D-4155-B88A-09D9BCE2C4C7}" type="presParOf" srcId="{3E385E78-BFD3-45F2-B58D-ECA23E4B1D7C}" destId="{10E0FC2E-A50E-4B2E-8868-174B325A8D28}" srcOrd="3" destOrd="0" presId="urn:microsoft.com/office/officeart/2018/2/layout/IconCircleList"/>
    <dgm:cxn modelId="{4082A636-4ACC-41BC-8703-0AB365C22F35}" type="presParOf" srcId="{CC5AF0AF-CDB8-44DF-97E9-BC88E85F5291}" destId="{3E3F71E8-9E77-4A9E-91D3-3CA53829B85C}" srcOrd="11" destOrd="0" presId="urn:microsoft.com/office/officeart/2018/2/layout/IconCircleList"/>
    <dgm:cxn modelId="{5D3DEF8B-EB70-4095-9983-2FB217873014}" type="presParOf" srcId="{CC5AF0AF-CDB8-44DF-97E9-BC88E85F5291}" destId="{E59BCECA-D7BA-4C11-9AC4-3204C2F2BC2D}" srcOrd="12" destOrd="0" presId="urn:microsoft.com/office/officeart/2018/2/layout/IconCircleList"/>
    <dgm:cxn modelId="{1D6DFBFA-5971-4B7A-BA7F-858ED8AB7BA3}" type="presParOf" srcId="{E59BCECA-D7BA-4C11-9AC4-3204C2F2BC2D}" destId="{AC461E45-C868-4915-B538-F87C6C4693F9}" srcOrd="0" destOrd="0" presId="urn:microsoft.com/office/officeart/2018/2/layout/IconCircleList"/>
    <dgm:cxn modelId="{C3FB0AF2-139E-4D66-BD24-0DDBCDC26AF5}" type="presParOf" srcId="{E59BCECA-D7BA-4C11-9AC4-3204C2F2BC2D}" destId="{E095ED72-EF4A-48E6-9E56-1EBCF7968F28}" srcOrd="1" destOrd="0" presId="urn:microsoft.com/office/officeart/2018/2/layout/IconCircleList"/>
    <dgm:cxn modelId="{77E568D2-5A5B-4846-B7C5-C050F4D6E149}" type="presParOf" srcId="{E59BCECA-D7BA-4C11-9AC4-3204C2F2BC2D}" destId="{C37C8E7E-4A06-4F82-BEE0-A27191BF448D}" srcOrd="2" destOrd="0" presId="urn:microsoft.com/office/officeart/2018/2/layout/IconCircleList"/>
    <dgm:cxn modelId="{EB857958-D11F-46B0-8690-A9D9B5E9F368}" type="presParOf" srcId="{E59BCECA-D7BA-4C11-9AC4-3204C2F2BC2D}" destId="{88C84B68-73AB-471E-9287-C94254C8D8FF}" srcOrd="3" destOrd="0" presId="urn:microsoft.com/office/officeart/2018/2/layout/IconCircleList"/>
    <dgm:cxn modelId="{8BDA6310-C462-49AD-8FBF-7C65354F8FF2}" type="presParOf" srcId="{CC5AF0AF-CDB8-44DF-97E9-BC88E85F5291}" destId="{595AA729-ADFC-48D1-A049-32BAB49D8827}" srcOrd="13" destOrd="0" presId="urn:microsoft.com/office/officeart/2018/2/layout/IconCircleList"/>
    <dgm:cxn modelId="{05F07B4F-4007-49CE-9EE4-35C75922A972}" type="presParOf" srcId="{CC5AF0AF-CDB8-44DF-97E9-BC88E85F5291}" destId="{8951FE18-D22B-473D-873D-F66A42320780}" srcOrd="14" destOrd="0" presId="urn:microsoft.com/office/officeart/2018/2/layout/IconCircleList"/>
    <dgm:cxn modelId="{856EAFA9-9A59-496C-8EB6-0D19555EE99B}" type="presParOf" srcId="{8951FE18-D22B-473D-873D-F66A42320780}" destId="{26082911-A442-46BF-8BA5-D088B8026C77}" srcOrd="0" destOrd="0" presId="urn:microsoft.com/office/officeart/2018/2/layout/IconCircleList"/>
    <dgm:cxn modelId="{09E603B1-2DE4-4620-8553-9567F3B1293B}" type="presParOf" srcId="{8951FE18-D22B-473D-873D-F66A42320780}" destId="{95B4C174-602A-4950-BA6A-405FD84C753F}" srcOrd="1" destOrd="0" presId="urn:microsoft.com/office/officeart/2018/2/layout/IconCircleList"/>
    <dgm:cxn modelId="{73FC8B0F-A35D-4A04-B3B5-E8AA7B449077}" type="presParOf" srcId="{8951FE18-D22B-473D-873D-F66A42320780}" destId="{DE471988-2057-431B-B4B2-414AA16E94F2}" srcOrd="2" destOrd="0" presId="urn:microsoft.com/office/officeart/2018/2/layout/IconCircleList"/>
    <dgm:cxn modelId="{4FED7028-C680-47D2-AAD1-D4BADA1F44EF}" type="presParOf" srcId="{8951FE18-D22B-473D-873D-F66A42320780}" destId="{67BED4DC-55AC-433B-8E5A-A02A5308D03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CC57D6-CFB7-48FC-972D-F5394462DD72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08ACC180-92E5-41B3-8DD8-0B3E6E0B7E6E}">
      <dgm:prSet/>
      <dgm:spPr/>
      <dgm:t>
        <a:bodyPr/>
        <a:lstStyle/>
        <a:p>
          <a:r>
            <a:rPr lang="en-US"/>
            <a:t>5:</a:t>
          </a:r>
          <a:r>
            <a:rPr lang="en-US" b="1"/>
            <a:t> Avoid Bribes</a:t>
          </a:r>
          <a:endParaRPr lang="en-US"/>
        </a:p>
      </dgm:t>
    </dgm:pt>
    <dgm:pt modelId="{AD963D4F-0B23-4020-9A57-C4CEAF89C5E7}" type="parTrans" cxnId="{B3C57F1F-872A-4848-A718-B2824FFBE4C0}">
      <dgm:prSet/>
      <dgm:spPr/>
      <dgm:t>
        <a:bodyPr/>
        <a:lstStyle/>
        <a:p>
          <a:endParaRPr lang="en-US"/>
        </a:p>
      </dgm:t>
    </dgm:pt>
    <dgm:pt modelId="{4BC8C069-CDCB-48CB-9CCF-09B5EA15E3A9}" type="sibTrans" cxnId="{B3C57F1F-872A-4848-A718-B2824FFBE4C0}">
      <dgm:prSet/>
      <dgm:spPr/>
      <dgm:t>
        <a:bodyPr/>
        <a:lstStyle/>
        <a:p>
          <a:endParaRPr lang="en-US"/>
        </a:p>
      </dgm:t>
    </dgm:pt>
    <dgm:pt modelId="{4167D67B-010F-4FE9-9004-FED16D7C00EC}">
      <dgm:prSet/>
      <dgm:spPr/>
      <dgm:t>
        <a:bodyPr/>
        <a:lstStyle/>
        <a:p>
          <a:r>
            <a:rPr lang="en-US"/>
            <a:t>It may seem harmless, but bribing kids actually sets up a distraction.</a:t>
          </a:r>
        </a:p>
      </dgm:t>
    </dgm:pt>
    <dgm:pt modelId="{20880D4A-AC1A-40DC-BAEB-D7EBBC257517}" type="parTrans" cxnId="{AB93739C-69EB-4332-A4E0-783204C70689}">
      <dgm:prSet/>
      <dgm:spPr/>
      <dgm:t>
        <a:bodyPr/>
        <a:lstStyle/>
        <a:p>
          <a:endParaRPr lang="en-US"/>
        </a:p>
      </dgm:t>
    </dgm:pt>
    <dgm:pt modelId="{3A6B7B61-CF1D-4B47-8495-08EB84E9E245}" type="sibTrans" cxnId="{AB93739C-69EB-4332-A4E0-783204C70689}">
      <dgm:prSet/>
      <dgm:spPr/>
      <dgm:t>
        <a:bodyPr/>
        <a:lstStyle/>
        <a:p>
          <a:endParaRPr lang="en-US"/>
        </a:p>
      </dgm:t>
    </dgm:pt>
    <dgm:pt modelId="{37CB9347-408F-49D2-966B-A7BC2FC7CC83}">
      <dgm:prSet/>
      <dgm:spPr/>
      <dgm:t>
        <a:bodyPr/>
        <a:lstStyle/>
        <a:p>
          <a:r>
            <a:rPr lang="en-US"/>
            <a:t>The “do this and get that” approach causes kids to focus more on the “that” than the “this.” </a:t>
          </a:r>
        </a:p>
      </dgm:t>
    </dgm:pt>
    <dgm:pt modelId="{927A378F-A145-497F-A3AD-E90F789AFD6A}" type="parTrans" cxnId="{9B71B27A-5D7B-4787-9D5D-26F32E16C4C4}">
      <dgm:prSet/>
      <dgm:spPr/>
      <dgm:t>
        <a:bodyPr/>
        <a:lstStyle/>
        <a:p>
          <a:endParaRPr lang="en-US"/>
        </a:p>
      </dgm:t>
    </dgm:pt>
    <dgm:pt modelId="{2DEFE64D-C5DB-48F9-91C5-235F55AD053D}" type="sibTrans" cxnId="{9B71B27A-5D7B-4787-9D5D-26F32E16C4C4}">
      <dgm:prSet/>
      <dgm:spPr/>
      <dgm:t>
        <a:bodyPr/>
        <a:lstStyle/>
        <a:p>
          <a:endParaRPr lang="en-US"/>
        </a:p>
      </dgm:t>
    </dgm:pt>
    <dgm:pt modelId="{C2E0FF77-8B59-4579-A707-7AE7B17AA58E}">
      <dgm:prSet/>
      <dgm:spPr/>
      <dgm:t>
        <a:bodyPr/>
        <a:lstStyle/>
        <a:p>
          <a:r>
            <a:rPr lang="en-US"/>
            <a:t>“THIS” is the virtue we want them to learn but they won't get it</a:t>
          </a:r>
        </a:p>
      </dgm:t>
    </dgm:pt>
    <dgm:pt modelId="{0772831C-420B-4AA1-BABF-48C47EC5FB9F}" type="parTrans" cxnId="{15F730A7-B34A-4674-A7DD-85CC41B2747F}">
      <dgm:prSet/>
      <dgm:spPr/>
      <dgm:t>
        <a:bodyPr/>
        <a:lstStyle/>
        <a:p>
          <a:endParaRPr lang="en-US"/>
        </a:p>
      </dgm:t>
    </dgm:pt>
    <dgm:pt modelId="{AD3CCE00-22BF-4A04-8928-080905F60DB3}" type="sibTrans" cxnId="{15F730A7-B34A-4674-A7DD-85CC41B2747F}">
      <dgm:prSet/>
      <dgm:spPr/>
      <dgm:t>
        <a:bodyPr/>
        <a:lstStyle/>
        <a:p>
          <a:endParaRPr lang="en-US"/>
        </a:p>
      </dgm:t>
    </dgm:pt>
    <dgm:pt modelId="{10116087-D186-40A5-8655-21C42A743EBD}">
      <dgm:prSet/>
      <dgm:spPr/>
      <dgm:t>
        <a:bodyPr/>
        <a:lstStyle/>
        <a:p>
          <a:r>
            <a:rPr lang="en-US"/>
            <a:t>6:</a:t>
          </a:r>
          <a:r>
            <a:rPr lang="en-US" b="1"/>
            <a:t> Employ Delight</a:t>
          </a:r>
          <a:endParaRPr lang="en-US"/>
        </a:p>
      </dgm:t>
    </dgm:pt>
    <dgm:pt modelId="{98BD6C98-75B5-48B5-946B-F893E4594F10}" type="parTrans" cxnId="{A718826F-3655-44A9-8E1D-3C36A356D5D3}">
      <dgm:prSet/>
      <dgm:spPr/>
      <dgm:t>
        <a:bodyPr/>
        <a:lstStyle/>
        <a:p>
          <a:endParaRPr lang="en-US"/>
        </a:p>
      </dgm:t>
    </dgm:pt>
    <dgm:pt modelId="{581CB2C8-8923-4625-8D7E-77831D5C2AD4}" type="sibTrans" cxnId="{A718826F-3655-44A9-8E1D-3C36A356D5D3}">
      <dgm:prSet/>
      <dgm:spPr/>
      <dgm:t>
        <a:bodyPr/>
        <a:lstStyle/>
        <a:p>
          <a:endParaRPr lang="en-US"/>
        </a:p>
      </dgm:t>
    </dgm:pt>
    <dgm:pt modelId="{BF9C8654-AFFF-42AF-9FA2-E1DF9E2585A3}">
      <dgm:prSet/>
      <dgm:spPr/>
      <dgm:t>
        <a:bodyPr/>
        <a:lstStyle/>
        <a:p>
          <a:r>
            <a:rPr lang="en-US"/>
            <a:t>Your kids will learn more when they enjoy the process. Make learning about God fun!</a:t>
          </a:r>
        </a:p>
      </dgm:t>
    </dgm:pt>
    <dgm:pt modelId="{4649E929-68B4-429A-848C-6F737AA8FE04}" type="parTrans" cxnId="{C5C9806D-F695-4155-B5BD-556F19B44A48}">
      <dgm:prSet/>
      <dgm:spPr/>
      <dgm:t>
        <a:bodyPr/>
        <a:lstStyle/>
        <a:p>
          <a:endParaRPr lang="en-US"/>
        </a:p>
      </dgm:t>
    </dgm:pt>
    <dgm:pt modelId="{0F83ABAD-C8B6-4EF3-8670-B83163D7ADDC}" type="sibTrans" cxnId="{C5C9806D-F695-4155-B5BD-556F19B44A48}">
      <dgm:prSet/>
      <dgm:spPr/>
      <dgm:t>
        <a:bodyPr/>
        <a:lstStyle/>
        <a:p>
          <a:endParaRPr lang="en-US"/>
        </a:p>
      </dgm:t>
    </dgm:pt>
    <dgm:pt modelId="{73BCA7B9-CEF2-4EBF-B6FD-39061AD1831A}">
      <dgm:prSet/>
      <dgm:spPr/>
      <dgm:t>
        <a:bodyPr/>
        <a:lstStyle/>
        <a:p>
          <a:r>
            <a:rPr lang="en-US"/>
            <a:t>No one ever accused Jesus of being dull or boring</a:t>
          </a:r>
        </a:p>
      </dgm:t>
    </dgm:pt>
    <dgm:pt modelId="{11ADE8A4-2B9D-4389-863B-A8934979CC7D}" type="parTrans" cxnId="{546E1C52-CB7E-4F94-8488-CBE28150F7CF}">
      <dgm:prSet/>
      <dgm:spPr/>
      <dgm:t>
        <a:bodyPr/>
        <a:lstStyle/>
        <a:p>
          <a:endParaRPr lang="en-US"/>
        </a:p>
      </dgm:t>
    </dgm:pt>
    <dgm:pt modelId="{3DCF5555-BF93-4D63-8F51-F0392E348C2E}" type="sibTrans" cxnId="{546E1C52-CB7E-4F94-8488-CBE28150F7CF}">
      <dgm:prSet/>
      <dgm:spPr/>
      <dgm:t>
        <a:bodyPr/>
        <a:lstStyle/>
        <a:p>
          <a:endParaRPr lang="en-US"/>
        </a:p>
      </dgm:t>
    </dgm:pt>
    <dgm:pt modelId="{690214B9-147A-452F-9E4E-0F6ABB425463}">
      <dgm:prSet/>
      <dgm:spPr/>
      <dgm:t>
        <a:bodyPr/>
        <a:lstStyle/>
        <a:p>
          <a:r>
            <a:rPr lang="en-US"/>
            <a:t>-- He turned water into wine for the wedding in Cana</a:t>
          </a:r>
        </a:p>
      </dgm:t>
    </dgm:pt>
    <dgm:pt modelId="{9EAC5B44-4EBB-4F87-8060-E867C8C586A5}" type="parTrans" cxnId="{E006EA15-8F0F-4565-8A56-57C6AE0CEC4B}">
      <dgm:prSet/>
      <dgm:spPr/>
      <dgm:t>
        <a:bodyPr/>
        <a:lstStyle/>
        <a:p>
          <a:endParaRPr lang="en-US"/>
        </a:p>
      </dgm:t>
    </dgm:pt>
    <dgm:pt modelId="{7D4931E0-5480-4204-AB67-D3D41F492E6D}" type="sibTrans" cxnId="{E006EA15-8F0F-4565-8A56-57C6AE0CEC4B}">
      <dgm:prSet/>
      <dgm:spPr/>
      <dgm:t>
        <a:bodyPr/>
        <a:lstStyle/>
        <a:p>
          <a:endParaRPr lang="en-US"/>
        </a:p>
      </dgm:t>
    </dgm:pt>
    <dgm:pt modelId="{A5D8C42E-4FBC-4F6E-A773-655886A39785}">
      <dgm:prSet/>
      <dgm:spPr/>
      <dgm:t>
        <a:bodyPr/>
        <a:lstStyle/>
        <a:p>
          <a:r>
            <a:rPr lang="en-US"/>
            <a:t>-- He told Peter to find cash for the temple tax by catching a fish and pulling out a coin from its mouth.</a:t>
          </a:r>
        </a:p>
      </dgm:t>
    </dgm:pt>
    <dgm:pt modelId="{64F21FF4-3911-4773-B067-DAB8AA52F5BA}" type="parTrans" cxnId="{D756212D-670A-4051-B165-25056A5719A7}">
      <dgm:prSet/>
      <dgm:spPr/>
      <dgm:t>
        <a:bodyPr/>
        <a:lstStyle/>
        <a:p>
          <a:endParaRPr lang="en-US"/>
        </a:p>
      </dgm:t>
    </dgm:pt>
    <dgm:pt modelId="{2B8BB85A-B7AF-49B3-9C62-B2F94E76161F}" type="sibTrans" cxnId="{D756212D-670A-4051-B165-25056A5719A7}">
      <dgm:prSet/>
      <dgm:spPr/>
      <dgm:t>
        <a:bodyPr/>
        <a:lstStyle/>
        <a:p>
          <a:endParaRPr lang="en-US"/>
        </a:p>
      </dgm:t>
    </dgm:pt>
    <dgm:pt modelId="{B9A015C6-F109-4B74-9D39-FC54C7A5EF8F}" type="pres">
      <dgm:prSet presAssocID="{42CC57D6-CFB7-48FC-972D-F5394462DD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722D15FE-F3B8-496C-8C0E-5EBFE82E98B1}" type="pres">
      <dgm:prSet presAssocID="{08ACC180-92E5-41B3-8DD8-0B3E6E0B7E6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52D8767-DB9B-449D-B434-0B6028B0CF39}" type="pres">
      <dgm:prSet presAssocID="{4BC8C069-CDCB-48CB-9CCF-09B5EA15E3A9}" presName="sibTrans" presStyleLbl="sibTrans1D1" presStyleIdx="0" presStyleCnt="8"/>
      <dgm:spPr/>
      <dgm:t>
        <a:bodyPr/>
        <a:lstStyle/>
        <a:p>
          <a:endParaRPr lang="en-ZA"/>
        </a:p>
      </dgm:t>
    </dgm:pt>
    <dgm:pt modelId="{6704060D-8E7D-4A9E-B3AE-CE9339B2F137}" type="pres">
      <dgm:prSet presAssocID="{4BC8C069-CDCB-48CB-9CCF-09B5EA15E3A9}" presName="connectorText" presStyleLbl="sibTrans1D1" presStyleIdx="0" presStyleCnt="8"/>
      <dgm:spPr/>
      <dgm:t>
        <a:bodyPr/>
        <a:lstStyle/>
        <a:p>
          <a:endParaRPr lang="en-ZA"/>
        </a:p>
      </dgm:t>
    </dgm:pt>
    <dgm:pt modelId="{402385C4-9516-4294-B8D9-7F6A2E5D309C}" type="pres">
      <dgm:prSet presAssocID="{4167D67B-010F-4FE9-9004-FED16D7C00E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4494475-B13F-4A56-B7EE-0987DA47F834}" type="pres">
      <dgm:prSet presAssocID="{3A6B7B61-CF1D-4B47-8495-08EB84E9E245}" presName="sibTrans" presStyleLbl="sibTrans1D1" presStyleIdx="1" presStyleCnt="8"/>
      <dgm:spPr/>
      <dgm:t>
        <a:bodyPr/>
        <a:lstStyle/>
        <a:p>
          <a:endParaRPr lang="en-ZA"/>
        </a:p>
      </dgm:t>
    </dgm:pt>
    <dgm:pt modelId="{141DFEFE-C5DF-4A96-AD14-6A6009B3D7E5}" type="pres">
      <dgm:prSet presAssocID="{3A6B7B61-CF1D-4B47-8495-08EB84E9E245}" presName="connectorText" presStyleLbl="sibTrans1D1" presStyleIdx="1" presStyleCnt="8"/>
      <dgm:spPr/>
      <dgm:t>
        <a:bodyPr/>
        <a:lstStyle/>
        <a:p>
          <a:endParaRPr lang="en-ZA"/>
        </a:p>
      </dgm:t>
    </dgm:pt>
    <dgm:pt modelId="{7FB82808-2210-4CD3-B428-598946FBB3A7}" type="pres">
      <dgm:prSet presAssocID="{37CB9347-408F-49D2-966B-A7BC2FC7CC8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1D43E0B-4446-4B0B-B25E-CF20693D1089}" type="pres">
      <dgm:prSet presAssocID="{2DEFE64D-C5DB-48F9-91C5-235F55AD053D}" presName="sibTrans" presStyleLbl="sibTrans1D1" presStyleIdx="2" presStyleCnt="8"/>
      <dgm:spPr/>
      <dgm:t>
        <a:bodyPr/>
        <a:lstStyle/>
        <a:p>
          <a:endParaRPr lang="en-ZA"/>
        </a:p>
      </dgm:t>
    </dgm:pt>
    <dgm:pt modelId="{7DFC593B-7CCF-4AAD-BD8E-A4D6376C9893}" type="pres">
      <dgm:prSet presAssocID="{2DEFE64D-C5DB-48F9-91C5-235F55AD053D}" presName="connectorText" presStyleLbl="sibTrans1D1" presStyleIdx="2" presStyleCnt="8"/>
      <dgm:spPr/>
      <dgm:t>
        <a:bodyPr/>
        <a:lstStyle/>
        <a:p>
          <a:endParaRPr lang="en-ZA"/>
        </a:p>
      </dgm:t>
    </dgm:pt>
    <dgm:pt modelId="{9722A992-59E0-4DF5-975A-5E92B0643BF8}" type="pres">
      <dgm:prSet presAssocID="{C2E0FF77-8B59-4579-A707-7AE7B17AA58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1453AC4-BEA3-4344-B576-CC466ACB58BA}" type="pres">
      <dgm:prSet presAssocID="{AD3CCE00-22BF-4A04-8928-080905F60DB3}" presName="sibTrans" presStyleLbl="sibTrans1D1" presStyleIdx="3" presStyleCnt="8"/>
      <dgm:spPr/>
      <dgm:t>
        <a:bodyPr/>
        <a:lstStyle/>
        <a:p>
          <a:endParaRPr lang="en-ZA"/>
        </a:p>
      </dgm:t>
    </dgm:pt>
    <dgm:pt modelId="{A3E847F5-9603-4688-8795-77AF33279A99}" type="pres">
      <dgm:prSet presAssocID="{AD3CCE00-22BF-4A04-8928-080905F60DB3}" presName="connectorText" presStyleLbl="sibTrans1D1" presStyleIdx="3" presStyleCnt="8"/>
      <dgm:spPr/>
      <dgm:t>
        <a:bodyPr/>
        <a:lstStyle/>
        <a:p>
          <a:endParaRPr lang="en-ZA"/>
        </a:p>
      </dgm:t>
    </dgm:pt>
    <dgm:pt modelId="{6B60EF49-D100-486F-BAFC-9F2DB5544AFE}" type="pres">
      <dgm:prSet presAssocID="{10116087-D186-40A5-8655-21C42A743EB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0B8AD7E-696F-4696-9A1C-A8B035506434}" type="pres">
      <dgm:prSet presAssocID="{581CB2C8-8923-4625-8D7E-77831D5C2AD4}" presName="sibTrans" presStyleLbl="sibTrans1D1" presStyleIdx="4" presStyleCnt="8"/>
      <dgm:spPr/>
      <dgm:t>
        <a:bodyPr/>
        <a:lstStyle/>
        <a:p>
          <a:endParaRPr lang="en-ZA"/>
        </a:p>
      </dgm:t>
    </dgm:pt>
    <dgm:pt modelId="{D31D11F9-A0DB-44B6-BD46-4EBAE996AAB3}" type="pres">
      <dgm:prSet presAssocID="{581CB2C8-8923-4625-8D7E-77831D5C2AD4}" presName="connectorText" presStyleLbl="sibTrans1D1" presStyleIdx="4" presStyleCnt="8"/>
      <dgm:spPr/>
      <dgm:t>
        <a:bodyPr/>
        <a:lstStyle/>
        <a:p>
          <a:endParaRPr lang="en-ZA"/>
        </a:p>
      </dgm:t>
    </dgm:pt>
    <dgm:pt modelId="{D58BA9D0-12C1-4CB0-BD96-D1BD6DFB326B}" type="pres">
      <dgm:prSet presAssocID="{BF9C8654-AFFF-42AF-9FA2-E1DF9E2585A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B45DA81-F26C-40E5-896F-161C70EE4A78}" type="pres">
      <dgm:prSet presAssocID="{0F83ABAD-C8B6-4EF3-8670-B83163D7ADDC}" presName="sibTrans" presStyleLbl="sibTrans1D1" presStyleIdx="5" presStyleCnt="8"/>
      <dgm:spPr/>
      <dgm:t>
        <a:bodyPr/>
        <a:lstStyle/>
        <a:p>
          <a:endParaRPr lang="en-ZA"/>
        </a:p>
      </dgm:t>
    </dgm:pt>
    <dgm:pt modelId="{9427404E-D965-494A-A998-488107B507C7}" type="pres">
      <dgm:prSet presAssocID="{0F83ABAD-C8B6-4EF3-8670-B83163D7ADDC}" presName="connectorText" presStyleLbl="sibTrans1D1" presStyleIdx="5" presStyleCnt="8"/>
      <dgm:spPr/>
      <dgm:t>
        <a:bodyPr/>
        <a:lstStyle/>
        <a:p>
          <a:endParaRPr lang="en-ZA"/>
        </a:p>
      </dgm:t>
    </dgm:pt>
    <dgm:pt modelId="{25E7AEBD-6ABF-4E91-9651-2A31501CA80B}" type="pres">
      <dgm:prSet presAssocID="{73BCA7B9-CEF2-4EBF-B6FD-39061AD1831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BD39896-29D2-436A-957B-DDBD41E419CD}" type="pres">
      <dgm:prSet presAssocID="{3DCF5555-BF93-4D63-8F51-F0392E348C2E}" presName="sibTrans" presStyleLbl="sibTrans1D1" presStyleIdx="6" presStyleCnt="8"/>
      <dgm:spPr/>
      <dgm:t>
        <a:bodyPr/>
        <a:lstStyle/>
        <a:p>
          <a:endParaRPr lang="en-ZA"/>
        </a:p>
      </dgm:t>
    </dgm:pt>
    <dgm:pt modelId="{4678FE2F-540C-4A74-8C89-66EF79A98927}" type="pres">
      <dgm:prSet presAssocID="{3DCF5555-BF93-4D63-8F51-F0392E348C2E}" presName="connectorText" presStyleLbl="sibTrans1D1" presStyleIdx="6" presStyleCnt="8"/>
      <dgm:spPr/>
      <dgm:t>
        <a:bodyPr/>
        <a:lstStyle/>
        <a:p>
          <a:endParaRPr lang="en-ZA"/>
        </a:p>
      </dgm:t>
    </dgm:pt>
    <dgm:pt modelId="{797A5873-B146-4F99-A4A2-051B38A51D32}" type="pres">
      <dgm:prSet presAssocID="{690214B9-147A-452F-9E4E-0F6ABB42546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0EEB346-2463-4032-86BE-C1C27F9509FA}" type="pres">
      <dgm:prSet presAssocID="{7D4931E0-5480-4204-AB67-D3D41F492E6D}" presName="sibTrans" presStyleLbl="sibTrans1D1" presStyleIdx="7" presStyleCnt="8"/>
      <dgm:spPr/>
      <dgm:t>
        <a:bodyPr/>
        <a:lstStyle/>
        <a:p>
          <a:endParaRPr lang="en-ZA"/>
        </a:p>
      </dgm:t>
    </dgm:pt>
    <dgm:pt modelId="{0DD11B3F-9F07-42F0-B1A3-B650E7403556}" type="pres">
      <dgm:prSet presAssocID="{7D4931E0-5480-4204-AB67-D3D41F492E6D}" presName="connectorText" presStyleLbl="sibTrans1D1" presStyleIdx="7" presStyleCnt="8"/>
      <dgm:spPr/>
      <dgm:t>
        <a:bodyPr/>
        <a:lstStyle/>
        <a:p>
          <a:endParaRPr lang="en-ZA"/>
        </a:p>
      </dgm:t>
    </dgm:pt>
    <dgm:pt modelId="{7BE5BF58-5999-47A8-9D08-2F18286706FE}" type="pres">
      <dgm:prSet presAssocID="{A5D8C42E-4FBC-4F6E-A773-655886A39785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6DB90051-6098-4676-9B53-CDF1B7AA37C9}" type="presOf" srcId="{3A6B7B61-CF1D-4B47-8495-08EB84E9E245}" destId="{141DFEFE-C5DF-4A96-AD14-6A6009B3D7E5}" srcOrd="1" destOrd="0" presId="urn:microsoft.com/office/officeart/2016/7/layout/RepeatingBendingProcessNew"/>
    <dgm:cxn modelId="{2A5E4161-12B9-4888-9ADC-A11BF96BBD0C}" type="presOf" srcId="{4BC8C069-CDCB-48CB-9CCF-09B5EA15E3A9}" destId="{6704060D-8E7D-4A9E-B3AE-CE9339B2F137}" srcOrd="1" destOrd="0" presId="urn:microsoft.com/office/officeart/2016/7/layout/RepeatingBendingProcessNew"/>
    <dgm:cxn modelId="{15F730A7-B34A-4674-A7DD-85CC41B2747F}" srcId="{42CC57D6-CFB7-48FC-972D-F5394462DD72}" destId="{C2E0FF77-8B59-4579-A707-7AE7B17AA58E}" srcOrd="3" destOrd="0" parTransId="{0772831C-420B-4AA1-BABF-48C47EC5FB9F}" sibTransId="{AD3CCE00-22BF-4A04-8928-080905F60DB3}"/>
    <dgm:cxn modelId="{2BC4E3E0-1EB3-4EEA-82ED-C84261FE0D52}" type="presOf" srcId="{2DEFE64D-C5DB-48F9-91C5-235F55AD053D}" destId="{7DFC593B-7CCF-4AAD-BD8E-A4D6376C9893}" srcOrd="1" destOrd="0" presId="urn:microsoft.com/office/officeart/2016/7/layout/RepeatingBendingProcessNew"/>
    <dgm:cxn modelId="{F70C3F77-C0D7-484E-81E1-BC69A9F884D4}" type="presOf" srcId="{37CB9347-408F-49D2-966B-A7BC2FC7CC83}" destId="{7FB82808-2210-4CD3-B428-598946FBB3A7}" srcOrd="0" destOrd="0" presId="urn:microsoft.com/office/officeart/2016/7/layout/RepeatingBendingProcessNew"/>
    <dgm:cxn modelId="{20C4F74F-68EA-4086-9C11-B1D1500A383D}" type="presOf" srcId="{BF9C8654-AFFF-42AF-9FA2-E1DF9E2585A3}" destId="{D58BA9D0-12C1-4CB0-BD96-D1BD6DFB326B}" srcOrd="0" destOrd="0" presId="urn:microsoft.com/office/officeart/2016/7/layout/RepeatingBendingProcessNew"/>
    <dgm:cxn modelId="{862992B4-E098-4574-8800-64C57BFF33F7}" type="presOf" srcId="{7D4931E0-5480-4204-AB67-D3D41F492E6D}" destId="{0DD11B3F-9F07-42F0-B1A3-B650E7403556}" srcOrd="1" destOrd="0" presId="urn:microsoft.com/office/officeart/2016/7/layout/RepeatingBendingProcessNew"/>
    <dgm:cxn modelId="{91548102-C828-4C10-89D1-1B47771E6970}" type="presOf" srcId="{08ACC180-92E5-41B3-8DD8-0B3E6E0B7E6E}" destId="{722D15FE-F3B8-496C-8C0E-5EBFE82E98B1}" srcOrd="0" destOrd="0" presId="urn:microsoft.com/office/officeart/2016/7/layout/RepeatingBendingProcessNew"/>
    <dgm:cxn modelId="{EC3CC87A-5170-4C0E-8DB7-2C59FD62C70E}" type="presOf" srcId="{3DCF5555-BF93-4D63-8F51-F0392E348C2E}" destId="{EBD39896-29D2-436A-957B-DDBD41E419CD}" srcOrd="0" destOrd="0" presId="urn:microsoft.com/office/officeart/2016/7/layout/RepeatingBendingProcessNew"/>
    <dgm:cxn modelId="{6393AF09-EC4E-4008-81E1-DD7D7F5B9391}" type="presOf" srcId="{A5D8C42E-4FBC-4F6E-A773-655886A39785}" destId="{7BE5BF58-5999-47A8-9D08-2F18286706FE}" srcOrd="0" destOrd="0" presId="urn:microsoft.com/office/officeart/2016/7/layout/RepeatingBendingProcessNew"/>
    <dgm:cxn modelId="{C625A96F-E473-49EE-9188-F44063FFC9F5}" type="presOf" srcId="{3A6B7B61-CF1D-4B47-8495-08EB84E9E245}" destId="{C4494475-B13F-4A56-B7EE-0987DA47F834}" srcOrd="0" destOrd="0" presId="urn:microsoft.com/office/officeart/2016/7/layout/RepeatingBendingProcessNew"/>
    <dgm:cxn modelId="{D7DBD252-9CF2-439F-91CF-35A975ABCC2E}" type="presOf" srcId="{581CB2C8-8923-4625-8D7E-77831D5C2AD4}" destId="{A0B8AD7E-696F-4696-9A1C-A8B035506434}" srcOrd="0" destOrd="0" presId="urn:microsoft.com/office/officeart/2016/7/layout/RepeatingBendingProcessNew"/>
    <dgm:cxn modelId="{96B13B6B-E379-4F9D-9592-B610714C7BA2}" type="presOf" srcId="{7D4931E0-5480-4204-AB67-D3D41F492E6D}" destId="{B0EEB346-2463-4032-86BE-C1C27F9509FA}" srcOrd="0" destOrd="0" presId="urn:microsoft.com/office/officeart/2016/7/layout/RepeatingBendingProcessNew"/>
    <dgm:cxn modelId="{E006EA15-8F0F-4565-8A56-57C6AE0CEC4B}" srcId="{42CC57D6-CFB7-48FC-972D-F5394462DD72}" destId="{690214B9-147A-452F-9E4E-0F6ABB425463}" srcOrd="7" destOrd="0" parTransId="{9EAC5B44-4EBB-4F87-8060-E867C8C586A5}" sibTransId="{7D4931E0-5480-4204-AB67-D3D41F492E6D}"/>
    <dgm:cxn modelId="{0F4DA658-C8A0-4468-8F78-F69926376396}" type="presOf" srcId="{AD3CCE00-22BF-4A04-8928-080905F60DB3}" destId="{B1453AC4-BEA3-4344-B576-CC466ACB58BA}" srcOrd="0" destOrd="0" presId="urn:microsoft.com/office/officeart/2016/7/layout/RepeatingBendingProcessNew"/>
    <dgm:cxn modelId="{6391F588-F9CC-487A-802E-37E7F702FD4B}" type="presOf" srcId="{3DCF5555-BF93-4D63-8F51-F0392E348C2E}" destId="{4678FE2F-540C-4A74-8C89-66EF79A98927}" srcOrd="1" destOrd="0" presId="urn:microsoft.com/office/officeart/2016/7/layout/RepeatingBendingProcessNew"/>
    <dgm:cxn modelId="{FA168F27-9D1A-4AB0-9ADA-467D4D3DE0CC}" type="presOf" srcId="{4BC8C069-CDCB-48CB-9CCF-09B5EA15E3A9}" destId="{152D8767-DB9B-449D-B434-0B6028B0CF39}" srcOrd="0" destOrd="0" presId="urn:microsoft.com/office/officeart/2016/7/layout/RepeatingBendingProcessNew"/>
    <dgm:cxn modelId="{5A473B4F-7281-4FA1-9FD8-E0287A631B7B}" type="presOf" srcId="{42CC57D6-CFB7-48FC-972D-F5394462DD72}" destId="{B9A015C6-F109-4B74-9D39-FC54C7A5EF8F}" srcOrd="0" destOrd="0" presId="urn:microsoft.com/office/officeart/2016/7/layout/RepeatingBendingProcessNew"/>
    <dgm:cxn modelId="{546E1C52-CB7E-4F94-8488-CBE28150F7CF}" srcId="{42CC57D6-CFB7-48FC-972D-F5394462DD72}" destId="{73BCA7B9-CEF2-4EBF-B6FD-39061AD1831A}" srcOrd="6" destOrd="0" parTransId="{11ADE8A4-2B9D-4389-863B-A8934979CC7D}" sibTransId="{3DCF5555-BF93-4D63-8F51-F0392E348C2E}"/>
    <dgm:cxn modelId="{A9E593BB-1DCD-4E8A-A923-C31B6A286B0D}" type="presOf" srcId="{690214B9-147A-452F-9E4E-0F6ABB425463}" destId="{797A5873-B146-4F99-A4A2-051B38A51D32}" srcOrd="0" destOrd="0" presId="urn:microsoft.com/office/officeart/2016/7/layout/RepeatingBendingProcessNew"/>
    <dgm:cxn modelId="{C8B98C64-7265-4C99-80EF-EBBE12FB2EA4}" type="presOf" srcId="{0F83ABAD-C8B6-4EF3-8670-B83163D7ADDC}" destId="{4B45DA81-F26C-40E5-896F-161C70EE4A78}" srcOrd="0" destOrd="0" presId="urn:microsoft.com/office/officeart/2016/7/layout/RepeatingBendingProcessNew"/>
    <dgm:cxn modelId="{971638A2-DF40-4D5A-B90F-9C90F9E8D2D9}" type="presOf" srcId="{AD3CCE00-22BF-4A04-8928-080905F60DB3}" destId="{A3E847F5-9603-4688-8795-77AF33279A99}" srcOrd="1" destOrd="0" presId="urn:microsoft.com/office/officeart/2016/7/layout/RepeatingBendingProcessNew"/>
    <dgm:cxn modelId="{C5C9806D-F695-4155-B5BD-556F19B44A48}" srcId="{42CC57D6-CFB7-48FC-972D-F5394462DD72}" destId="{BF9C8654-AFFF-42AF-9FA2-E1DF9E2585A3}" srcOrd="5" destOrd="0" parTransId="{4649E929-68B4-429A-848C-6F737AA8FE04}" sibTransId="{0F83ABAD-C8B6-4EF3-8670-B83163D7ADDC}"/>
    <dgm:cxn modelId="{92E456FD-7598-4A49-ADC8-DEEC87068E7B}" type="presOf" srcId="{581CB2C8-8923-4625-8D7E-77831D5C2AD4}" destId="{D31D11F9-A0DB-44B6-BD46-4EBAE996AAB3}" srcOrd="1" destOrd="0" presId="urn:microsoft.com/office/officeart/2016/7/layout/RepeatingBendingProcessNew"/>
    <dgm:cxn modelId="{205A2938-A9D1-408A-AF8C-1FC37E9436CB}" type="presOf" srcId="{C2E0FF77-8B59-4579-A707-7AE7B17AA58E}" destId="{9722A992-59E0-4DF5-975A-5E92B0643BF8}" srcOrd="0" destOrd="0" presId="urn:microsoft.com/office/officeart/2016/7/layout/RepeatingBendingProcessNew"/>
    <dgm:cxn modelId="{25D100B3-F86E-44B1-BE7D-FAF6A17A512D}" type="presOf" srcId="{10116087-D186-40A5-8655-21C42A743EBD}" destId="{6B60EF49-D100-486F-BAFC-9F2DB5544AFE}" srcOrd="0" destOrd="0" presId="urn:microsoft.com/office/officeart/2016/7/layout/RepeatingBendingProcessNew"/>
    <dgm:cxn modelId="{CD5902A0-CCA8-4D1A-AD7E-E2B40A432F99}" type="presOf" srcId="{73BCA7B9-CEF2-4EBF-B6FD-39061AD1831A}" destId="{25E7AEBD-6ABF-4E91-9651-2A31501CA80B}" srcOrd="0" destOrd="0" presId="urn:microsoft.com/office/officeart/2016/7/layout/RepeatingBendingProcessNew"/>
    <dgm:cxn modelId="{A718826F-3655-44A9-8E1D-3C36A356D5D3}" srcId="{42CC57D6-CFB7-48FC-972D-F5394462DD72}" destId="{10116087-D186-40A5-8655-21C42A743EBD}" srcOrd="4" destOrd="0" parTransId="{98BD6C98-75B5-48B5-946B-F893E4594F10}" sibTransId="{581CB2C8-8923-4625-8D7E-77831D5C2AD4}"/>
    <dgm:cxn modelId="{AB93739C-69EB-4332-A4E0-783204C70689}" srcId="{42CC57D6-CFB7-48FC-972D-F5394462DD72}" destId="{4167D67B-010F-4FE9-9004-FED16D7C00EC}" srcOrd="1" destOrd="0" parTransId="{20880D4A-AC1A-40DC-BAEB-D7EBBC257517}" sibTransId="{3A6B7B61-CF1D-4B47-8495-08EB84E9E245}"/>
    <dgm:cxn modelId="{8C682886-8DE3-4B93-B5E1-7F1FE2603FBE}" type="presOf" srcId="{0F83ABAD-C8B6-4EF3-8670-B83163D7ADDC}" destId="{9427404E-D965-494A-A998-488107B507C7}" srcOrd="1" destOrd="0" presId="urn:microsoft.com/office/officeart/2016/7/layout/RepeatingBendingProcessNew"/>
    <dgm:cxn modelId="{5C927B93-DBA8-4571-AE81-5D15D1E66B02}" type="presOf" srcId="{4167D67B-010F-4FE9-9004-FED16D7C00EC}" destId="{402385C4-9516-4294-B8D9-7F6A2E5D309C}" srcOrd="0" destOrd="0" presId="urn:microsoft.com/office/officeart/2016/7/layout/RepeatingBendingProcessNew"/>
    <dgm:cxn modelId="{D756212D-670A-4051-B165-25056A5719A7}" srcId="{42CC57D6-CFB7-48FC-972D-F5394462DD72}" destId="{A5D8C42E-4FBC-4F6E-A773-655886A39785}" srcOrd="8" destOrd="0" parTransId="{64F21FF4-3911-4773-B067-DAB8AA52F5BA}" sibTransId="{2B8BB85A-B7AF-49B3-9C62-B2F94E76161F}"/>
    <dgm:cxn modelId="{B3C57F1F-872A-4848-A718-B2824FFBE4C0}" srcId="{42CC57D6-CFB7-48FC-972D-F5394462DD72}" destId="{08ACC180-92E5-41B3-8DD8-0B3E6E0B7E6E}" srcOrd="0" destOrd="0" parTransId="{AD963D4F-0B23-4020-9A57-C4CEAF89C5E7}" sibTransId="{4BC8C069-CDCB-48CB-9CCF-09B5EA15E3A9}"/>
    <dgm:cxn modelId="{9B71B27A-5D7B-4787-9D5D-26F32E16C4C4}" srcId="{42CC57D6-CFB7-48FC-972D-F5394462DD72}" destId="{37CB9347-408F-49D2-966B-A7BC2FC7CC83}" srcOrd="2" destOrd="0" parTransId="{927A378F-A145-497F-A3AD-E90F789AFD6A}" sibTransId="{2DEFE64D-C5DB-48F9-91C5-235F55AD053D}"/>
    <dgm:cxn modelId="{BE20B728-BD76-44E4-8F50-E717C7703211}" type="presOf" srcId="{2DEFE64D-C5DB-48F9-91C5-235F55AD053D}" destId="{91D43E0B-4446-4B0B-B25E-CF20693D1089}" srcOrd="0" destOrd="0" presId="urn:microsoft.com/office/officeart/2016/7/layout/RepeatingBendingProcessNew"/>
    <dgm:cxn modelId="{ECF01BE6-4A49-4B9B-BE7A-2C753D602981}" type="presParOf" srcId="{B9A015C6-F109-4B74-9D39-FC54C7A5EF8F}" destId="{722D15FE-F3B8-496C-8C0E-5EBFE82E98B1}" srcOrd="0" destOrd="0" presId="urn:microsoft.com/office/officeart/2016/7/layout/RepeatingBendingProcessNew"/>
    <dgm:cxn modelId="{A9EED9A1-DB93-45C8-A715-785DB4DF30AE}" type="presParOf" srcId="{B9A015C6-F109-4B74-9D39-FC54C7A5EF8F}" destId="{152D8767-DB9B-449D-B434-0B6028B0CF39}" srcOrd="1" destOrd="0" presId="urn:microsoft.com/office/officeart/2016/7/layout/RepeatingBendingProcessNew"/>
    <dgm:cxn modelId="{1FC7D0BE-98D3-4380-8C01-5896095E4F7F}" type="presParOf" srcId="{152D8767-DB9B-449D-B434-0B6028B0CF39}" destId="{6704060D-8E7D-4A9E-B3AE-CE9339B2F137}" srcOrd="0" destOrd="0" presId="urn:microsoft.com/office/officeart/2016/7/layout/RepeatingBendingProcessNew"/>
    <dgm:cxn modelId="{A50D791C-BE14-4DA3-9927-1B395816CB2A}" type="presParOf" srcId="{B9A015C6-F109-4B74-9D39-FC54C7A5EF8F}" destId="{402385C4-9516-4294-B8D9-7F6A2E5D309C}" srcOrd="2" destOrd="0" presId="urn:microsoft.com/office/officeart/2016/7/layout/RepeatingBendingProcessNew"/>
    <dgm:cxn modelId="{24B5B000-A6CA-463A-9C9A-ACDD23D37102}" type="presParOf" srcId="{B9A015C6-F109-4B74-9D39-FC54C7A5EF8F}" destId="{C4494475-B13F-4A56-B7EE-0987DA47F834}" srcOrd="3" destOrd="0" presId="urn:microsoft.com/office/officeart/2016/7/layout/RepeatingBendingProcessNew"/>
    <dgm:cxn modelId="{BF10FF93-F187-44AA-B743-7A59EF35113C}" type="presParOf" srcId="{C4494475-B13F-4A56-B7EE-0987DA47F834}" destId="{141DFEFE-C5DF-4A96-AD14-6A6009B3D7E5}" srcOrd="0" destOrd="0" presId="urn:microsoft.com/office/officeart/2016/7/layout/RepeatingBendingProcessNew"/>
    <dgm:cxn modelId="{1969ABB4-CC91-4FBA-AE06-EBF78F1A2697}" type="presParOf" srcId="{B9A015C6-F109-4B74-9D39-FC54C7A5EF8F}" destId="{7FB82808-2210-4CD3-B428-598946FBB3A7}" srcOrd="4" destOrd="0" presId="urn:microsoft.com/office/officeart/2016/7/layout/RepeatingBendingProcessNew"/>
    <dgm:cxn modelId="{940D05EB-FBC8-4048-9768-759EE17975E0}" type="presParOf" srcId="{B9A015C6-F109-4B74-9D39-FC54C7A5EF8F}" destId="{91D43E0B-4446-4B0B-B25E-CF20693D1089}" srcOrd="5" destOrd="0" presId="urn:microsoft.com/office/officeart/2016/7/layout/RepeatingBendingProcessNew"/>
    <dgm:cxn modelId="{6A6360C2-5508-4387-ADD9-8BAEC9EA5B30}" type="presParOf" srcId="{91D43E0B-4446-4B0B-B25E-CF20693D1089}" destId="{7DFC593B-7CCF-4AAD-BD8E-A4D6376C9893}" srcOrd="0" destOrd="0" presId="urn:microsoft.com/office/officeart/2016/7/layout/RepeatingBendingProcessNew"/>
    <dgm:cxn modelId="{856970D6-EE66-45EC-80E0-D31D607D3D98}" type="presParOf" srcId="{B9A015C6-F109-4B74-9D39-FC54C7A5EF8F}" destId="{9722A992-59E0-4DF5-975A-5E92B0643BF8}" srcOrd="6" destOrd="0" presId="urn:microsoft.com/office/officeart/2016/7/layout/RepeatingBendingProcessNew"/>
    <dgm:cxn modelId="{48245E0F-DD89-4626-8714-7EC191A956BA}" type="presParOf" srcId="{B9A015C6-F109-4B74-9D39-FC54C7A5EF8F}" destId="{B1453AC4-BEA3-4344-B576-CC466ACB58BA}" srcOrd="7" destOrd="0" presId="urn:microsoft.com/office/officeart/2016/7/layout/RepeatingBendingProcessNew"/>
    <dgm:cxn modelId="{0E549776-0973-45EB-B83D-15190DF7AEDE}" type="presParOf" srcId="{B1453AC4-BEA3-4344-B576-CC466ACB58BA}" destId="{A3E847F5-9603-4688-8795-77AF33279A99}" srcOrd="0" destOrd="0" presId="urn:microsoft.com/office/officeart/2016/7/layout/RepeatingBendingProcessNew"/>
    <dgm:cxn modelId="{5773F2DB-5C95-4978-8342-20A377EF6C85}" type="presParOf" srcId="{B9A015C6-F109-4B74-9D39-FC54C7A5EF8F}" destId="{6B60EF49-D100-486F-BAFC-9F2DB5544AFE}" srcOrd="8" destOrd="0" presId="urn:microsoft.com/office/officeart/2016/7/layout/RepeatingBendingProcessNew"/>
    <dgm:cxn modelId="{15DDE480-FB6A-4629-8974-9AC5D1BA9252}" type="presParOf" srcId="{B9A015C6-F109-4B74-9D39-FC54C7A5EF8F}" destId="{A0B8AD7E-696F-4696-9A1C-A8B035506434}" srcOrd="9" destOrd="0" presId="urn:microsoft.com/office/officeart/2016/7/layout/RepeatingBendingProcessNew"/>
    <dgm:cxn modelId="{589F232F-60C8-46FA-B3D8-701332F599C3}" type="presParOf" srcId="{A0B8AD7E-696F-4696-9A1C-A8B035506434}" destId="{D31D11F9-A0DB-44B6-BD46-4EBAE996AAB3}" srcOrd="0" destOrd="0" presId="urn:microsoft.com/office/officeart/2016/7/layout/RepeatingBendingProcessNew"/>
    <dgm:cxn modelId="{08A6FCB3-E06E-47EB-A8B4-1550B78D7350}" type="presParOf" srcId="{B9A015C6-F109-4B74-9D39-FC54C7A5EF8F}" destId="{D58BA9D0-12C1-4CB0-BD96-D1BD6DFB326B}" srcOrd="10" destOrd="0" presId="urn:microsoft.com/office/officeart/2016/7/layout/RepeatingBendingProcessNew"/>
    <dgm:cxn modelId="{6E7DAFBA-BF9E-42BB-8EE8-4545E1742174}" type="presParOf" srcId="{B9A015C6-F109-4B74-9D39-FC54C7A5EF8F}" destId="{4B45DA81-F26C-40E5-896F-161C70EE4A78}" srcOrd="11" destOrd="0" presId="urn:microsoft.com/office/officeart/2016/7/layout/RepeatingBendingProcessNew"/>
    <dgm:cxn modelId="{5B9EF9F0-8459-44B6-A177-3C92B7997016}" type="presParOf" srcId="{4B45DA81-F26C-40E5-896F-161C70EE4A78}" destId="{9427404E-D965-494A-A998-488107B507C7}" srcOrd="0" destOrd="0" presId="urn:microsoft.com/office/officeart/2016/7/layout/RepeatingBendingProcessNew"/>
    <dgm:cxn modelId="{6DD75CC4-A8BE-463E-AA64-63CFD1D647A5}" type="presParOf" srcId="{B9A015C6-F109-4B74-9D39-FC54C7A5EF8F}" destId="{25E7AEBD-6ABF-4E91-9651-2A31501CA80B}" srcOrd="12" destOrd="0" presId="urn:microsoft.com/office/officeart/2016/7/layout/RepeatingBendingProcessNew"/>
    <dgm:cxn modelId="{01E901D2-56F6-4150-9E85-69BAE821DD9F}" type="presParOf" srcId="{B9A015C6-F109-4B74-9D39-FC54C7A5EF8F}" destId="{EBD39896-29D2-436A-957B-DDBD41E419CD}" srcOrd="13" destOrd="0" presId="urn:microsoft.com/office/officeart/2016/7/layout/RepeatingBendingProcessNew"/>
    <dgm:cxn modelId="{FCD24EDC-AD92-43BC-9831-BF84367DD7BB}" type="presParOf" srcId="{EBD39896-29D2-436A-957B-DDBD41E419CD}" destId="{4678FE2F-540C-4A74-8C89-66EF79A98927}" srcOrd="0" destOrd="0" presId="urn:microsoft.com/office/officeart/2016/7/layout/RepeatingBendingProcessNew"/>
    <dgm:cxn modelId="{4AF17D06-2A2E-48EC-8B3F-7C22BB3FBAF8}" type="presParOf" srcId="{B9A015C6-F109-4B74-9D39-FC54C7A5EF8F}" destId="{797A5873-B146-4F99-A4A2-051B38A51D32}" srcOrd="14" destOrd="0" presId="urn:microsoft.com/office/officeart/2016/7/layout/RepeatingBendingProcessNew"/>
    <dgm:cxn modelId="{2A90239C-CC35-472E-B8CA-B66D23CFB581}" type="presParOf" srcId="{B9A015C6-F109-4B74-9D39-FC54C7A5EF8F}" destId="{B0EEB346-2463-4032-86BE-C1C27F9509FA}" srcOrd="15" destOrd="0" presId="urn:microsoft.com/office/officeart/2016/7/layout/RepeatingBendingProcessNew"/>
    <dgm:cxn modelId="{4483588E-5C8E-4A1D-A1F4-B1A8559DC53B}" type="presParOf" srcId="{B0EEB346-2463-4032-86BE-C1C27F9509FA}" destId="{0DD11B3F-9F07-42F0-B1A3-B650E7403556}" srcOrd="0" destOrd="0" presId="urn:microsoft.com/office/officeart/2016/7/layout/RepeatingBendingProcessNew"/>
    <dgm:cxn modelId="{C8F076D3-3A53-4729-9F3A-927AAAD64EF7}" type="presParOf" srcId="{B9A015C6-F109-4B74-9D39-FC54C7A5EF8F}" destId="{7BE5BF58-5999-47A8-9D08-2F18286706FE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328EC2-E9F7-4F6D-8583-C26C03724743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5FC6255-0568-462C-AC8E-64F80400F603}">
      <dgm:prSet/>
      <dgm:spPr/>
      <dgm:t>
        <a:bodyPr/>
        <a:lstStyle/>
        <a:p>
          <a:r>
            <a:rPr lang="en-US" b="1" baseline="30000"/>
            <a:t>24 </a:t>
          </a:r>
          <a:r>
            <a:rPr lang="en-US"/>
            <a:t>Now unto him that is able to keep you from falling, and to present you faultless before the presence of his glory with exceeding joy,</a:t>
          </a:r>
        </a:p>
      </dgm:t>
    </dgm:pt>
    <dgm:pt modelId="{B3CB82F0-F302-460C-850A-9CD9FD0C6D80}" type="parTrans" cxnId="{84E50F24-EDA1-432F-A947-61E46AA0CC6F}">
      <dgm:prSet/>
      <dgm:spPr/>
      <dgm:t>
        <a:bodyPr/>
        <a:lstStyle/>
        <a:p>
          <a:endParaRPr lang="en-US"/>
        </a:p>
      </dgm:t>
    </dgm:pt>
    <dgm:pt modelId="{243BFE56-1FDA-41CB-AC0B-0DDE09E93AAF}" type="sibTrans" cxnId="{84E50F24-EDA1-432F-A947-61E46AA0CC6F}">
      <dgm:prSet/>
      <dgm:spPr/>
      <dgm:t>
        <a:bodyPr/>
        <a:lstStyle/>
        <a:p>
          <a:endParaRPr lang="en-US"/>
        </a:p>
      </dgm:t>
    </dgm:pt>
    <dgm:pt modelId="{5DB7AB61-AFE9-427F-BC65-B74E200B1844}">
      <dgm:prSet/>
      <dgm:spPr/>
      <dgm:t>
        <a:bodyPr/>
        <a:lstStyle/>
        <a:p>
          <a:r>
            <a:rPr lang="en-US" b="1" baseline="30000"/>
            <a:t>25 </a:t>
          </a:r>
          <a:r>
            <a:rPr lang="en-US"/>
            <a:t>To the only wise God our Saviour, be glory and majesty, dominion and power, both now and ever. Amen.</a:t>
          </a:r>
        </a:p>
      </dgm:t>
    </dgm:pt>
    <dgm:pt modelId="{02C11F78-2CCF-4877-BFB0-DC377516A04F}" type="parTrans" cxnId="{C6B5FB75-DD25-441A-8DD3-FBFF30195E12}">
      <dgm:prSet/>
      <dgm:spPr/>
      <dgm:t>
        <a:bodyPr/>
        <a:lstStyle/>
        <a:p>
          <a:endParaRPr lang="en-US"/>
        </a:p>
      </dgm:t>
    </dgm:pt>
    <dgm:pt modelId="{FFE44179-D841-46E3-A5EB-C8C7EA797748}" type="sibTrans" cxnId="{C6B5FB75-DD25-441A-8DD3-FBFF30195E12}">
      <dgm:prSet/>
      <dgm:spPr/>
      <dgm:t>
        <a:bodyPr/>
        <a:lstStyle/>
        <a:p>
          <a:endParaRPr lang="en-US"/>
        </a:p>
      </dgm:t>
    </dgm:pt>
    <dgm:pt modelId="{B9FB6E55-4993-4CDB-B9EF-4CAAD30F21F5}" type="pres">
      <dgm:prSet presAssocID="{82328EC2-E9F7-4F6D-8583-C26C037247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6340FF02-30DD-4171-9551-E60D237B4F87}" type="pres">
      <dgm:prSet presAssocID="{D5FC6255-0568-462C-AC8E-64F80400F603}" presName="hierRoot1" presStyleCnt="0"/>
      <dgm:spPr/>
    </dgm:pt>
    <dgm:pt modelId="{0BAE04B9-92B0-47E9-8002-6B04D67F9B9F}" type="pres">
      <dgm:prSet presAssocID="{D5FC6255-0568-462C-AC8E-64F80400F603}" presName="composite" presStyleCnt="0"/>
      <dgm:spPr/>
    </dgm:pt>
    <dgm:pt modelId="{F9522EBB-AB71-47D1-A522-668CEE3EE878}" type="pres">
      <dgm:prSet presAssocID="{D5FC6255-0568-462C-AC8E-64F80400F603}" presName="background" presStyleLbl="node0" presStyleIdx="0" presStyleCnt="2"/>
      <dgm:spPr/>
    </dgm:pt>
    <dgm:pt modelId="{390860ED-5DD3-45B9-BEDC-B4BF85ACC53C}" type="pres">
      <dgm:prSet presAssocID="{D5FC6255-0568-462C-AC8E-64F80400F603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6DCFAE34-E949-4221-B602-0F5093BF405D}" type="pres">
      <dgm:prSet presAssocID="{D5FC6255-0568-462C-AC8E-64F80400F603}" presName="hierChild2" presStyleCnt="0"/>
      <dgm:spPr/>
    </dgm:pt>
    <dgm:pt modelId="{DCEDCC86-45DB-46B1-8002-A3E3F368C4AB}" type="pres">
      <dgm:prSet presAssocID="{5DB7AB61-AFE9-427F-BC65-B74E200B1844}" presName="hierRoot1" presStyleCnt="0"/>
      <dgm:spPr/>
    </dgm:pt>
    <dgm:pt modelId="{701C814E-80C9-4AD8-B3E1-CCA972B85F97}" type="pres">
      <dgm:prSet presAssocID="{5DB7AB61-AFE9-427F-BC65-B74E200B1844}" presName="composite" presStyleCnt="0"/>
      <dgm:spPr/>
    </dgm:pt>
    <dgm:pt modelId="{C10ACA47-F2E9-47F6-B162-925FC0955C33}" type="pres">
      <dgm:prSet presAssocID="{5DB7AB61-AFE9-427F-BC65-B74E200B1844}" presName="background" presStyleLbl="node0" presStyleIdx="1" presStyleCnt="2"/>
      <dgm:spPr/>
    </dgm:pt>
    <dgm:pt modelId="{D89A1FBE-26A4-4EFF-B6E4-926FCC410AE9}" type="pres">
      <dgm:prSet presAssocID="{5DB7AB61-AFE9-427F-BC65-B74E200B1844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1B58EEE-E25A-4599-B3FA-765ED80E45B0}" type="pres">
      <dgm:prSet presAssocID="{5DB7AB61-AFE9-427F-BC65-B74E200B1844}" presName="hierChild2" presStyleCnt="0"/>
      <dgm:spPr/>
    </dgm:pt>
  </dgm:ptLst>
  <dgm:cxnLst>
    <dgm:cxn modelId="{C6B5FB75-DD25-441A-8DD3-FBFF30195E12}" srcId="{82328EC2-E9F7-4F6D-8583-C26C03724743}" destId="{5DB7AB61-AFE9-427F-BC65-B74E200B1844}" srcOrd="1" destOrd="0" parTransId="{02C11F78-2CCF-4877-BFB0-DC377516A04F}" sibTransId="{FFE44179-D841-46E3-A5EB-C8C7EA797748}"/>
    <dgm:cxn modelId="{0DE9462F-746A-49C6-B771-3FB3DD9481EF}" type="presOf" srcId="{82328EC2-E9F7-4F6D-8583-C26C03724743}" destId="{B9FB6E55-4993-4CDB-B9EF-4CAAD30F21F5}" srcOrd="0" destOrd="0" presId="urn:microsoft.com/office/officeart/2005/8/layout/hierarchy1"/>
    <dgm:cxn modelId="{E52DD395-F71D-4D1C-839E-B6C9623A31BD}" type="presOf" srcId="{5DB7AB61-AFE9-427F-BC65-B74E200B1844}" destId="{D89A1FBE-26A4-4EFF-B6E4-926FCC410AE9}" srcOrd="0" destOrd="0" presId="urn:microsoft.com/office/officeart/2005/8/layout/hierarchy1"/>
    <dgm:cxn modelId="{53D79F6F-47F5-4B45-9784-CE4D912979A1}" type="presOf" srcId="{D5FC6255-0568-462C-AC8E-64F80400F603}" destId="{390860ED-5DD3-45B9-BEDC-B4BF85ACC53C}" srcOrd="0" destOrd="0" presId="urn:microsoft.com/office/officeart/2005/8/layout/hierarchy1"/>
    <dgm:cxn modelId="{84E50F24-EDA1-432F-A947-61E46AA0CC6F}" srcId="{82328EC2-E9F7-4F6D-8583-C26C03724743}" destId="{D5FC6255-0568-462C-AC8E-64F80400F603}" srcOrd="0" destOrd="0" parTransId="{B3CB82F0-F302-460C-850A-9CD9FD0C6D80}" sibTransId="{243BFE56-1FDA-41CB-AC0B-0DDE09E93AAF}"/>
    <dgm:cxn modelId="{80C473E8-686F-4ECA-9C9E-0D55F6AC6261}" type="presParOf" srcId="{B9FB6E55-4993-4CDB-B9EF-4CAAD30F21F5}" destId="{6340FF02-30DD-4171-9551-E60D237B4F87}" srcOrd="0" destOrd="0" presId="urn:microsoft.com/office/officeart/2005/8/layout/hierarchy1"/>
    <dgm:cxn modelId="{CFF8F421-7255-4D1B-B28A-80AD73A3A65D}" type="presParOf" srcId="{6340FF02-30DD-4171-9551-E60D237B4F87}" destId="{0BAE04B9-92B0-47E9-8002-6B04D67F9B9F}" srcOrd="0" destOrd="0" presId="urn:microsoft.com/office/officeart/2005/8/layout/hierarchy1"/>
    <dgm:cxn modelId="{9B535554-F6D7-42CE-94EB-9747A4C54C27}" type="presParOf" srcId="{0BAE04B9-92B0-47E9-8002-6B04D67F9B9F}" destId="{F9522EBB-AB71-47D1-A522-668CEE3EE878}" srcOrd="0" destOrd="0" presId="urn:microsoft.com/office/officeart/2005/8/layout/hierarchy1"/>
    <dgm:cxn modelId="{DA580324-9D86-4A33-98B0-D8AE531521E7}" type="presParOf" srcId="{0BAE04B9-92B0-47E9-8002-6B04D67F9B9F}" destId="{390860ED-5DD3-45B9-BEDC-B4BF85ACC53C}" srcOrd="1" destOrd="0" presId="urn:microsoft.com/office/officeart/2005/8/layout/hierarchy1"/>
    <dgm:cxn modelId="{02838D48-FE4C-4D63-988D-70704E75CD80}" type="presParOf" srcId="{6340FF02-30DD-4171-9551-E60D237B4F87}" destId="{6DCFAE34-E949-4221-B602-0F5093BF405D}" srcOrd="1" destOrd="0" presId="urn:microsoft.com/office/officeart/2005/8/layout/hierarchy1"/>
    <dgm:cxn modelId="{4B6E4045-3092-472E-B90E-D9E551195711}" type="presParOf" srcId="{B9FB6E55-4993-4CDB-B9EF-4CAAD30F21F5}" destId="{DCEDCC86-45DB-46B1-8002-A3E3F368C4AB}" srcOrd="1" destOrd="0" presId="urn:microsoft.com/office/officeart/2005/8/layout/hierarchy1"/>
    <dgm:cxn modelId="{E40D0906-738D-42AE-B00C-7DEF9FD3C0A8}" type="presParOf" srcId="{DCEDCC86-45DB-46B1-8002-A3E3F368C4AB}" destId="{701C814E-80C9-4AD8-B3E1-CCA972B85F97}" srcOrd="0" destOrd="0" presId="urn:microsoft.com/office/officeart/2005/8/layout/hierarchy1"/>
    <dgm:cxn modelId="{2564FE73-BE86-4F73-A40D-564FD6A9B14F}" type="presParOf" srcId="{701C814E-80C9-4AD8-B3E1-CCA972B85F97}" destId="{C10ACA47-F2E9-47F6-B162-925FC0955C33}" srcOrd="0" destOrd="0" presId="urn:microsoft.com/office/officeart/2005/8/layout/hierarchy1"/>
    <dgm:cxn modelId="{5D6A4B94-DDF6-443A-8707-BB8D68731394}" type="presParOf" srcId="{701C814E-80C9-4AD8-B3E1-CCA972B85F97}" destId="{D89A1FBE-26A4-4EFF-B6E4-926FCC410AE9}" srcOrd="1" destOrd="0" presId="urn:microsoft.com/office/officeart/2005/8/layout/hierarchy1"/>
    <dgm:cxn modelId="{3A0E9945-E433-40E0-A403-1514BAA07A6E}" type="presParOf" srcId="{DCEDCC86-45DB-46B1-8002-A3E3F368C4AB}" destId="{11B58EEE-E25A-4599-B3FA-765ED80E45B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315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014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16863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3269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1511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3074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949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7762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672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76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138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1288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720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06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768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758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44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F0A7D36-8FD0-4C45-88F7-4274EE7DE48B}" type="datetimeFigureOut">
              <a:rPr lang="en-ZA" smtClean="0"/>
              <a:t>2019-10-13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Z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D5D4543-7420-42D1-BE1B-28033B03F90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772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hyperlink" Target="http://www.dailyclipart.net/clipart/category/money-clip-art/" TargetMode="External"/><Relationship Id="rId7" Type="http://schemas.openxmlformats.org/officeDocument/2006/relationships/diagramLayout" Target="../diagrams/layout6.xml"/><Relationship Id="rId12" Type="http://schemas.openxmlformats.org/officeDocument/2006/relationships/hyperlink" Target="https://creativecommons.org/licenses/by-nd/3.0/" TargetMode="External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openxmlformats.org/officeDocument/2006/relationships/hyperlink" Target="https://creativecommons.org/licenses/by-nc/3.0/" TargetMode="External"/><Relationship Id="rId5" Type="http://schemas.openxmlformats.org/officeDocument/2006/relationships/hyperlink" Target="http://4closurefraud.org/2013/06/24/promontory-financial-group-paid-more-than-900-million-for-independent-foreclosure-review/" TargetMode="External"/><Relationship Id="rId10" Type="http://schemas.microsoft.com/office/2007/relationships/diagramDrawing" Target="../diagrams/drawing6.xml"/><Relationship Id="rId4" Type="http://schemas.openxmlformats.org/officeDocument/2006/relationships/image" Target="../media/image22.jpg"/><Relationship Id="rId9" Type="http://schemas.openxmlformats.org/officeDocument/2006/relationships/diagramColors" Target="../diagrams/colors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16">
            <a:extLst>
              <a:ext uri="{FF2B5EF4-FFF2-40B4-BE49-F238E27FC236}">
                <a16:creationId xmlns:a16="http://schemas.microsoft.com/office/drawing/2014/main" xmlns="" id="{F1ECA4FE-7D2F-4576-B767-3A5F5ABFE9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5969441E-5462-4859-86CD-1737FDE360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xmlns="" id="{596BD4B5-6833-40CC-96FE-EDC6756342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6B1F9F-0C9F-41AA-A60C-8ADA2EC7A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69773"/>
            <a:ext cx="8825658" cy="2870161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200" dirty="0">
                <a:solidFill>
                  <a:schemeClr val="tx1"/>
                </a:solidFill>
              </a:rPr>
              <a:t>GCCHM Leadership Certification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Level 8-North.Conference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-Sam Nganga-</a:t>
            </a:r>
            <a:br>
              <a:rPr lang="en-US" sz="4200" dirty="0">
                <a:solidFill>
                  <a:schemeClr val="tx1"/>
                </a:solidFill>
              </a:rPr>
            </a:br>
            <a:endParaRPr lang="en-ZA" sz="42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58E0A2-3291-4E4A-B52D-3AE4F0A41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293441"/>
            <a:ext cx="8825658" cy="123414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SHARING THE GOSPEL WITH YOUR CHILDREN</a:t>
            </a:r>
            <a:endParaRPr lang="en-ZA" sz="3600" dirty="0"/>
          </a:p>
        </p:txBody>
      </p:sp>
      <p:cxnSp>
        <p:nvCxnSpPr>
          <p:cNvPr id="27" name="Straight Connector 20">
            <a:extLst>
              <a:ext uri="{FF2B5EF4-FFF2-40B4-BE49-F238E27FC236}">
                <a16:creationId xmlns:a16="http://schemas.microsoft.com/office/drawing/2014/main" xmlns="" id="{E81F53E2-F556-42FA-8D24-113839EE19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127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A8A933-2AD1-498D-8CD3-079D108E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Group questions</a:t>
            </a:r>
            <a:endParaRPr lang="en-ZA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xmlns="" id="{4E5761E9-C1E6-48F3-8F77-10E18D2A7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980106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2681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8F1683-A851-4E5D-B5C6-134B6BD47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Matthew 13:1-23 </a:t>
            </a:r>
            <a:endParaRPr lang="en-ZA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DB6D5E16-D455-455B-8FC2-E04ED95964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334685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9194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8BCF048-8940-4354-B9EC-5AD74E283C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D024C14A-78BD-44B0-82BE-6A0D0A2706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809F3D29-EDB1-4F1C-A0E0-36F28CE171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5282F4AB-C7B8-4A86-9927-AA106AA27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60B26874-5AFA-4D1E-94A9-53AF9790D7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A1DA6C95-40F8-4305-89F6-17F6167C0B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A2FA2D29-AEEE-4FFA-B233-94FBE84C9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xmlns="" id="{6DA5143E-FA8E-4EC1-99F7-35AE5AD4E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3384ED-EB04-484C-8051-35436F8F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Things to ponder</a:t>
            </a:r>
            <a:endParaRPr lang="en-ZA">
              <a:solidFill>
                <a:srgbClr val="EBEBEB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C28BCC9-4093-4FD5-83EB-7EC297F513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3521196D-D0D0-4A47-8A9D-03A0D1FC57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946586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263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BD04E2-40FF-4B9E-9F44-BD47EC23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our focus then?</a:t>
            </a:r>
            <a:endParaRPr lang="en-ZA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3216A11-86F8-466D-A199-0DD1DF90E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404215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778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93A0D2-B901-4E9F-B081-E0B0E53B2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Contii….</a:t>
            </a:r>
            <a:endParaRPr lang="en-ZA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DB38C0AD-4ADC-42B5-BE49-D1C1ACD825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519606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2834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4D742E62-D0CA-4DEC-815B-5ED27845B5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6ADD3D29-FB68-4A1C-B0DE-CAF42F284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24822E8D-300D-45E7-9F98-BDEC743618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07C953DC-E764-4B76-B359-52546F4CAB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6200000">
            <a:off x="6290102" y="977273"/>
            <a:ext cx="6053670" cy="4903455"/>
          </a:xfrm>
          <a:custGeom>
            <a:avLst/>
            <a:gdLst>
              <a:gd name="connsiteX0" fmla="*/ 6053670 w 6053670"/>
              <a:gd name="connsiteY0" fmla="*/ 1098 h 4903455"/>
              <a:gd name="connsiteX1" fmla="*/ 6053670 w 6053670"/>
              <a:gd name="connsiteY1" fmla="*/ 424590 h 4903455"/>
              <a:gd name="connsiteX2" fmla="*/ 6053670 w 6053670"/>
              <a:gd name="connsiteY2" fmla="*/ 1254558 h 4903455"/>
              <a:gd name="connsiteX3" fmla="*/ 6053670 w 6053670"/>
              <a:gd name="connsiteY3" fmla="*/ 4903455 h 4903455"/>
              <a:gd name="connsiteX4" fmla="*/ 0 w 6053670"/>
              <a:gd name="connsiteY4" fmla="*/ 4903455 h 4903455"/>
              <a:gd name="connsiteX5" fmla="*/ 0 w 6053670"/>
              <a:gd name="connsiteY5" fmla="*/ 1249853 h 4903455"/>
              <a:gd name="connsiteX6" fmla="*/ 0 w 6053670"/>
              <a:gd name="connsiteY6" fmla="*/ 424590 h 4903455"/>
              <a:gd name="connsiteX7" fmla="*/ 0 w 6053670"/>
              <a:gd name="connsiteY7" fmla="*/ 0 h 4903455"/>
              <a:gd name="connsiteX8" fmla="*/ 35717 w 6053670"/>
              <a:gd name="connsiteY8" fmla="*/ 5488 h 4903455"/>
              <a:gd name="connsiteX9" fmla="*/ 140445 w 6053670"/>
              <a:gd name="connsiteY9" fmla="*/ 21641 h 4903455"/>
              <a:gd name="connsiteX10" fmla="*/ 216722 w 6053670"/>
              <a:gd name="connsiteY10" fmla="*/ 32932 h 4903455"/>
              <a:gd name="connsiteX11" fmla="*/ 307527 w 6053670"/>
              <a:gd name="connsiteY11" fmla="*/ 44850 h 4903455"/>
              <a:gd name="connsiteX12" fmla="*/ 415282 w 6053670"/>
              <a:gd name="connsiteY12" fmla="*/ 59121 h 4903455"/>
              <a:gd name="connsiteX13" fmla="*/ 534539 w 6053670"/>
              <a:gd name="connsiteY13" fmla="*/ 74175 h 4903455"/>
              <a:gd name="connsiteX14" fmla="*/ 668931 w 6053670"/>
              <a:gd name="connsiteY14" fmla="*/ 90014 h 4903455"/>
              <a:gd name="connsiteX15" fmla="*/ 815430 w 6053670"/>
              <a:gd name="connsiteY15" fmla="*/ 106794 h 4903455"/>
              <a:gd name="connsiteX16" fmla="*/ 974641 w 6053670"/>
              <a:gd name="connsiteY16" fmla="*/ 123574 h 4903455"/>
              <a:gd name="connsiteX17" fmla="*/ 1144144 w 6053670"/>
              <a:gd name="connsiteY17" fmla="*/ 140667 h 4903455"/>
              <a:gd name="connsiteX18" fmla="*/ 1326965 w 6053670"/>
              <a:gd name="connsiteY18" fmla="*/ 156506 h 4903455"/>
              <a:gd name="connsiteX19" fmla="*/ 1518261 w 6053670"/>
              <a:gd name="connsiteY19" fmla="*/ 171717 h 4903455"/>
              <a:gd name="connsiteX20" fmla="*/ 1720453 w 6053670"/>
              <a:gd name="connsiteY20" fmla="*/ 185518 h 4903455"/>
              <a:gd name="connsiteX21" fmla="*/ 1931121 w 6053670"/>
              <a:gd name="connsiteY21" fmla="*/ 198690 h 4903455"/>
              <a:gd name="connsiteX22" fmla="*/ 2150869 w 6053670"/>
              <a:gd name="connsiteY22" fmla="*/ 211079 h 4903455"/>
              <a:gd name="connsiteX23" fmla="*/ 2263467 w 6053670"/>
              <a:gd name="connsiteY23" fmla="*/ 215470 h 4903455"/>
              <a:gd name="connsiteX24" fmla="*/ 2378487 w 6053670"/>
              <a:gd name="connsiteY24" fmla="*/ 220332 h 4903455"/>
              <a:gd name="connsiteX25" fmla="*/ 2495323 w 6053670"/>
              <a:gd name="connsiteY25" fmla="*/ 224879 h 4903455"/>
              <a:gd name="connsiteX26" fmla="*/ 2612764 w 6053670"/>
              <a:gd name="connsiteY26" fmla="*/ 227859 h 4903455"/>
              <a:gd name="connsiteX27" fmla="*/ 2732627 w 6053670"/>
              <a:gd name="connsiteY27" fmla="*/ 230525 h 4903455"/>
              <a:gd name="connsiteX28" fmla="*/ 2853700 w 6053670"/>
              <a:gd name="connsiteY28" fmla="*/ 233348 h 4903455"/>
              <a:gd name="connsiteX29" fmla="*/ 2977195 w 6053670"/>
              <a:gd name="connsiteY29" fmla="*/ 235229 h 4903455"/>
              <a:gd name="connsiteX30" fmla="*/ 3101900 w 6053670"/>
              <a:gd name="connsiteY30" fmla="*/ 235229 h 4903455"/>
              <a:gd name="connsiteX31" fmla="*/ 3227817 w 6053670"/>
              <a:gd name="connsiteY31" fmla="*/ 236170 h 4903455"/>
              <a:gd name="connsiteX32" fmla="*/ 3354944 w 6053670"/>
              <a:gd name="connsiteY32" fmla="*/ 235229 h 4903455"/>
              <a:gd name="connsiteX33" fmla="*/ 3483887 w 6053670"/>
              <a:gd name="connsiteY33" fmla="*/ 233348 h 4903455"/>
              <a:gd name="connsiteX34" fmla="*/ 3612830 w 6053670"/>
              <a:gd name="connsiteY34" fmla="*/ 231623 h 4903455"/>
              <a:gd name="connsiteX35" fmla="*/ 3743589 w 6053670"/>
              <a:gd name="connsiteY35" fmla="*/ 227859 h 4903455"/>
              <a:gd name="connsiteX36" fmla="*/ 3875559 w 6053670"/>
              <a:gd name="connsiteY36" fmla="*/ 223938 h 4903455"/>
              <a:gd name="connsiteX37" fmla="*/ 4007529 w 6053670"/>
              <a:gd name="connsiteY37" fmla="*/ 219391 h 4903455"/>
              <a:gd name="connsiteX38" fmla="*/ 4140710 w 6053670"/>
              <a:gd name="connsiteY38" fmla="*/ 212961 h 4903455"/>
              <a:gd name="connsiteX39" fmla="*/ 4275102 w 6053670"/>
              <a:gd name="connsiteY39" fmla="*/ 205277 h 4903455"/>
              <a:gd name="connsiteX40" fmla="*/ 4410098 w 6053670"/>
              <a:gd name="connsiteY40" fmla="*/ 197907 h 4903455"/>
              <a:gd name="connsiteX41" fmla="*/ 4545096 w 6053670"/>
              <a:gd name="connsiteY41" fmla="*/ 188498 h 4903455"/>
              <a:gd name="connsiteX42" fmla="*/ 4681909 w 6053670"/>
              <a:gd name="connsiteY42" fmla="*/ 177207 h 4903455"/>
              <a:gd name="connsiteX43" fmla="*/ 4816905 w 6053670"/>
              <a:gd name="connsiteY43" fmla="*/ 165916 h 4903455"/>
              <a:gd name="connsiteX44" fmla="*/ 4954323 w 6053670"/>
              <a:gd name="connsiteY44" fmla="*/ 152899 h 4903455"/>
              <a:gd name="connsiteX45" fmla="*/ 5092347 w 6053670"/>
              <a:gd name="connsiteY45" fmla="*/ 138629 h 4903455"/>
              <a:gd name="connsiteX46" fmla="*/ 5228555 w 6053670"/>
              <a:gd name="connsiteY46" fmla="*/ 123574 h 4903455"/>
              <a:gd name="connsiteX47" fmla="*/ 5366578 w 6053670"/>
              <a:gd name="connsiteY47" fmla="*/ 106010 h 4903455"/>
              <a:gd name="connsiteX48" fmla="*/ 5503997 w 6053670"/>
              <a:gd name="connsiteY48" fmla="*/ 87192 h 4903455"/>
              <a:gd name="connsiteX49" fmla="*/ 5642020 w 6053670"/>
              <a:gd name="connsiteY49" fmla="*/ 68530 h 4903455"/>
              <a:gd name="connsiteX50" fmla="*/ 5779438 w 6053670"/>
              <a:gd name="connsiteY50" fmla="*/ 46733 h 4903455"/>
              <a:gd name="connsiteX51" fmla="*/ 5916251 w 6053670"/>
              <a:gd name="connsiteY51" fmla="*/ 24464 h 4903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4903455">
                <a:moveTo>
                  <a:pt x="6053670" y="1098"/>
                </a:moveTo>
                <a:lnTo>
                  <a:pt x="6053670" y="424590"/>
                </a:lnTo>
                <a:lnTo>
                  <a:pt x="6053670" y="1254558"/>
                </a:lnTo>
                <a:lnTo>
                  <a:pt x="6053670" y="4903455"/>
                </a:lnTo>
                <a:lnTo>
                  <a:pt x="0" y="4903455"/>
                </a:lnTo>
                <a:lnTo>
                  <a:pt x="0" y="1249853"/>
                </a:lnTo>
                <a:lnTo>
                  <a:pt x="0" y="424590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0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89" y="227859"/>
                </a:lnTo>
                <a:lnTo>
                  <a:pt x="3875559" y="223938"/>
                </a:lnTo>
                <a:lnTo>
                  <a:pt x="4007529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xmlns="" id="{C187CEFC-9032-481B-B8CA-A323593DD4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5922489">
            <a:off x="5376762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sp>
        <p:nvSpPr>
          <p:cNvPr id="44" name="Freeform 5">
            <a:extLst>
              <a:ext uri="{FF2B5EF4-FFF2-40B4-BE49-F238E27FC236}">
                <a16:creationId xmlns:a16="http://schemas.microsoft.com/office/drawing/2014/main" xmlns="" id="{4CB87468-9225-4E6A-A5B7-B47F08B34B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5B074B-4068-4459-8EA8-7E18C897B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Contii….</a:t>
            </a:r>
            <a:endParaRPr lang="en-ZA">
              <a:solidFill>
                <a:schemeClr val="tx1"/>
              </a:solidFill>
            </a:endParaRPr>
          </a:p>
        </p:txBody>
      </p:sp>
      <p:pic>
        <p:nvPicPr>
          <p:cNvPr id="13" name="Picture 12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xmlns="" id="{0344BA5D-EE8B-4934-A02A-1B60383C8C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t="26923" r="-1" b="17559"/>
          <a:stretch/>
        </p:blipFill>
        <p:spPr>
          <a:xfrm>
            <a:off x="7418225" y="645107"/>
            <a:ext cx="4125318" cy="2710388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7296B8E7-1A3F-4C7F-A120-29E90E5931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9D054F53-C0F0-455B-B1A0-0967F144434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l="3683" r="11844"/>
          <a:stretch/>
        </p:blipFill>
        <p:spPr>
          <a:xfrm>
            <a:off x="7418226" y="3520086"/>
            <a:ext cx="4125316" cy="2710389"/>
          </a:xfrm>
          <a:prstGeom prst="rect">
            <a:avLst/>
          </a:prstGeom>
        </p:spPr>
      </p:pic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xmlns="" id="{7E714352-2033-4533-92FD-8694ECC7D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90359"/>
              </p:ext>
            </p:extLst>
          </p:nvPr>
        </p:nvGraphicFramePr>
        <p:xfrm>
          <a:off x="639098" y="2418735"/>
          <a:ext cx="6072776" cy="3811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7E0CC6F-0003-4D5C-BD78-E49145BCA891}"/>
              </a:ext>
            </a:extLst>
          </p:cNvPr>
          <p:cNvSpPr txBox="1"/>
          <p:nvPr/>
        </p:nvSpPr>
        <p:spPr>
          <a:xfrm>
            <a:off x="8834147" y="6030420"/>
            <a:ext cx="270939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ZA" sz="700">
                <a:solidFill>
                  <a:srgbClr val="FFFFFF"/>
                </a:solidFill>
                <a:hlinkClick r:id="rId5" tooltip="http://4closurefraud.org/2013/06/24/promontory-financial-group-paid-more-than-900-million-for-independent-foreclosure-review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ZA" sz="700">
                <a:solidFill>
                  <a:srgbClr val="FFFFFF"/>
                </a:solidFill>
              </a:rPr>
              <a:t> by Unknown Author is licensed under </a:t>
            </a:r>
            <a:r>
              <a:rPr lang="en-ZA" sz="700">
                <a:solidFill>
                  <a:srgbClr val="FFFFFF"/>
                </a:solidFill>
                <a:hlinkClick r:id="rId11" tooltip="https://creativecommons.org/licenses/by-nc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</a:t>
            </a:r>
            <a:endParaRPr lang="en-ZA" sz="700">
              <a:solidFill>
                <a:srgbClr val="FFFF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6EAB094-1DA6-4C0F-95AC-461B86354963}"/>
              </a:ext>
            </a:extLst>
          </p:cNvPr>
          <p:cNvSpPr txBox="1"/>
          <p:nvPr/>
        </p:nvSpPr>
        <p:spPr>
          <a:xfrm>
            <a:off x="8840560" y="3155440"/>
            <a:ext cx="270298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ZA" sz="700">
                <a:solidFill>
                  <a:srgbClr val="FFFFFF"/>
                </a:solidFill>
                <a:hlinkClick r:id="rId3" tooltip="http://www.dailyclipart.net/clipart/category/money-clip-art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ZA" sz="700">
                <a:solidFill>
                  <a:srgbClr val="FFFFFF"/>
                </a:solidFill>
              </a:rPr>
              <a:t> by Unknown Author is licensed under </a:t>
            </a:r>
            <a:r>
              <a:rPr lang="en-ZA" sz="700">
                <a:solidFill>
                  <a:srgbClr val="FFFFFF"/>
                </a:solidFill>
                <a:hlinkClick r:id="rId12" tooltip="https://creativecommons.org/licenses/by-nd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BY-ND</a:t>
            </a:r>
            <a:endParaRPr lang="en-ZA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919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98A847-F1C3-45B6-9376-3F0D94815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Make faith learning delightful!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1E481C-E211-4AF7-A11E-C3FC6572F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b="1" dirty="0"/>
              <a:t>What crop are you plotting with your kids?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1993696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F448CB3-7B4F-45D7-B7C0-DF553DF614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5C5305EA-7A88-413D-BE8A-47A02476F0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FCA94DB5-FE56-4A3D-BC48-31B559519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0963C3-3796-4584-8914-DE25EAAA3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ZA" sz="2000">
                <a:solidFill>
                  <a:srgbClr val="FFFFFF"/>
                </a:solidFill>
              </a:rPr>
              <a:t>Jude 24-25 King James Version (KJV)</a:t>
            </a:r>
            <a:br>
              <a:rPr lang="en-ZA" sz="2000">
                <a:solidFill>
                  <a:srgbClr val="FFFFFF"/>
                </a:solidFill>
              </a:rPr>
            </a:br>
            <a:endParaRPr lang="en-ZA" sz="20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9ED434F-8767-46CC-B26B-5AF62FF01E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2EABF469-AB30-4D8C-9DCD-245E0CE142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523610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1114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GCCHM Leadership Certification  Level 8-North.Conference -Sam Nganga- </vt:lpstr>
      <vt:lpstr>Group questions</vt:lpstr>
      <vt:lpstr>Matthew 13:1-23 </vt:lpstr>
      <vt:lpstr>Things to ponder</vt:lpstr>
      <vt:lpstr>What is our focus then?</vt:lpstr>
      <vt:lpstr>Contii….</vt:lpstr>
      <vt:lpstr>Contii….</vt:lpstr>
      <vt:lpstr>Make faith learning delightful! </vt:lpstr>
      <vt:lpstr>Jude 24-25 King James Version (KJV)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GCCHM Leadership Certification  Level 8-North.Conference -Sam Nganga-</dc:title>
  <dc:creator>Samson Nganga</dc:creator>
  <cp:lastModifiedBy>Lynn Rossouw</cp:lastModifiedBy>
  <cp:revision>2</cp:revision>
  <dcterms:created xsi:type="dcterms:W3CDTF">2019-10-10T20:22:54Z</dcterms:created>
  <dcterms:modified xsi:type="dcterms:W3CDTF">2019-10-13T08:40:13Z</dcterms:modified>
</cp:coreProperties>
</file>