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svg"/><Relationship Id="rId1" Type="http://schemas.openxmlformats.org/officeDocument/2006/relationships/image" Target="../media/image8.png"/><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1.png"/><Relationship Id="rId6" Type="http://schemas.openxmlformats.org/officeDocument/2006/relationships/image" Target="../media/image21.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5.png"/><Relationship Id="rId1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33.svg"/><Relationship Id="rId1" Type="http://schemas.openxmlformats.org/officeDocument/2006/relationships/image" Target="../media/image19.png"/><Relationship Id="rId6" Type="http://schemas.openxmlformats.org/officeDocument/2006/relationships/image" Target="../media/image37.svg"/><Relationship Id="rId5" Type="http://schemas.openxmlformats.org/officeDocument/2006/relationships/image" Target="../media/image21.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23.png"/></Relationships>
</file>

<file path=ppt/diagrams/_rels/data5.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49.svg"/><Relationship Id="rId2" Type="http://schemas.openxmlformats.org/officeDocument/2006/relationships/image" Target="../media/image41.svg"/><Relationship Id="rId1" Type="http://schemas.openxmlformats.org/officeDocument/2006/relationships/image" Target="../media/image23.png"/><Relationship Id="rId6" Type="http://schemas.openxmlformats.org/officeDocument/2006/relationships/image" Target="../media/image45.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5.svg"/><Relationship Id="rId4" Type="http://schemas.openxmlformats.org/officeDocument/2006/relationships/image" Target="../media/image43.svg"/><Relationship Id="rId9" Type="http://schemas.openxmlformats.org/officeDocument/2006/relationships/image" Target="../media/image20.png"/><Relationship Id="rId14" Type="http://schemas.openxmlformats.org/officeDocument/2006/relationships/image" Target="../media/image51.svg"/></Relationships>
</file>

<file path=ppt/diagrams/_rels/data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53.svg"/><Relationship Id="rId1" Type="http://schemas.openxmlformats.org/officeDocument/2006/relationships/image" Target="../media/image29.png"/><Relationship Id="rId6" Type="http://schemas.openxmlformats.org/officeDocument/2006/relationships/image" Target="../media/image57.svg"/><Relationship Id="rId5" Type="http://schemas.openxmlformats.org/officeDocument/2006/relationships/image" Target="../media/image31.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E44AA-C54F-463F-BDFE-6FE3D8895C5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74141B-EBBE-4A98-8610-79F0B598CCDB}">
      <dgm:prSet custT="1"/>
      <dgm:spPr/>
      <dgm:t>
        <a:bodyPr/>
        <a:lstStyle/>
        <a:p>
          <a:r>
            <a:rPr lang="en-US" sz="1200" b="1" dirty="0"/>
            <a:t>When leading children’s ministries, you will notice immediately that the children who come to our Sabbath Schools, Vacation Bible Schools, Children’s Camps are all different!  They come in all shapes and sizes, all types of skin colors, all types of personalities, temperament, etc.  </a:t>
          </a:r>
        </a:p>
      </dgm:t>
    </dgm:pt>
    <dgm:pt modelId="{4C069C18-7B59-4472-95AE-28860E242943}" type="parTrans" cxnId="{C0BB8A08-161B-49AE-9528-E16FDAABC434}">
      <dgm:prSet/>
      <dgm:spPr/>
      <dgm:t>
        <a:bodyPr/>
        <a:lstStyle/>
        <a:p>
          <a:endParaRPr lang="en-US"/>
        </a:p>
      </dgm:t>
    </dgm:pt>
    <dgm:pt modelId="{498C9898-AABC-4852-8424-A60614703748}" type="sibTrans" cxnId="{C0BB8A08-161B-49AE-9528-E16FDAABC434}">
      <dgm:prSet/>
      <dgm:spPr/>
      <dgm:t>
        <a:bodyPr/>
        <a:lstStyle/>
        <a:p>
          <a:endParaRPr lang="en-US"/>
        </a:p>
      </dgm:t>
    </dgm:pt>
    <dgm:pt modelId="{991F5181-71F8-4B36-8387-66F426755963}">
      <dgm:prSet/>
      <dgm:spPr/>
      <dgm:t>
        <a:bodyPr/>
        <a:lstStyle/>
        <a:p>
          <a:r>
            <a:rPr lang="en-US" dirty="0"/>
            <a:t>Thank God for giving us diversity</a:t>
          </a:r>
        </a:p>
      </dgm:t>
    </dgm:pt>
    <dgm:pt modelId="{13252860-086E-44A1-BDA7-629847CEA52A}" type="parTrans" cxnId="{9AB8C9F2-7C73-4FC3-8B28-B827D9CA0D88}">
      <dgm:prSet/>
      <dgm:spPr/>
      <dgm:t>
        <a:bodyPr/>
        <a:lstStyle/>
        <a:p>
          <a:endParaRPr lang="en-US"/>
        </a:p>
      </dgm:t>
    </dgm:pt>
    <dgm:pt modelId="{032E33B8-C015-4139-A4CA-1C427BE38266}" type="sibTrans" cxnId="{9AB8C9F2-7C73-4FC3-8B28-B827D9CA0D88}">
      <dgm:prSet/>
      <dgm:spPr/>
      <dgm:t>
        <a:bodyPr/>
        <a:lstStyle/>
        <a:p>
          <a:endParaRPr lang="en-US"/>
        </a:p>
      </dgm:t>
    </dgm:pt>
    <dgm:pt modelId="{16DDE4AF-1648-4736-908D-DD8B9A82E0E0}" type="pres">
      <dgm:prSet presAssocID="{34BE44AA-C54F-463F-BDFE-6FE3D8895C55}" presName="root" presStyleCnt="0">
        <dgm:presLayoutVars>
          <dgm:dir/>
          <dgm:resizeHandles val="exact"/>
        </dgm:presLayoutVars>
      </dgm:prSet>
      <dgm:spPr/>
      <dgm:t>
        <a:bodyPr/>
        <a:lstStyle/>
        <a:p>
          <a:endParaRPr lang="en-ZA"/>
        </a:p>
      </dgm:t>
    </dgm:pt>
    <dgm:pt modelId="{1F8DF47D-7DF3-4943-937D-5150C805DC7B}" type="pres">
      <dgm:prSet presAssocID="{F574141B-EBBE-4A98-8610-79F0B598CCDB}" presName="compNode" presStyleCnt="0"/>
      <dgm:spPr/>
    </dgm:pt>
    <dgm:pt modelId="{5B094BE9-4FB5-4D40-8C7E-D4F7D4360969}" type="pres">
      <dgm:prSet presAssocID="{F574141B-EBBE-4A98-8610-79F0B598CCD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artialArts"/>
        </a:ext>
      </dgm:extLst>
    </dgm:pt>
    <dgm:pt modelId="{A3B71052-DC45-42DE-AE9D-841207165280}" type="pres">
      <dgm:prSet presAssocID="{F574141B-EBBE-4A98-8610-79F0B598CCDB}" presName="spaceRect" presStyleCnt="0"/>
      <dgm:spPr/>
    </dgm:pt>
    <dgm:pt modelId="{7D736C96-B0B5-44EA-9E8C-C2D6D2FD0584}" type="pres">
      <dgm:prSet presAssocID="{F574141B-EBBE-4A98-8610-79F0B598CCDB}" presName="textRect" presStyleLbl="revTx" presStyleIdx="0" presStyleCnt="2">
        <dgm:presLayoutVars>
          <dgm:chMax val="1"/>
          <dgm:chPref val="1"/>
        </dgm:presLayoutVars>
      </dgm:prSet>
      <dgm:spPr/>
      <dgm:t>
        <a:bodyPr/>
        <a:lstStyle/>
        <a:p>
          <a:endParaRPr lang="en-ZA"/>
        </a:p>
      </dgm:t>
    </dgm:pt>
    <dgm:pt modelId="{72A89C4C-A37E-4311-8FAB-95F9C8494808}" type="pres">
      <dgm:prSet presAssocID="{498C9898-AABC-4852-8424-A60614703748}" presName="sibTrans" presStyleCnt="0"/>
      <dgm:spPr/>
    </dgm:pt>
    <dgm:pt modelId="{B3DC973A-49B3-4573-B2AB-2463F3D78A3E}" type="pres">
      <dgm:prSet presAssocID="{991F5181-71F8-4B36-8387-66F426755963}" presName="compNode" presStyleCnt="0"/>
      <dgm:spPr/>
    </dgm:pt>
    <dgm:pt modelId="{21A20F1A-8646-43F9-9118-2881E43C0B82}" type="pres">
      <dgm:prSet presAssocID="{991F5181-71F8-4B36-8387-66F42675596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a:ext>
      </dgm:extLst>
    </dgm:pt>
    <dgm:pt modelId="{EFC1BC7B-D6F5-4C77-B5B5-60580ABA7E6F}" type="pres">
      <dgm:prSet presAssocID="{991F5181-71F8-4B36-8387-66F426755963}" presName="spaceRect" presStyleCnt="0"/>
      <dgm:spPr/>
    </dgm:pt>
    <dgm:pt modelId="{E6CD9881-B3DC-42C4-B0D2-5C37DE0A3826}" type="pres">
      <dgm:prSet presAssocID="{991F5181-71F8-4B36-8387-66F426755963}" presName="textRect" presStyleLbl="revTx" presStyleIdx="1" presStyleCnt="2">
        <dgm:presLayoutVars>
          <dgm:chMax val="1"/>
          <dgm:chPref val="1"/>
        </dgm:presLayoutVars>
      </dgm:prSet>
      <dgm:spPr/>
      <dgm:t>
        <a:bodyPr/>
        <a:lstStyle/>
        <a:p>
          <a:endParaRPr lang="en-ZA"/>
        </a:p>
      </dgm:t>
    </dgm:pt>
  </dgm:ptLst>
  <dgm:cxnLst>
    <dgm:cxn modelId="{D845B714-11CC-4E0F-9FC3-D3538CD3D597}" type="presOf" srcId="{34BE44AA-C54F-463F-BDFE-6FE3D8895C55}" destId="{16DDE4AF-1648-4736-908D-DD8B9A82E0E0}" srcOrd="0" destOrd="0" presId="urn:microsoft.com/office/officeart/2018/2/layout/IconLabelList"/>
    <dgm:cxn modelId="{C0BB8A08-161B-49AE-9528-E16FDAABC434}" srcId="{34BE44AA-C54F-463F-BDFE-6FE3D8895C55}" destId="{F574141B-EBBE-4A98-8610-79F0B598CCDB}" srcOrd="0" destOrd="0" parTransId="{4C069C18-7B59-4472-95AE-28860E242943}" sibTransId="{498C9898-AABC-4852-8424-A60614703748}"/>
    <dgm:cxn modelId="{C8976792-D062-49A4-AA5B-3A4663811C77}" type="presOf" srcId="{991F5181-71F8-4B36-8387-66F426755963}" destId="{E6CD9881-B3DC-42C4-B0D2-5C37DE0A3826}" srcOrd="0" destOrd="0" presId="urn:microsoft.com/office/officeart/2018/2/layout/IconLabelList"/>
    <dgm:cxn modelId="{B07B2AAB-CEB7-41A4-9211-75D94EA8829B}" type="presOf" srcId="{F574141B-EBBE-4A98-8610-79F0B598CCDB}" destId="{7D736C96-B0B5-44EA-9E8C-C2D6D2FD0584}" srcOrd="0" destOrd="0" presId="urn:microsoft.com/office/officeart/2018/2/layout/IconLabelList"/>
    <dgm:cxn modelId="{9AB8C9F2-7C73-4FC3-8B28-B827D9CA0D88}" srcId="{34BE44AA-C54F-463F-BDFE-6FE3D8895C55}" destId="{991F5181-71F8-4B36-8387-66F426755963}" srcOrd="1" destOrd="0" parTransId="{13252860-086E-44A1-BDA7-629847CEA52A}" sibTransId="{032E33B8-C015-4139-A4CA-1C427BE38266}"/>
    <dgm:cxn modelId="{80BF3702-0D18-4AE1-8033-44DA1CA64EE6}" type="presParOf" srcId="{16DDE4AF-1648-4736-908D-DD8B9A82E0E0}" destId="{1F8DF47D-7DF3-4943-937D-5150C805DC7B}" srcOrd="0" destOrd="0" presId="urn:microsoft.com/office/officeart/2018/2/layout/IconLabelList"/>
    <dgm:cxn modelId="{F1626C05-623F-4157-BF3B-C02B315C45FB}" type="presParOf" srcId="{1F8DF47D-7DF3-4943-937D-5150C805DC7B}" destId="{5B094BE9-4FB5-4D40-8C7E-D4F7D4360969}" srcOrd="0" destOrd="0" presId="urn:microsoft.com/office/officeart/2018/2/layout/IconLabelList"/>
    <dgm:cxn modelId="{B720070B-9D3B-466A-A59E-67368FE22F69}" type="presParOf" srcId="{1F8DF47D-7DF3-4943-937D-5150C805DC7B}" destId="{A3B71052-DC45-42DE-AE9D-841207165280}" srcOrd="1" destOrd="0" presId="urn:microsoft.com/office/officeart/2018/2/layout/IconLabelList"/>
    <dgm:cxn modelId="{62080EB8-BFA4-49B3-87C5-8E75FD675650}" type="presParOf" srcId="{1F8DF47D-7DF3-4943-937D-5150C805DC7B}" destId="{7D736C96-B0B5-44EA-9E8C-C2D6D2FD0584}" srcOrd="2" destOrd="0" presId="urn:microsoft.com/office/officeart/2018/2/layout/IconLabelList"/>
    <dgm:cxn modelId="{7360196B-0763-4B00-99DC-49B1CBF34D7E}" type="presParOf" srcId="{16DDE4AF-1648-4736-908D-DD8B9A82E0E0}" destId="{72A89C4C-A37E-4311-8FAB-95F9C8494808}" srcOrd="1" destOrd="0" presId="urn:microsoft.com/office/officeart/2018/2/layout/IconLabelList"/>
    <dgm:cxn modelId="{2A6F64CA-3323-4F8E-8183-6B84F84856E5}" type="presParOf" srcId="{16DDE4AF-1648-4736-908D-DD8B9A82E0E0}" destId="{B3DC973A-49B3-4573-B2AB-2463F3D78A3E}" srcOrd="2" destOrd="0" presId="urn:microsoft.com/office/officeart/2018/2/layout/IconLabelList"/>
    <dgm:cxn modelId="{00C77DF4-8743-4DD2-8FC2-454CD3873D89}" type="presParOf" srcId="{B3DC973A-49B3-4573-B2AB-2463F3D78A3E}" destId="{21A20F1A-8646-43F9-9118-2881E43C0B82}" srcOrd="0" destOrd="0" presId="urn:microsoft.com/office/officeart/2018/2/layout/IconLabelList"/>
    <dgm:cxn modelId="{007EC018-2F65-43AC-8ADB-33641918B7C3}" type="presParOf" srcId="{B3DC973A-49B3-4573-B2AB-2463F3D78A3E}" destId="{EFC1BC7B-D6F5-4C77-B5B5-60580ABA7E6F}" srcOrd="1" destOrd="0" presId="urn:microsoft.com/office/officeart/2018/2/layout/IconLabelList"/>
    <dgm:cxn modelId="{B6079905-B7A5-4EE3-AA9D-81F6DC24D895}" type="presParOf" srcId="{B3DC973A-49B3-4573-B2AB-2463F3D78A3E}" destId="{E6CD9881-B3DC-42C4-B0D2-5C37DE0A382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F0991-906C-4816-A7E7-3086C824FAB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E0C6CE-99EE-49E6-9041-42A5A9B194EC}">
      <dgm:prSet/>
      <dgm:spPr/>
      <dgm:t>
        <a:bodyPr/>
        <a:lstStyle/>
        <a:p>
          <a:r>
            <a:rPr lang="en-US"/>
            <a:t>What is diversity-</a:t>
          </a:r>
        </a:p>
      </dgm:t>
    </dgm:pt>
    <dgm:pt modelId="{A98B04A0-F935-4C80-88A3-819FE9CB0E82}" type="parTrans" cxnId="{C81644B2-9B2D-4486-A91E-C638EED012CA}">
      <dgm:prSet/>
      <dgm:spPr/>
      <dgm:t>
        <a:bodyPr/>
        <a:lstStyle/>
        <a:p>
          <a:endParaRPr lang="en-US"/>
        </a:p>
      </dgm:t>
    </dgm:pt>
    <dgm:pt modelId="{D5F1A72E-88CF-42DD-934F-C5C9D58E5DF2}" type="sibTrans" cxnId="{C81644B2-9B2D-4486-A91E-C638EED012CA}">
      <dgm:prSet/>
      <dgm:spPr/>
      <dgm:t>
        <a:bodyPr/>
        <a:lstStyle/>
        <a:p>
          <a:endParaRPr lang="en-US"/>
        </a:p>
      </dgm:t>
    </dgm:pt>
    <dgm:pt modelId="{FF68F534-BFDF-4B74-9536-2B0D82F06D8F}">
      <dgm:prSet/>
      <dgm:spPr/>
      <dgm:t>
        <a:bodyPr/>
        <a:lstStyle/>
        <a:p>
          <a:r>
            <a:rPr lang="en-US"/>
            <a:t>The state of having different people who are in a group or organization,the difference vary. </a:t>
          </a:r>
        </a:p>
      </dgm:t>
    </dgm:pt>
    <dgm:pt modelId="{10EF76EF-E6BE-4BA0-8232-2542FE46DA32}" type="parTrans" cxnId="{1860D8F4-8466-4093-A15A-EF433CEB19D8}">
      <dgm:prSet/>
      <dgm:spPr/>
      <dgm:t>
        <a:bodyPr/>
        <a:lstStyle/>
        <a:p>
          <a:endParaRPr lang="en-US"/>
        </a:p>
      </dgm:t>
    </dgm:pt>
    <dgm:pt modelId="{FBAA7C33-77CC-488E-B858-31A6FA800891}" type="sibTrans" cxnId="{1860D8F4-8466-4093-A15A-EF433CEB19D8}">
      <dgm:prSet/>
      <dgm:spPr/>
      <dgm:t>
        <a:bodyPr/>
        <a:lstStyle/>
        <a:p>
          <a:endParaRPr lang="en-US"/>
        </a:p>
      </dgm:t>
    </dgm:pt>
    <dgm:pt modelId="{321586C1-3CA6-4637-B387-6056F6AA5C94}">
      <dgm:prSet/>
      <dgm:spPr/>
      <dgm:t>
        <a:bodyPr/>
        <a:lstStyle/>
        <a:p>
          <a:r>
            <a:rPr lang="en-US"/>
            <a:t>Different skills and professions,ethnic group,socio economic status,physical abilities,religious beliefs, race, gender, age,religious beliefs, political beliefs, or other ideologies.  </a:t>
          </a:r>
        </a:p>
      </dgm:t>
    </dgm:pt>
    <dgm:pt modelId="{E7C3387A-A7F0-457B-B174-3F6F046D0A17}" type="parTrans" cxnId="{C5285B96-CE51-4990-BBF0-DC3E6B3228E9}">
      <dgm:prSet/>
      <dgm:spPr/>
      <dgm:t>
        <a:bodyPr/>
        <a:lstStyle/>
        <a:p>
          <a:endParaRPr lang="en-US"/>
        </a:p>
      </dgm:t>
    </dgm:pt>
    <dgm:pt modelId="{22C0FF66-C7A1-4B3D-8C15-97997B4F89BA}" type="sibTrans" cxnId="{C5285B96-CE51-4990-BBF0-DC3E6B3228E9}">
      <dgm:prSet/>
      <dgm:spPr/>
      <dgm:t>
        <a:bodyPr/>
        <a:lstStyle/>
        <a:p>
          <a:endParaRPr lang="en-US"/>
        </a:p>
      </dgm:t>
    </dgm:pt>
    <dgm:pt modelId="{C894732B-854B-41EE-A951-3F1ED5DDB886}" type="pres">
      <dgm:prSet presAssocID="{87CF0991-906C-4816-A7E7-3086C824FABC}" presName="root" presStyleCnt="0">
        <dgm:presLayoutVars>
          <dgm:dir/>
          <dgm:resizeHandles val="exact"/>
        </dgm:presLayoutVars>
      </dgm:prSet>
      <dgm:spPr/>
      <dgm:t>
        <a:bodyPr/>
        <a:lstStyle/>
        <a:p>
          <a:endParaRPr lang="en-ZA"/>
        </a:p>
      </dgm:t>
    </dgm:pt>
    <dgm:pt modelId="{F712694B-1B87-4088-8E88-18BE58F01190}" type="pres">
      <dgm:prSet presAssocID="{C6E0C6CE-99EE-49E6-9041-42A5A9B194EC}" presName="compNode" presStyleCnt="0"/>
      <dgm:spPr/>
    </dgm:pt>
    <dgm:pt modelId="{47951681-1EE9-4F31-B667-08C5EF263226}" type="pres">
      <dgm:prSet presAssocID="{C6E0C6CE-99EE-49E6-9041-42A5A9B194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keleton"/>
        </a:ext>
      </dgm:extLst>
    </dgm:pt>
    <dgm:pt modelId="{C6C40DF3-D617-44EE-92DA-001BF3D58EF0}" type="pres">
      <dgm:prSet presAssocID="{C6E0C6CE-99EE-49E6-9041-42A5A9B194EC}" presName="spaceRect" presStyleCnt="0"/>
      <dgm:spPr/>
    </dgm:pt>
    <dgm:pt modelId="{DBBFC5D8-BB1A-4FDA-B4CF-109CE1992298}" type="pres">
      <dgm:prSet presAssocID="{C6E0C6CE-99EE-49E6-9041-42A5A9B194EC}" presName="textRect" presStyleLbl="revTx" presStyleIdx="0" presStyleCnt="3">
        <dgm:presLayoutVars>
          <dgm:chMax val="1"/>
          <dgm:chPref val="1"/>
        </dgm:presLayoutVars>
      </dgm:prSet>
      <dgm:spPr/>
      <dgm:t>
        <a:bodyPr/>
        <a:lstStyle/>
        <a:p>
          <a:endParaRPr lang="en-ZA"/>
        </a:p>
      </dgm:t>
    </dgm:pt>
    <dgm:pt modelId="{2DBF4788-DC98-480C-A47B-4E38CC129947}" type="pres">
      <dgm:prSet presAssocID="{D5F1A72E-88CF-42DD-934F-C5C9D58E5DF2}" presName="sibTrans" presStyleCnt="0"/>
      <dgm:spPr/>
    </dgm:pt>
    <dgm:pt modelId="{3616CC87-5617-4FF2-A605-36C56E857CF3}" type="pres">
      <dgm:prSet presAssocID="{FF68F534-BFDF-4B74-9536-2B0D82F06D8F}" presName="compNode" presStyleCnt="0"/>
      <dgm:spPr/>
    </dgm:pt>
    <dgm:pt modelId="{F03F2272-E8FC-4F9C-84E6-4DE5BEB80C0D}" type="pres">
      <dgm:prSet presAssocID="{FF68F534-BFDF-4B74-9536-2B0D82F06D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Users"/>
        </a:ext>
      </dgm:extLst>
    </dgm:pt>
    <dgm:pt modelId="{582CF0E8-354E-42FD-9FF2-1CD59E8767AB}" type="pres">
      <dgm:prSet presAssocID="{FF68F534-BFDF-4B74-9536-2B0D82F06D8F}" presName="spaceRect" presStyleCnt="0"/>
      <dgm:spPr/>
    </dgm:pt>
    <dgm:pt modelId="{BD94CD32-CBE8-446D-9276-91FBAAAAC423}" type="pres">
      <dgm:prSet presAssocID="{FF68F534-BFDF-4B74-9536-2B0D82F06D8F}" presName="textRect" presStyleLbl="revTx" presStyleIdx="1" presStyleCnt="3">
        <dgm:presLayoutVars>
          <dgm:chMax val="1"/>
          <dgm:chPref val="1"/>
        </dgm:presLayoutVars>
      </dgm:prSet>
      <dgm:spPr/>
      <dgm:t>
        <a:bodyPr/>
        <a:lstStyle/>
        <a:p>
          <a:endParaRPr lang="en-ZA"/>
        </a:p>
      </dgm:t>
    </dgm:pt>
    <dgm:pt modelId="{021FFFD2-78D5-48F0-886A-BB20A81D4DFD}" type="pres">
      <dgm:prSet presAssocID="{FBAA7C33-77CC-488E-B858-31A6FA800891}" presName="sibTrans" presStyleCnt="0"/>
      <dgm:spPr/>
    </dgm:pt>
    <dgm:pt modelId="{925B3B36-9439-43D5-8BBA-43F85A26A4AC}" type="pres">
      <dgm:prSet presAssocID="{321586C1-3CA6-4637-B387-6056F6AA5C94}" presName="compNode" presStyleCnt="0"/>
      <dgm:spPr/>
    </dgm:pt>
    <dgm:pt modelId="{0A90A34E-EDBA-43AE-B9FA-1EAD257A220F}" type="pres">
      <dgm:prSet presAssocID="{321586C1-3CA6-4637-B387-6056F6AA5C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roup"/>
        </a:ext>
      </dgm:extLst>
    </dgm:pt>
    <dgm:pt modelId="{8342AB82-234C-4F56-BB46-A8B463EF9834}" type="pres">
      <dgm:prSet presAssocID="{321586C1-3CA6-4637-B387-6056F6AA5C94}" presName="spaceRect" presStyleCnt="0"/>
      <dgm:spPr/>
    </dgm:pt>
    <dgm:pt modelId="{79F156C1-20DF-465B-99A5-DD2797540537}" type="pres">
      <dgm:prSet presAssocID="{321586C1-3CA6-4637-B387-6056F6AA5C94}" presName="textRect" presStyleLbl="revTx" presStyleIdx="2" presStyleCnt="3">
        <dgm:presLayoutVars>
          <dgm:chMax val="1"/>
          <dgm:chPref val="1"/>
        </dgm:presLayoutVars>
      </dgm:prSet>
      <dgm:spPr/>
      <dgm:t>
        <a:bodyPr/>
        <a:lstStyle/>
        <a:p>
          <a:endParaRPr lang="en-ZA"/>
        </a:p>
      </dgm:t>
    </dgm:pt>
  </dgm:ptLst>
  <dgm:cxnLst>
    <dgm:cxn modelId="{1860D8F4-8466-4093-A15A-EF433CEB19D8}" srcId="{87CF0991-906C-4816-A7E7-3086C824FABC}" destId="{FF68F534-BFDF-4B74-9536-2B0D82F06D8F}" srcOrd="1" destOrd="0" parTransId="{10EF76EF-E6BE-4BA0-8232-2542FE46DA32}" sibTransId="{FBAA7C33-77CC-488E-B858-31A6FA800891}"/>
    <dgm:cxn modelId="{C5285B96-CE51-4990-BBF0-DC3E6B3228E9}" srcId="{87CF0991-906C-4816-A7E7-3086C824FABC}" destId="{321586C1-3CA6-4637-B387-6056F6AA5C94}" srcOrd="2" destOrd="0" parTransId="{E7C3387A-A7F0-457B-B174-3F6F046D0A17}" sibTransId="{22C0FF66-C7A1-4B3D-8C15-97997B4F89BA}"/>
    <dgm:cxn modelId="{C08695CB-B444-4DF4-B079-EC17FD9836A5}" type="presOf" srcId="{321586C1-3CA6-4637-B387-6056F6AA5C94}" destId="{79F156C1-20DF-465B-99A5-DD2797540537}" srcOrd="0" destOrd="0" presId="urn:microsoft.com/office/officeart/2018/2/layout/IconLabelList"/>
    <dgm:cxn modelId="{24108A88-38CA-4CEE-9793-B45B1AB31CE7}" type="presOf" srcId="{FF68F534-BFDF-4B74-9536-2B0D82F06D8F}" destId="{BD94CD32-CBE8-446D-9276-91FBAAAAC423}" srcOrd="0" destOrd="0" presId="urn:microsoft.com/office/officeart/2018/2/layout/IconLabelList"/>
    <dgm:cxn modelId="{0D2BDCEB-FECB-4E82-BC57-D7C63EF2346D}" type="presOf" srcId="{87CF0991-906C-4816-A7E7-3086C824FABC}" destId="{C894732B-854B-41EE-A951-3F1ED5DDB886}" srcOrd="0" destOrd="0" presId="urn:microsoft.com/office/officeart/2018/2/layout/IconLabelList"/>
    <dgm:cxn modelId="{C81644B2-9B2D-4486-A91E-C638EED012CA}" srcId="{87CF0991-906C-4816-A7E7-3086C824FABC}" destId="{C6E0C6CE-99EE-49E6-9041-42A5A9B194EC}" srcOrd="0" destOrd="0" parTransId="{A98B04A0-F935-4C80-88A3-819FE9CB0E82}" sibTransId="{D5F1A72E-88CF-42DD-934F-C5C9D58E5DF2}"/>
    <dgm:cxn modelId="{A79D3AD9-F5D5-4850-AFA5-E014E4D44256}" type="presOf" srcId="{C6E0C6CE-99EE-49E6-9041-42A5A9B194EC}" destId="{DBBFC5D8-BB1A-4FDA-B4CF-109CE1992298}" srcOrd="0" destOrd="0" presId="urn:microsoft.com/office/officeart/2018/2/layout/IconLabelList"/>
    <dgm:cxn modelId="{7A0DC56E-1903-463A-975F-590145FE5587}" type="presParOf" srcId="{C894732B-854B-41EE-A951-3F1ED5DDB886}" destId="{F712694B-1B87-4088-8E88-18BE58F01190}" srcOrd="0" destOrd="0" presId="urn:microsoft.com/office/officeart/2018/2/layout/IconLabelList"/>
    <dgm:cxn modelId="{6C0EBCE1-89FA-47A9-9F79-64DA3F4C98C0}" type="presParOf" srcId="{F712694B-1B87-4088-8E88-18BE58F01190}" destId="{47951681-1EE9-4F31-B667-08C5EF263226}" srcOrd="0" destOrd="0" presId="urn:microsoft.com/office/officeart/2018/2/layout/IconLabelList"/>
    <dgm:cxn modelId="{B4AB345E-3C55-4321-B9C2-BEEFDBA4E8DA}" type="presParOf" srcId="{F712694B-1B87-4088-8E88-18BE58F01190}" destId="{C6C40DF3-D617-44EE-92DA-001BF3D58EF0}" srcOrd="1" destOrd="0" presId="urn:microsoft.com/office/officeart/2018/2/layout/IconLabelList"/>
    <dgm:cxn modelId="{D6CF9B50-1E13-4EE3-8346-1B8D89BCCC27}" type="presParOf" srcId="{F712694B-1B87-4088-8E88-18BE58F01190}" destId="{DBBFC5D8-BB1A-4FDA-B4CF-109CE1992298}" srcOrd="2" destOrd="0" presId="urn:microsoft.com/office/officeart/2018/2/layout/IconLabelList"/>
    <dgm:cxn modelId="{77094AB2-7727-4B96-A9A0-723D4F691663}" type="presParOf" srcId="{C894732B-854B-41EE-A951-3F1ED5DDB886}" destId="{2DBF4788-DC98-480C-A47B-4E38CC129947}" srcOrd="1" destOrd="0" presId="urn:microsoft.com/office/officeart/2018/2/layout/IconLabelList"/>
    <dgm:cxn modelId="{D3323DDD-4CA3-4439-8889-B313C3973866}" type="presParOf" srcId="{C894732B-854B-41EE-A951-3F1ED5DDB886}" destId="{3616CC87-5617-4FF2-A605-36C56E857CF3}" srcOrd="2" destOrd="0" presId="urn:microsoft.com/office/officeart/2018/2/layout/IconLabelList"/>
    <dgm:cxn modelId="{272271D4-133E-4209-9FD0-7CE2ECACB2A6}" type="presParOf" srcId="{3616CC87-5617-4FF2-A605-36C56E857CF3}" destId="{F03F2272-E8FC-4F9C-84E6-4DE5BEB80C0D}" srcOrd="0" destOrd="0" presId="urn:microsoft.com/office/officeart/2018/2/layout/IconLabelList"/>
    <dgm:cxn modelId="{40172F62-FDD4-446A-8272-2F0ECC4C470E}" type="presParOf" srcId="{3616CC87-5617-4FF2-A605-36C56E857CF3}" destId="{582CF0E8-354E-42FD-9FF2-1CD59E8767AB}" srcOrd="1" destOrd="0" presId="urn:microsoft.com/office/officeart/2018/2/layout/IconLabelList"/>
    <dgm:cxn modelId="{CC76BD94-DDCD-477B-9D22-A52A2F2D9A1C}" type="presParOf" srcId="{3616CC87-5617-4FF2-A605-36C56E857CF3}" destId="{BD94CD32-CBE8-446D-9276-91FBAAAAC423}" srcOrd="2" destOrd="0" presId="urn:microsoft.com/office/officeart/2018/2/layout/IconLabelList"/>
    <dgm:cxn modelId="{902A6160-B0CB-4852-BD2E-1B732B2758C8}" type="presParOf" srcId="{C894732B-854B-41EE-A951-3F1ED5DDB886}" destId="{021FFFD2-78D5-48F0-886A-BB20A81D4DFD}" srcOrd="3" destOrd="0" presId="urn:microsoft.com/office/officeart/2018/2/layout/IconLabelList"/>
    <dgm:cxn modelId="{0D1CF653-42D6-43DA-B896-9A8A5ED46F6B}" type="presParOf" srcId="{C894732B-854B-41EE-A951-3F1ED5DDB886}" destId="{925B3B36-9439-43D5-8BBA-43F85A26A4AC}" srcOrd="4" destOrd="0" presId="urn:microsoft.com/office/officeart/2018/2/layout/IconLabelList"/>
    <dgm:cxn modelId="{D5AAE19B-BA60-4B77-8012-1F91394DAA1F}" type="presParOf" srcId="{925B3B36-9439-43D5-8BBA-43F85A26A4AC}" destId="{0A90A34E-EDBA-43AE-B9FA-1EAD257A220F}" srcOrd="0" destOrd="0" presId="urn:microsoft.com/office/officeart/2018/2/layout/IconLabelList"/>
    <dgm:cxn modelId="{3B6F7244-4FB2-4EB3-A9B8-9F9B796EAF1B}" type="presParOf" srcId="{925B3B36-9439-43D5-8BBA-43F85A26A4AC}" destId="{8342AB82-234C-4F56-BB46-A8B463EF9834}" srcOrd="1" destOrd="0" presId="urn:microsoft.com/office/officeart/2018/2/layout/IconLabelList"/>
    <dgm:cxn modelId="{ADFF8462-42C2-4663-8F74-27A8B334D28E}" type="presParOf" srcId="{925B3B36-9439-43D5-8BBA-43F85A26A4AC}" destId="{79F156C1-20DF-465B-99A5-DD279754053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207D4D-5EE7-424D-9862-B9D9446711C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FADBA78-F0E1-404B-BF93-195BCA4B3563}">
      <dgm:prSet/>
      <dgm:spPr/>
      <dgm:t>
        <a:bodyPr/>
        <a:lstStyle/>
        <a:p>
          <a:r>
            <a:rPr lang="en-US"/>
            <a:t>The concept of diversity encompasses acceptance and respect. </a:t>
          </a:r>
        </a:p>
      </dgm:t>
    </dgm:pt>
    <dgm:pt modelId="{5F2D1FB5-8C1A-4EA5-BD42-517512D70983}" type="parTrans" cxnId="{08E33213-D5E9-40E0-BE85-4A5C13B5B3E9}">
      <dgm:prSet/>
      <dgm:spPr/>
      <dgm:t>
        <a:bodyPr/>
        <a:lstStyle/>
        <a:p>
          <a:endParaRPr lang="en-US"/>
        </a:p>
      </dgm:t>
    </dgm:pt>
    <dgm:pt modelId="{3DF6040C-69BB-4D1B-BC11-DCEFE3E648E4}" type="sibTrans" cxnId="{08E33213-D5E9-40E0-BE85-4A5C13B5B3E9}">
      <dgm:prSet/>
      <dgm:spPr/>
      <dgm:t>
        <a:bodyPr/>
        <a:lstStyle/>
        <a:p>
          <a:endParaRPr lang="en-US"/>
        </a:p>
      </dgm:t>
    </dgm:pt>
    <dgm:pt modelId="{2EDA0C4D-01BD-4E0A-A110-8FD6FBA710CA}">
      <dgm:prSet/>
      <dgm:spPr/>
      <dgm:t>
        <a:bodyPr/>
        <a:lstStyle/>
        <a:p>
          <a:r>
            <a:rPr lang="en-US"/>
            <a:t>It means understanding that each individual is unique and recognizing our individual differences.</a:t>
          </a:r>
        </a:p>
      </dgm:t>
    </dgm:pt>
    <dgm:pt modelId="{E0E2EE41-A11A-447D-BD1B-C29BC346A410}" type="parTrans" cxnId="{477FD3F3-29DA-4504-9CA2-AF357CBBD7EF}">
      <dgm:prSet/>
      <dgm:spPr/>
      <dgm:t>
        <a:bodyPr/>
        <a:lstStyle/>
        <a:p>
          <a:endParaRPr lang="en-US"/>
        </a:p>
      </dgm:t>
    </dgm:pt>
    <dgm:pt modelId="{4F7517F0-84FF-429C-8737-4B78EEE5E75B}" type="sibTrans" cxnId="{477FD3F3-29DA-4504-9CA2-AF357CBBD7EF}">
      <dgm:prSet/>
      <dgm:spPr/>
      <dgm:t>
        <a:bodyPr/>
        <a:lstStyle/>
        <a:p>
          <a:endParaRPr lang="en-US"/>
        </a:p>
      </dgm:t>
    </dgm:pt>
    <dgm:pt modelId="{5133ABD5-6B93-4647-8474-E46DDA5F7F45}">
      <dgm:prSet/>
      <dgm:spPr/>
      <dgm:t>
        <a:bodyPr/>
        <a:lstStyle/>
        <a:p>
          <a:r>
            <a:rPr lang="en-US"/>
            <a:t>Allowing diverse people to come together.</a:t>
          </a:r>
        </a:p>
      </dgm:t>
    </dgm:pt>
    <dgm:pt modelId="{49514C2E-1D4D-455F-9D09-2C4F19BADE5D}" type="parTrans" cxnId="{4B6CFBDA-6299-490E-AA37-41B0171D5DD8}">
      <dgm:prSet/>
      <dgm:spPr/>
      <dgm:t>
        <a:bodyPr/>
        <a:lstStyle/>
        <a:p>
          <a:endParaRPr lang="en-US"/>
        </a:p>
      </dgm:t>
    </dgm:pt>
    <dgm:pt modelId="{A6CDEE99-CC8F-45DE-9707-4963C0F34EB6}" type="sibTrans" cxnId="{4B6CFBDA-6299-490E-AA37-41B0171D5DD8}">
      <dgm:prSet/>
      <dgm:spPr/>
      <dgm:t>
        <a:bodyPr/>
        <a:lstStyle/>
        <a:p>
          <a:endParaRPr lang="en-US"/>
        </a:p>
      </dgm:t>
    </dgm:pt>
    <dgm:pt modelId="{6708AAEF-FB80-4BA4-8B13-C5C69E8046B1}">
      <dgm:prSet/>
      <dgm:spPr/>
      <dgm:t>
        <a:bodyPr/>
        <a:lstStyle/>
        <a:p>
          <a:r>
            <a:rPr lang="en-US"/>
            <a:t>Valuing the difference in people. </a:t>
          </a:r>
        </a:p>
      </dgm:t>
    </dgm:pt>
    <dgm:pt modelId="{063EAE21-40D0-4AB0-A363-B7CD973E4607}" type="parTrans" cxnId="{34F90C5E-602E-40DE-A069-D69D25CBA472}">
      <dgm:prSet/>
      <dgm:spPr/>
      <dgm:t>
        <a:bodyPr/>
        <a:lstStyle/>
        <a:p>
          <a:endParaRPr lang="en-US"/>
        </a:p>
      </dgm:t>
    </dgm:pt>
    <dgm:pt modelId="{7601956C-2031-44FB-A98F-FC1E28BFDA70}" type="sibTrans" cxnId="{34F90C5E-602E-40DE-A069-D69D25CBA472}">
      <dgm:prSet/>
      <dgm:spPr/>
      <dgm:t>
        <a:bodyPr/>
        <a:lstStyle/>
        <a:p>
          <a:endParaRPr lang="en-US"/>
        </a:p>
      </dgm:t>
    </dgm:pt>
    <dgm:pt modelId="{505E915F-2866-49CD-A017-1D0E8EC2E683}">
      <dgm:prSet/>
      <dgm:spPr/>
      <dgm:t>
        <a:bodyPr/>
        <a:lstStyle/>
        <a:p>
          <a:r>
            <a:rPr lang="en-US"/>
            <a:t>Recognizing that people with different backgrounds, skills, attitudes and experiences bring fresh ideas and perceptions. </a:t>
          </a:r>
        </a:p>
      </dgm:t>
    </dgm:pt>
    <dgm:pt modelId="{9FA97316-EBD1-43B2-A29C-CA5A5512AF85}" type="parTrans" cxnId="{EAEC81B7-6EC5-47DF-A867-8E4EDC1691D4}">
      <dgm:prSet/>
      <dgm:spPr/>
      <dgm:t>
        <a:bodyPr/>
        <a:lstStyle/>
        <a:p>
          <a:endParaRPr lang="en-US"/>
        </a:p>
      </dgm:t>
    </dgm:pt>
    <dgm:pt modelId="{015DF1BC-1967-439C-B229-2E328B15CA95}" type="sibTrans" cxnId="{EAEC81B7-6EC5-47DF-A867-8E4EDC1691D4}">
      <dgm:prSet/>
      <dgm:spPr/>
      <dgm:t>
        <a:bodyPr/>
        <a:lstStyle/>
        <a:p>
          <a:endParaRPr lang="en-US"/>
        </a:p>
      </dgm:t>
    </dgm:pt>
    <dgm:pt modelId="{307D8CA5-FE9D-4E95-A672-33B94D1E9EF3}">
      <dgm:prSet/>
      <dgm:spPr/>
      <dgm:t>
        <a:bodyPr/>
        <a:lstStyle/>
        <a:p>
          <a:r>
            <a:rPr lang="en-US"/>
            <a:t>Encouraging and harnessing these differences to make their services relevant and approachable.</a:t>
          </a:r>
        </a:p>
      </dgm:t>
    </dgm:pt>
    <dgm:pt modelId="{498E1D8E-710D-49E5-BD45-E2A7070A21DC}" type="parTrans" cxnId="{6729D467-6A50-4C0B-A0AC-7952B3502A46}">
      <dgm:prSet/>
      <dgm:spPr/>
      <dgm:t>
        <a:bodyPr/>
        <a:lstStyle/>
        <a:p>
          <a:endParaRPr lang="en-US"/>
        </a:p>
      </dgm:t>
    </dgm:pt>
    <dgm:pt modelId="{BC89D279-0F58-4575-8B79-73B7CBC87B58}" type="sibTrans" cxnId="{6729D467-6A50-4C0B-A0AC-7952B3502A46}">
      <dgm:prSet/>
      <dgm:spPr/>
      <dgm:t>
        <a:bodyPr/>
        <a:lstStyle/>
        <a:p>
          <a:endParaRPr lang="en-US"/>
        </a:p>
      </dgm:t>
    </dgm:pt>
    <dgm:pt modelId="{D315EA83-7800-4D09-B2E9-CE1751B109BC}">
      <dgm:prSet/>
      <dgm:spPr/>
      <dgm:t>
        <a:bodyPr/>
        <a:lstStyle/>
        <a:p>
          <a:r>
            <a:rPr lang="en-US"/>
            <a:t>The encouragement of diversity benefits our society and church.</a:t>
          </a:r>
        </a:p>
      </dgm:t>
    </dgm:pt>
    <dgm:pt modelId="{B2F1BB80-C0DE-4929-8B64-BCA9EE53685E}" type="parTrans" cxnId="{9171CD94-049C-479E-AA36-EBE8DB69B5B3}">
      <dgm:prSet/>
      <dgm:spPr/>
      <dgm:t>
        <a:bodyPr/>
        <a:lstStyle/>
        <a:p>
          <a:endParaRPr lang="en-US"/>
        </a:p>
      </dgm:t>
    </dgm:pt>
    <dgm:pt modelId="{E74CE10C-A686-4D50-8AF4-F8C1AEE7F136}" type="sibTrans" cxnId="{9171CD94-049C-479E-AA36-EBE8DB69B5B3}">
      <dgm:prSet/>
      <dgm:spPr/>
      <dgm:t>
        <a:bodyPr/>
        <a:lstStyle/>
        <a:p>
          <a:endParaRPr lang="en-US"/>
        </a:p>
      </dgm:t>
    </dgm:pt>
    <dgm:pt modelId="{87D4D1C8-22CE-4B49-880E-B666E9E30126}" type="pres">
      <dgm:prSet presAssocID="{D3207D4D-5EE7-424D-9862-B9D9446711CD}" presName="root" presStyleCnt="0">
        <dgm:presLayoutVars>
          <dgm:dir/>
          <dgm:resizeHandles val="exact"/>
        </dgm:presLayoutVars>
      </dgm:prSet>
      <dgm:spPr/>
      <dgm:t>
        <a:bodyPr/>
        <a:lstStyle/>
        <a:p>
          <a:endParaRPr lang="en-ZA"/>
        </a:p>
      </dgm:t>
    </dgm:pt>
    <dgm:pt modelId="{9B9639F1-EE5C-4FDD-9D8A-F5DD8065CAE8}" type="pres">
      <dgm:prSet presAssocID="{D3207D4D-5EE7-424D-9862-B9D9446711CD}" presName="container" presStyleCnt="0">
        <dgm:presLayoutVars>
          <dgm:dir/>
          <dgm:resizeHandles val="exact"/>
        </dgm:presLayoutVars>
      </dgm:prSet>
      <dgm:spPr/>
    </dgm:pt>
    <dgm:pt modelId="{7B8C7857-B899-4EC8-873A-A166EBFE9090}" type="pres">
      <dgm:prSet presAssocID="{8FADBA78-F0E1-404B-BF93-195BCA4B3563}" presName="compNode" presStyleCnt="0"/>
      <dgm:spPr/>
    </dgm:pt>
    <dgm:pt modelId="{467B3E2B-140C-4F15-B552-67AB31F8B882}" type="pres">
      <dgm:prSet presAssocID="{8FADBA78-F0E1-404B-BF93-195BCA4B3563}" presName="iconBgRect" presStyleLbl="bgShp" presStyleIdx="0" presStyleCnt="7"/>
      <dgm:spPr/>
    </dgm:pt>
    <dgm:pt modelId="{1C035E37-5694-4B91-8730-742242D3B763}" type="pres">
      <dgm:prSet presAssocID="{8FADBA78-F0E1-404B-BF93-195BCA4B356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Family"/>
        </a:ext>
      </dgm:extLst>
    </dgm:pt>
    <dgm:pt modelId="{65B609B8-FDC5-41E1-9C9B-0CCAF8E247EC}" type="pres">
      <dgm:prSet presAssocID="{8FADBA78-F0E1-404B-BF93-195BCA4B3563}" presName="spaceRect" presStyleCnt="0"/>
      <dgm:spPr/>
    </dgm:pt>
    <dgm:pt modelId="{945C82A5-7C59-43DA-B0CD-0121E00308A0}" type="pres">
      <dgm:prSet presAssocID="{8FADBA78-F0E1-404B-BF93-195BCA4B3563}" presName="textRect" presStyleLbl="revTx" presStyleIdx="0" presStyleCnt="7">
        <dgm:presLayoutVars>
          <dgm:chMax val="1"/>
          <dgm:chPref val="1"/>
        </dgm:presLayoutVars>
      </dgm:prSet>
      <dgm:spPr/>
      <dgm:t>
        <a:bodyPr/>
        <a:lstStyle/>
        <a:p>
          <a:endParaRPr lang="en-ZA"/>
        </a:p>
      </dgm:t>
    </dgm:pt>
    <dgm:pt modelId="{DC13D9BB-8966-4334-AB53-9BD67147BE00}" type="pres">
      <dgm:prSet presAssocID="{3DF6040C-69BB-4D1B-BC11-DCEFE3E648E4}" presName="sibTrans" presStyleLbl="sibTrans2D1" presStyleIdx="0" presStyleCnt="0"/>
      <dgm:spPr/>
      <dgm:t>
        <a:bodyPr/>
        <a:lstStyle/>
        <a:p>
          <a:endParaRPr lang="en-ZA"/>
        </a:p>
      </dgm:t>
    </dgm:pt>
    <dgm:pt modelId="{78A583B6-D979-4FDD-AD65-94A076AE4EDA}" type="pres">
      <dgm:prSet presAssocID="{2EDA0C4D-01BD-4E0A-A110-8FD6FBA710CA}" presName="compNode" presStyleCnt="0"/>
      <dgm:spPr/>
    </dgm:pt>
    <dgm:pt modelId="{1C495563-940C-4B5E-BD5F-1B9083E89825}" type="pres">
      <dgm:prSet presAssocID="{2EDA0C4D-01BD-4E0A-A110-8FD6FBA710CA}" presName="iconBgRect" presStyleLbl="bgShp" presStyleIdx="1" presStyleCnt="7"/>
      <dgm:spPr/>
    </dgm:pt>
    <dgm:pt modelId="{7500C958-080B-4606-9C01-D830EF71896C}" type="pres">
      <dgm:prSet presAssocID="{2EDA0C4D-01BD-4E0A-A110-8FD6FBA710C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ommunications"/>
        </a:ext>
      </dgm:extLst>
    </dgm:pt>
    <dgm:pt modelId="{84D59995-2BCE-4336-9497-B4BA6A9173FD}" type="pres">
      <dgm:prSet presAssocID="{2EDA0C4D-01BD-4E0A-A110-8FD6FBA710CA}" presName="spaceRect" presStyleCnt="0"/>
      <dgm:spPr/>
    </dgm:pt>
    <dgm:pt modelId="{27A82209-FE99-4923-BC3C-C4D4B90DC32D}" type="pres">
      <dgm:prSet presAssocID="{2EDA0C4D-01BD-4E0A-A110-8FD6FBA710CA}" presName="textRect" presStyleLbl="revTx" presStyleIdx="1" presStyleCnt="7">
        <dgm:presLayoutVars>
          <dgm:chMax val="1"/>
          <dgm:chPref val="1"/>
        </dgm:presLayoutVars>
      </dgm:prSet>
      <dgm:spPr/>
      <dgm:t>
        <a:bodyPr/>
        <a:lstStyle/>
        <a:p>
          <a:endParaRPr lang="en-ZA"/>
        </a:p>
      </dgm:t>
    </dgm:pt>
    <dgm:pt modelId="{F0D7C61F-B4CB-454D-8165-0966B41D43C5}" type="pres">
      <dgm:prSet presAssocID="{4F7517F0-84FF-429C-8737-4B78EEE5E75B}" presName="sibTrans" presStyleLbl="sibTrans2D1" presStyleIdx="0" presStyleCnt="0"/>
      <dgm:spPr/>
      <dgm:t>
        <a:bodyPr/>
        <a:lstStyle/>
        <a:p>
          <a:endParaRPr lang="en-ZA"/>
        </a:p>
      </dgm:t>
    </dgm:pt>
    <dgm:pt modelId="{8183194F-0F19-4B59-AB97-A3086AD65D59}" type="pres">
      <dgm:prSet presAssocID="{5133ABD5-6B93-4647-8474-E46DDA5F7F45}" presName="compNode" presStyleCnt="0"/>
      <dgm:spPr/>
    </dgm:pt>
    <dgm:pt modelId="{BFE6EE95-EAD5-4CB7-A84D-4D1517767697}" type="pres">
      <dgm:prSet presAssocID="{5133ABD5-6B93-4647-8474-E46DDA5F7F45}" presName="iconBgRect" presStyleLbl="bgShp" presStyleIdx="2" presStyleCnt="7"/>
      <dgm:spPr/>
    </dgm:pt>
    <dgm:pt modelId="{3D526C76-55B5-45C2-9223-8EB939974428}" type="pres">
      <dgm:prSet presAssocID="{5133ABD5-6B93-4647-8474-E46DDA5F7F4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treet"/>
        </a:ext>
      </dgm:extLst>
    </dgm:pt>
    <dgm:pt modelId="{BBC8622D-5531-4A3F-8791-57A26622363D}" type="pres">
      <dgm:prSet presAssocID="{5133ABD5-6B93-4647-8474-E46DDA5F7F45}" presName="spaceRect" presStyleCnt="0"/>
      <dgm:spPr/>
    </dgm:pt>
    <dgm:pt modelId="{5D6E89F8-EE4E-44C8-8A45-599DA581CFA0}" type="pres">
      <dgm:prSet presAssocID="{5133ABD5-6B93-4647-8474-E46DDA5F7F45}" presName="textRect" presStyleLbl="revTx" presStyleIdx="2" presStyleCnt="7">
        <dgm:presLayoutVars>
          <dgm:chMax val="1"/>
          <dgm:chPref val="1"/>
        </dgm:presLayoutVars>
      </dgm:prSet>
      <dgm:spPr/>
      <dgm:t>
        <a:bodyPr/>
        <a:lstStyle/>
        <a:p>
          <a:endParaRPr lang="en-ZA"/>
        </a:p>
      </dgm:t>
    </dgm:pt>
    <dgm:pt modelId="{CC7AA9F2-F5FC-4A74-A6AA-76CAA91F8EB5}" type="pres">
      <dgm:prSet presAssocID="{A6CDEE99-CC8F-45DE-9707-4963C0F34EB6}" presName="sibTrans" presStyleLbl="sibTrans2D1" presStyleIdx="0" presStyleCnt="0"/>
      <dgm:spPr/>
      <dgm:t>
        <a:bodyPr/>
        <a:lstStyle/>
        <a:p>
          <a:endParaRPr lang="en-ZA"/>
        </a:p>
      </dgm:t>
    </dgm:pt>
    <dgm:pt modelId="{3E62C656-A00B-4584-A385-DB3D5FB59606}" type="pres">
      <dgm:prSet presAssocID="{6708AAEF-FB80-4BA4-8B13-C5C69E8046B1}" presName="compNode" presStyleCnt="0"/>
      <dgm:spPr/>
    </dgm:pt>
    <dgm:pt modelId="{606C5B24-05BE-487F-9F92-B048ED930BDA}" type="pres">
      <dgm:prSet presAssocID="{6708AAEF-FB80-4BA4-8B13-C5C69E8046B1}" presName="iconBgRect" presStyleLbl="bgShp" presStyleIdx="3" presStyleCnt="7"/>
      <dgm:spPr/>
    </dgm:pt>
    <dgm:pt modelId="{BC232360-89C7-46CA-85A7-1B0D31D4B34C}" type="pres">
      <dgm:prSet presAssocID="{6708AAEF-FB80-4BA4-8B13-C5C69E8046B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Error"/>
        </a:ext>
      </dgm:extLst>
    </dgm:pt>
    <dgm:pt modelId="{3951277D-593A-4DA3-97E8-E868181EC0F2}" type="pres">
      <dgm:prSet presAssocID="{6708AAEF-FB80-4BA4-8B13-C5C69E8046B1}" presName="spaceRect" presStyleCnt="0"/>
      <dgm:spPr/>
    </dgm:pt>
    <dgm:pt modelId="{CAE0F012-7BA8-49D9-85F0-4C3F2F1396AC}" type="pres">
      <dgm:prSet presAssocID="{6708AAEF-FB80-4BA4-8B13-C5C69E8046B1}" presName="textRect" presStyleLbl="revTx" presStyleIdx="3" presStyleCnt="7">
        <dgm:presLayoutVars>
          <dgm:chMax val="1"/>
          <dgm:chPref val="1"/>
        </dgm:presLayoutVars>
      </dgm:prSet>
      <dgm:spPr/>
      <dgm:t>
        <a:bodyPr/>
        <a:lstStyle/>
        <a:p>
          <a:endParaRPr lang="en-ZA"/>
        </a:p>
      </dgm:t>
    </dgm:pt>
    <dgm:pt modelId="{EC5FFE15-236C-49B0-878B-BA272375C450}" type="pres">
      <dgm:prSet presAssocID="{7601956C-2031-44FB-A98F-FC1E28BFDA70}" presName="sibTrans" presStyleLbl="sibTrans2D1" presStyleIdx="0" presStyleCnt="0"/>
      <dgm:spPr/>
      <dgm:t>
        <a:bodyPr/>
        <a:lstStyle/>
        <a:p>
          <a:endParaRPr lang="en-ZA"/>
        </a:p>
      </dgm:t>
    </dgm:pt>
    <dgm:pt modelId="{D3D9C322-0E8C-4A15-8A11-33488FF8BB9E}" type="pres">
      <dgm:prSet presAssocID="{505E915F-2866-49CD-A017-1D0E8EC2E683}" presName="compNode" presStyleCnt="0"/>
      <dgm:spPr/>
    </dgm:pt>
    <dgm:pt modelId="{3A3A8BF2-43CA-495F-B6B5-449FDBAABB16}" type="pres">
      <dgm:prSet presAssocID="{505E915F-2866-49CD-A017-1D0E8EC2E683}" presName="iconBgRect" presStyleLbl="bgShp" presStyleIdx="4" presStyleCnt="7"/>
      <dgm:spPr/>
    </dgm:pt>
    <dgm:pt modelId="{558E34D3-20DC-4751-AA67-84BCBFBBBE36}" type="pres">
      <dgm:prSet presAssocID="{505E915F-2866-49CD-A017-1D0E8EC2E68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Fingerprint"/>
        </a:ext>
      </dgm:extLst>
    </dgm:pt>
    <dgm:pt modelId="{87CBAD74-C8B9-485F-B94C-619FC5BBB331}" type="pres">
      <dgm:prSet presAssocID="{505E915F-2866-49CD-A017-1D0E8EC2E683}" presName="spaceRect" presStyleCnt="0"/>
      <dgm:spPr/>
    </dgm:pt>
    <dgm:pt modelId="{5ABB92F9-E3A1-43C6-B9C9-FA9F766CE1D3}" type="pres">
      <dgm:prSet presAssocID="{505E915F-2866-49CD-A017-1D0E8EC2E683}" presName="textRect" presStyleLbl="revTx" presStyleIdx="4" presStyleCnt="7">
        <dgm:presLayoutVars>
          <dgm:chMax val="1"/>
          <dgm:chPref val="1"/>
        </dgm:presLayoutVars>
      </dgm:prSet>
      <dgm:spPr/>
      <dgm:t>
        <a:bodyPr/>
        <a:lstStyle/>
        <a:p>
          <a:endParaRPr lang="en-ZA"/>
        </a:p>
      </dgm:t>
    </dgm:pt>
    <dgm:pt modelId="{B706DE5E-65E0-4BA7-BE59-36C85CFDAB7C}" type="pres">
      <dgm:prSet presAssocID="{015DF1BC-1967-439C-B229-2E328B15CA95}" presName="sibTrans" presStyleLbl="sibTrans2D1" presStyleIdx="0" presStyleCnt="0"/>
      <dgm:spPr/>
      <dgm:t>
        <a:bodyPr/>
        <a:lstStyle/>
        <a:p>
          <a:endParaRPr lang="en-ZA"/>
        </a:p>
      </dgm:t>
    </dgm:pt>
    <dgm:pt modelId="{1D430AB4-BB09-4FBE-BDA5-E6B128B9E6FD}" type="pres">
      <dgm:prSet presAssocID="{307D8CA5-FE9D-4E95-A672-33B94D1E9EF3}" presName="compNode" presStyleCnt="0"/>
      <dgm:spPr/>
    </dgm:pt>
    <dgm:pt modelId="{64C7E454-A5BE-4525-9DE7-4ECB674D872B}" type="pres">
      <dgm:prSet presAssocID="{307D8CA5-FE9D-4E95-A672-33B94D1E9EF3}" presName="iconBgRect" presStyleLbl="bgShp" presStyleIdx="5" presStyleCnt="7"/>
      <dgm:spPr/>
    </dgm:pt>
    <dgm:pt modelId="{A32D6386-8037-40C1-BEB4-DA9740396747}" type="pres">
      <dgm:prSet presAssocID="{307D8CA5-FE9D-4E95-A672-33B94D1E9EF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Chat"/>
        </a:ext>
      </dgm:extLst>
    </dgm:pt>
    <dgm:pt modelId="{BBC03B72-6209-4B19-95C8-9BC7BCF468BF}" type="pres">
      <dgm:prSet presAssocID="{307D8CA5-FE9D-4E95-A672-33B94D1E9EF3}" presName="spaceRect" presStyleCnt="0"/>
      <dgm:spPr/>
    </dgm:pt>
    <dgm:pt modelId="{2EA29578-F622-41AA-9A0D-60B5629CC2CF}" type="pres">
      <dgm:prSet presAssocID="{307D8CA5-FE9D-4E95-A672-33B94D1E9EF3}" presName="textRect" presStyleLbl="revTx" presStyleIdx="5" presStyleCnt="7">
        <dgm:presLayoutVars>
          <dgm:chMax val="1"/>
          <dgm:chPref val="1"/>
        </dgm:presLayoutVars>
      </dgm:prSet>
      <dgm:spPr/>
      <dgm:t>
        <a:bodyPr/>
        <a:lstStyle/>
        <a:p>
          <a:endParaRPr lang="en-ZA"/>
        </a:p>
      </dgm:t>
    </dgm:pt>
    <dgm:pt modelId="{BAC99AB8-8391-4EE0-82E1-E7C3298C161A}" type="pres">
      <dgm:prSet presAssocID="{BC89D279-0F58-4575-8B79-73B7CBC87B58}" presName="sibTrans" presStyleLbl="sibTrans2D1" presStyleIdx="0" presStyleCnt="0"/>
      <dgm:spPr/>
      <dgm:t>
        <a:bodyPr/>
        <a:lstStyle/>
        <a:p>
          <a:endParaRPr lang="en-ZA"/>
        </a:p>
      </dgm:t>
    </dgm:pt>
    <dgm:pt modelId="{DD3D71DB-758F-4D33-8F25-B0A4A7FB84FF}" type="pres">
      <dgm:prSet presAssocID="{D315EA83-7800-4D09-B2E9-CE1751B109BC}" presName="compNode" presStyleCnt="0"/>
      <dgm:spPr/>
    </dgm:pt>
    <dgm:pt modelId="{A20D5C0B-33BE-40A1-BC5C-FD284C6C9B32}" type="pres">
      <dgm:prSet presAssocID="{D315EA83-7800-4D09-B2E9-CE1751B109BC}" presName="iconBgRect" presStyleLbl="bgShp" presStyleIdx="6" presStyleCnt="7"/>
      <dgm:spPr/>
    </dgm:pt>
    <dgm:pt modelId="{CD9EDC3B-739D-4074-81DB-D4D131E05829}" type="pres">
      <dgm:prSet presAssocID="{D315EA83-7800-4D09-B2E9-CE1751B109B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World"/>
        </a:ext>
      </dgm:extLst>
    </dgm:pt>
    <dgm:pt modelId="{DCCDEE6B-A4C2-4BA1-BA7C-B45D0DCEB000}" type="pres">
      <dgm:prSet presAssocID="{D315EA83-7800-4D09-B2E9-CE1751B109BC}" presName="spaceRect" presStyleCnt="0"/>
      <dgm:spPr/>
    </dgm:pt>
    <dgm:pt modelId="{62874D1F-1A2C-4ED7-9764-F5BC4E2E030F}" type="pres">
      <dgm:prSet presAssocID="{D315EA83-7800-4D09-B2E9-CE1751B109BC}" presName="textRect" presStyleLbl="revTx" presStyleIdx="6" presStyleCnt="7">
        <dgm:presLayoutVars>
          <dgm:chMax val="1"/>
          <dgm:chPref val="1"/>
        </dgm:presLayoutVars>
      </dgm:prSet>
      <dgm:spPr/>
      <dgm:t>
        <a:bodyPr/>
        <a:lstStyle/>
        <a:p>
          <a:endParaRPr lang="en-ZA"/>
        </a:p>
      </dgm:t>
    </dgm:pt>
  </dgm:ptLst>
  <dgm:cxnLst>
    <dgm:cxn modelId="{477FD3F3-29DA-4504-9CA2-AF357CBBD7EF}" srcId="{D3207D4D-5EE7-424D-9862-B9D9446711CD}" destId="{2EDA0C4D-01BD-4E0A-A110-8FD6FBA710CA}" srcOrd="1" destOrd="0" parTransId="{E0E2EE41-A11A-447D-BD1B-C29BC346A410}" sibTransId="{4F7517F0-84FF-429C-8737-4B78EEE5E75B}"/>
    <dgm:cxn modelId="{30D78617-12D2-4151-986D-CFB04B9C0655}" type="presOf" srcId="{5133ABD5-6B93-4647-8474-E46DDA5F7F45}" destId="{5D6E89F8-EE4E-44C8-8A45-599DA581CFA0}" srcOrd="0" destOrd="0" presId="urn:microsoft.com/office/officeart/2018/2/layout/IconCircleList"/>
    <dgm:cxn modelId="{A8A4822B-6747-4137-9CB1-AFCFD98476E2}" type="presOf" srcId="{D315EA83-7800-4D09-B2E9-CE1751B109BC}" destId="{62874D1F-1A2C-4ED7-9764-F5BC4E2E030F}" srcOrd="0" destOrd="0" presId="urn:microsoft.com/office/officeart/2018/2/layout/IconCircleList"/>
    <dgm:cxn modelId="{D69E9279-6EE4-48E6-A3C9-1BAB883CAB46}" type="presOf" srcId="{015DF1BC-1967-439C-B229-2E328B15CA95}" destId="{B706DE5E-65E0-4BA7-BE59-36C85CFDAB7C}" srcOrd="0" destOrd="0" presId="urn:microsoft.com/office/officeart/2018/2/layout/IconCircleList"/>
    <dgm:cxn modelId="{E6360319-B82B-42C9-8E60-5B9CB179BA06}" type="presOf" srcId="{8FADBA78-F0E1-404B-BF93-195BCA4B3563}" destId="{945C82A5-7C59-43DA-B0CD-0121E00308A0}" srcOrd="0" destOrd="0" presId="urn:microsoft.com/office/officeart/2018/2/layout/IconCircleList"/>
    <dgm:cxn modelId="{EAEC81B7-6EC5-47DF-A867-8E4EDC1691D4}" srcId="{D3207D4D-5EE7-424D-9862-B9D9446711CD}" destId="{505E915F-2866-49CD-A017-1D0E8EC2E683}" srcOrd="4" destOrd="0" parTransId="{9FA97316-EBD1-43B2-A29C-CA5A5512AF85}" sibTransId="{015DF1BC-1967-439C-B229-2E328B15CA95}"/>
    <dgm:cxn modelId="{21FA01C3-B905-40B4-B447-DFC5F7CB0B38}" type="presOf" srcId="{3DF6040C-69BB-4D1B-BC11-DCEFE3E648E4}" destId="{DC13D9BB-8966-4334-AB53-9BD67147BE00}" srcOrd="0" destOrd="0" presId="urn:microsoft.com/office/officeart/2018/2/layout/IconCircleList"/>
    <dgm:cxn modelId="{CA70719A-EC37-499D-9443-E3DCD0A2BA33}" type="presOf" srcId="{7601956C-2031-44FB-A98F-FC1E28BFDA70}" destId="{EC5FFE15-236C-49B0-878B-BA272375C450}" srcOrd="0" destOrd="0" presId="urn:microsoft.com/office/officeart/2018/2/layout/IconCircleList"/>
    <dgm:cxn modelId="{DF0255F8-8111-46B3-9108-EF5AE50E616C}" type="presOf" srcId="{A6CDEE99-CC8F-45DE-9707-4963C0F34EB6}" destId="{CC7AA9F2-F5FC-4A74-A6AA-76CAA91F8EB5}" srcOrd="0" destOrd="0" presId="urn:microsoft.com/office/officeart/2018/2/layout/IconCircleList"/>
    <dgm:cxn modelId="{9171CD94-049C-479E-AA36-EBE8DB69B5B3}" srcId="{D3207D4D-5EE7-424D-9862-B9D9446711CD}" destId="{D315EA83-7800-4D09-B2E9-CE1751B109BC}" srcOrd="6" destOrd="0" parTransId="{B2F1BB80-C0DE-4929-8B64-BCA9EE53685E}" sibTransId="{E74CE10C-A686-4D50-8AF4-F8C1AEE7F136}"/>
    <dgm:cxn modelId="{08E33213-D5E9-40E0-BE85-4A5C13B5B3E9}" srcId="{D3207D4D-5EE7-424D-9862-B9D9446711CD}" destId="{8FADBA78-F0E1-404B-BF93-195BCA4B3563}" srcOrd="0" destOrd="0" parTransId="{5F2D1FB5-8C1A-4EA5-BD42-517512D70983}" sibTransId="{3DF6040C-69BB-4D1B-BC11-DCEFE3E648E4}"/>
    <dgm:cxn modelId="{D01692CC-4630-4781-BD6A-A3CEA4CC445A}" type="presOf" srcId="{4F7517F0-84FF-429C-8737-4B78EEE5E75B}" destId="{F0D7C61F-B4CB-454D-8165-0966B41D43C5}" srcOrd="0" destOrd="0" presId="urn:microsoft.com/office/officeart/2018/2/layout/IconCircleList"/>
    <dgm:cxn modelId="{6729D467-6A50-4C0B-A0AC-7952B3502A46}" srcId="{D3207D4D-5EE7-424D-9862-B9D9446711CD}" destId="{307D8CA5-FE9D-4E95-A672-33B94D1E9EF3}" srcOrd="5" destOrd="0" parTransId="{498E1D8E-710D-49E5-BD45-E2A7070A21DC}" sibTransId="{BC89D279-0F58-4575-8B79-73B7CBC87B58}"/>
    <dgm:cxn modelId="{D9FAB11B-4DF0-49E5-B601-51BB372D1C1B}" type="presOf" srcId="{505E915F-2866-49CD-A017-1D0E8EC2E683}" destId="{5ABB92F9-E3A1-43C6-B9C9-FA9F766CE1D3}" srcOrd="0" destOrd="0" presId="urn:microsoft.com/office/officeart/2018/2/layout/IconCircleList"/>
    <dgm:cxn modelId="{6DC4FC3B-E9D2-4E32-8117-B67764F693C0}" type="presOf" srcId="{307D8CA5-FE9D-4E95-A672-33B94D1E9EF3}" destId="{2EA29578-F622-41AA-9A0D-60B5629CC2CF}" srcOrd="0" destOrd="0" presId="urn:microsoft.com/office/officeart/2018/2/layout/IconCircleList"/>
    <dgm:cxn modelId="{2AA17D76-9887-48F9-955D-7404F6344FCC}" type="presOf" srcId="{D3207D4D-5EE7-424D-9862-B9D9446711CD}" destId="{87D4D1C8-22CE-4B49-880E-B666E9E30126}" srcOrd="0" destOrd="0" presId="urn:microsoft.com/office/officeart/2018/2/layout/IconCircleList"/>
    <dgm:cxn modelId="{2B732E76-A4E3-46D8-ADB0-7143F80520A0}" type="presOf" srcId="{2EDA0C4D-01BD-4E0A-A110-8FD6FBA710CA}" destId="{27A82209-FE99-4923-BC3C-C4D4B90DC32D}" srcOrd="0" destOrd="0" presId="urn:microsoft.com/office/officeart/2018/2/layout/IconCircleList"/>
    <dgm:cxn modelId="{FC331228-DD7D-4922-8CA7-D6D592896C2C}" type="presOf" srcId="{6708AAEF-FB80-4BA4-8B13-C5C69E8046B1}" destId="{CAE0F012-7BA8-49D9-85F0-4C3F2F1396AC}" srcOrd="0" destOrd="0" presId="urn:microsoft.com/office/officeart/2018/2/layout/IconCircleList"/>
    <dgm:cxn modelId="{4B6CFBDA-6299-490E-AA37-41B0171D5DD8}" srcId="{D3207D4D-5EE7-424D-9862-B9D9446711CD}" destId="{5133ABD5-6B93-4647-8474-E46DDA5F7F45}" srcOrd="2" destOrd="0" parTransId="{49514C2E-1D4D-455F-9D09-2C4F19BADE5D}" sibTransId="{A6CDEE99-CC8F-45DE-9707-4963C0F34EB6}"/>
    <dgm:cxn modelId="{9A02CA8F-EDB8-4FA4-8733-CB4D4A2C5D37}" type="presOf" srcId="{BC89D279-0F58-4575-8B79-73B7CBC87B58}" destId="{BAC99AB8-8391-4EE0-82E1-E7C3298C161A}" srcOrd="0" destOrd="0" presId="urn:microsoft.com/office/officeart/2018/2/layout/IconCircleList"/>
    <dgm:cxn modelId="{34F90C5E-602E-40DE-A069-D69D25CBA472}" srcId="{D3207D4D-5EE7-424D-9862-B9D9446711CD}" destId="{6708AAEF-FB80-4BA4-8B13-C5C69E8046B1}" srcOrd="3" destOrd="0" parTransId="{063EAE21-40D0-4AB0-A363-B7CD973E4607}" sibTransId="{7601956C-2031-44FB-A98F-FC1E28BFDA70}"/>
    <dgm:cxn modelId="{CDEFC9BD-D02B-441F-934D-E93ED63A4318}" type="presParOf" srcId="{87D4D1C8-22CE-4B49-880E-B666E9E30126}" destId="{9B9639F1-EE5C-4FDD-9D8A-F5DD8065CAE8}" srcOrd="0" destOrd="0" presId="urn:microsoft.com/office/officeart/2018/2/layout/IconCircleList"/>
    <dgm:cxn modelId="{12EF96A6-21A8-4F56-B0DA-ED456519688D}" type="presParOf" srcId="{9B9639F1-EE5C-4FDD-9D8A-F5DD8065CAE8}" destId="{7B8C7857-B899-4EC8-873A-A166EBFE9090}" srcOrd="0" destOrd="0" presId="urn:microsoft.com/office/officeart/2018/2/layout/IconCircleList"/>
    <dgm:cxn modelId="{0C51E8C3-E771-4B9A-8666-C6930EAD8FA2}" type="presParOf" srcId="{7B8C7857-B899-4EC8-873A-A166EBFE9090}" destId="{467B3E2B-140C-4F15-B552-67AB31F8B882}" srcOrd="0" destOrd="0" presId="urn:microsoft.com/office/officeart/2018/2/layout/IconCircleList"/>
    <dgm:cxn modelId="{8B4AD41D-FCEE-4AFB-8FCC-4A5C90A659D1}" type="presParOf" srcId="{7B8C7857-B899-4EC8-873A-A166EBFE9090}" destId="{1C035E37-5694-4B91-8730-742242D3B763}" srcOrd="1" destOrd="0" presId="urn:microsoft.com/office/officeart/2018/2/layout/IconCircleList"/>
    <dgm:cxn modelId="{9CEA4589-5981-478E-96C1-CB9B6AAC9310}" type="presParOf" srcId="{7B8C7857-B899-4EC8-873A-A166EBFE9090}" destId="{65B609B8-FDC5-41E1-9C9B-0CCAF8E247EC}" srcOrd="2" destOrd="0" presId="urn:microsoft.com/office/officeart/2018/2/layout/IconCircleList"/>
    <dgm:cxn modelId="{6CCD6587-7445-491A-8F0B-DB373E4D8EB8}" type="presParOf" srcId="{7B8C7857-B899-4EC8-873A-A166EBFE9090}" destId="{945C82A5-7C59-43DA-B0CD-0121E00308A0}" srcOrd="3" destOrd="0" presId="urn:microsoft.com/office/officeart/2018/2/layout/IconCircleList"/>
    <dgm:cxn modelId="{11535DAF-3567-41C7-A090-4443B65D5BEE}" type="presParOf" srcId="{9B9639F1-EE5C-4FDD-9D8A-F5DD8065CAE8}" destId="{DC13D9BB-8966-4334-AB53-9BD67147BE00}" srcOrd="1" destOrd="0" presId="urn:microsoft.com/office/officeart/2018/2/layout/IconCircleList"/>
    <dgm:cxn modelId="{472BB513-79AD-494E-9D4D-0364CB9B9E7B}" type="presParOf" srcId="{9B9639F1-EE5C-4FDD-9D8A-F5DD8065CAE8}" destId="{78A583B6-D979-4FDD-AD65-94A076AE4EDA}" srcOrd="2" destOrd="0" presId="urn:microsoft.com/office/officeart/2018/2/layout/IconCircleList"/>
    <dgm:cxn modelId="{FD7FFBC9-9488-490F-8CE2-03C484756E1A}" type="presParOf" srcId="{78A583B6-D979-4FDD-AD65-94A076AE4EDA}" destId="{1C495563-940C-4B5E-BD5F-1B9083E89825}" srcOrd="0" destOrd="0" presId="urn:microsoft.com/office/officeart/2018/2/layout/IconCircleList"/>
    <dgm:cxn modelId="{BC502E31-5BAC-44CB-969E-D13662D9884B}" type="presParOf" srcId="{78A583B6-D979-4FDD-AD65-94A076AE4EDA}" destId="{7500C958-080B-4606-9C01-D830EF71896C}" srcOrd="1" destOrd="0" presId="urn:microsoft.com/office/officeart/2018/2/layout/IconCircleList"/>
    <dgm:cxn modelId="{FA40F363-B854-4A7A-AD94-6CDF608CBEAA}" type="presParOf" srcId="{78A583B6-D979-4FDD-AD65-94A076AE4EDA}" destId="{84D59995-2BCE-4336-9497-B4BA6A9173FD}" srcOrd="2" destOrd="0" presId="urn:microsoft.com/office/officeart/2018/2/layout/IconCircleList"/>
    <dgm:cxn modelId="{D39F3B2C-929E-4F83-AC93-657BBB928161}" type="presParOf" srcId="{78A583B6-D979-4FDD-AD65-94A076AE4EDA}" destId="{27A82209-FE99-4923-BC3C-C4D4B90DC32D}" srcOrd="3" destOrd="0" presId="urn:microsoft.com/office/officeart/2018/2/layout/IconCircleList"/>
    <dgm:cxn modelId="{393239B1-9844-4E7E-806D-1F0994EBD291}" type="presParOf" srcId="{9B9639F1-EE5C-4FDD-9D8A-F5DD8065CAE8}" destId="{F0D7C61F-B4CB-454D-8165-0966B41D43C5}" srcOrd="3" destOrd="0" presId="urn:microsoft.com/office/officeart/2018/2/layout/IconCircleList"/>
    <dgm:cxn modelId="{CA71D55F-5EA6-4144-B01C-1826CE92140E}" type="presParOf" srcId="{9B9639F1-EE5C-4FDD-9D8A-F5DD8065CAE8}" destId="{8183194F-0F19-4B59-AB97-A3086AD65D59}" srcOrd="4" destOrd="0" presId="urn:microsoft.com/office/officeart/2018/2/layout/IconCircleList"/>
    <dgm:cxn modelId="{7B493941-507F-4DB6-B28F-A08B1EEBA63B}" type="presParOf" srcId="{8183194F-0F19-4B59-AB97-A3086AD65D59}" destId="{BFE6EE95-EAD5-4CB7-A84D-4D1517767697}" srcOrd="0" destOrd="0" presId="urn:microsoft.com/office/officeart/2018/2/layout/IconCircleList"/>
    <dgm:cxn modelId="{608326F6-ED91-4047-AC6D-B9C3E3A192C9}" type="presParOf" srcId="{8183194F-0F19-4B59-AB97-A3086AD65D59}" destId="{3D526C76-55B5-45C2-9223-8EB939974428}" srcOrd="1" destOrd="0" presId="urn:microsoft.com/office/officeart/2018/2/layout/IconCircleList"/>
    <dgm:cxn modelId="{2DC26478-5D3A-4753-B5B9-FD4C32C459E2}" type="presParOf" srcId="{8183194F-0F19-4B59-AB97-A3086AD65D59}" destId="{BBC8622D-5531-4A3F-8791-57A26622363D}" srcOrd="2" destOrd="0" presId="urn:microsoft.com/office/officeart/2018/2/layout/IconCircleList"/>
    <dgm:cxn modelId="{A55678F0-C82C-41C7-84BE-83899FF74537}" type="presParOf" srcId="{8183194F-0F19-4B59-AB97-A3086AD65D59}" destId="{5D6E89F8-EE4E-44C8-8A45-599DA581CFA0}" srcOrd="3" destOrd="0" presId="urn:microsoft.com/office/officeart/2018/2/layout/IconCircleList"/>
    <dgm:cxn modelId="{F53CCDCB-565C-4D00-A4B9-762BE206F2DA}" type="presParOf" srcId="{9B9639F1-EE5C-4FDD-9D8A-F5DD8065CAE8}" destId="{CC7AA9F2-F5FC-4A74-A6AA-76CAA91F8EB5}" srcOrd="5" destOrd="0" presId="urn:microsoft.com/office/officeart/2018/2/layout/IconCircleList"/>
    <dgm:cxn modelId="{DBD3ED58-15BD-4E68-9E6F-4CF2F200AD29}" type="presParOf" srcId="{9B9639F1-EE5C-4FDD-9D8A-F5DD8065CAE8}" destId="{3E62C656-A00B-4584-A385-DB3D5FB59606}" srcOrd="6" destOrd="0" presId="urn:microsoft.com/office/officeart/2018/2/layout/IconCircleList"/>
    <dgm:cxn modelId="{C7AB0A3B-EB97-426A-890D-7443D74C13FD}" type="presParOf" srcId="{3E62C656-A00B-4584-A385-DB3D5FB59606}" destId="{606C5B24-05BE-487F-9F92-B048ED930BDA}" srcOrd="0" destOrd="0" presId="urn:microsoft.com/office/officeart/2018/2/layout/IconCircleList"/>
    <dgm:cxn modelId="{2AFDFFBD-7604-429D-A3F6-C0C4E54D3219}" type="presParOf" srcId="{3E62C656-A00B-4584-A385-DB3D5FB59606}" destId="{BC232360-89C7-46CA-85A7-1B0D31D4B34C}" srcOrd="1" destOrd="0" presId="urn:microsoft.com/office/officeart/2018/2/layout/IconCircleList"/>
    <dgm:cxn modelId="{DF02F3C3-012A-47B8-8937-0A74CEF41205}" type="presParOf" srcId="{3E62C656-A00B-4584-A385-DB3D5FB59606}" destId="{3951277D-593A-4DA3-97E8-E868181EC0F2}" srcOrd="2" destOrd="0" presId="urn:microsoft.com/office/officeart/2018/2/layout/IconCircleList"/>
    <dgm:cxn modelId="{33B51090-C7FD-4700-AA77-534E377D61A3}" type="presParOf" srcId="{3E62C656-A00B-4584-A385-DB3D5FB59606}" destId="{CAE0F012-7BA8-49D9-85F0-4C3F2F1396AC}" srcOrd="3" destOrd="0" presId="urn:microsoft.com/office/officeart/2018/2/layout/IconCircleList"/>
    <dgm:cxn modelId="{2F36A2F6-876F-42B6-9C9E-7EE3E6ADF1B7}" type="presParOf" srcId="{9B9639F1-EE5C-4FDD-9D8A-F5DD8065CAE8}" destId="{EC5FFE15-236C-49B0-878B-BA272375C450}" srcOrd="7" destOrd="0" presId="urn:microsoft.com/office/officeart/2018/2/layout/IconCircleList"/>
    <dgm:cxn modelId="{075212F3-E6F0-4457-9C6E-3F9B70068358}" type="presParOf" srcId="{9B9639F1-EE5C-4FDD-9D8A-F5DD8065CAE8}" destId="{D3D9C322-0E8C-4A15-8A11-33488FF8BB9E}" srcOrd="8" destOrd="0" presId="urn:microsoft.com/office/officeart/2018/2/layout/IconCircleList"/>
    <dgm:cxn modelId="{C04B5B6F-0605-4112-9D78-2D3082E7E803}" type="presParOf" srcId="{D3D9C322-0E8C-4A15-8A11-33488FF8BB9E}" destId="{3A3A8BF2-43CA-495F-B6B5-449FDBAABB16}" srcOrd="0" destOrd="0" presId="urn:microsoft.com/office/officeart/2018/2/layout/IconCircleList"/>
    <dgm:cxn modelId="{49FE6E4C-1725-48F0-80AC-4D46F51D3540}" type="presParOf" srcId="{D3D9C322-0E8C-4A15-8A11-33488FF8BB9E}" destId="{558E34D3-20DC-4751-AA67-84BCBFBBBE36}" srcOrd="1" destOrd="0" presId="urn:microsoft.com/office/officeart/2018/2/layout/IconCircleList"/>
    <dgm:cxn modelId="{9010F0F3-87F4-4E12-B4D9-94716FB36DF9}" type="presParOf" srcId="{D3D9C322-0E8C-4A15-8A11-33488FF8BB9E}" destId="{87CBAD74-C8B9-485F-B94C-619FC5BBB331}" srcOrd="2" destOrd="0" presId="urn:microsoft.com/office/officeart/2018/2/layout/IconCircleList"/>
    <dgm:cxn modelId="{057683B7-559B-4011-B380-26B41EE39501}" type="presParOf" srcId="{D3D9C322-0E8C-4A15-8A11-33488FF8BB9E}" destId="{5ABB92F9-E3A1-43C6-B9C9-FA9F766CE1D3}" srcOrd="3" destOrd="0" presId="urn:microsoft.com/office/officeart/2018/2/layout/IconCircleList"/>
    <dgm:cxn modelId="{DD0B808C-2CAD-4767-B226-0DF9D35E483E}" type="presParOf" srcId="{9B9639F1-EE5C-4FDD-9D8A-F5DD8065CAE8}" destId="{B706DE5E-65E0-4BA7-BE59-36C85CFDAB7C}" srcOrd="9" destOrd="0" presId="urn:microsoft.com/office/officeart/2018/2/layout/IconCircleList"/>
    <dgm:cxn modelId="{E85B08C6-D86B-44FD-8183-9976624588AA}" type="presParOf" srcId="{9B9639F1-EE5C-4FDD-9D8A-F5DD8065CAE8}" destId="{1D430AB4-BB09-4FBE-BDA5-E6B128B9E6FD}" srcOrd="10" destOrd="0" presId="urn:microsoft.com/office/officeart/2018/2/layout/IconCircleList"/>
    <dgm:cxn modelId="{33393DB0-0C2A-41ED-8BD1-04ABE3F32315}" type="presParOf" srcId="{1D430AB4-BB09-4FBE-BDA5-E6B128B9E6FD}" destId="{64C7E454-A5BE-4525-9DE7-4ECB674D872B}" srcOrd="0" destOrd="0" presId="urn:microsoft.com/office/officeart/2018/2/layout/IconCircleList"/>
    <dgm:cxn modelId="{1460C573-EFF8-4784-8121-1023D65828D9}" type="presParOf" srcId="{1D430AB4-BB09-4FBE-BDA5-E6B128B9E6FD}" destId="{A32D6386-8037-40C1-BEB4-DA9740396747}" srcOrd="1" destOrd="0" presId="urn:microsoft.com/office/officeart/2018/2/layout/IconCircleList"/>
    <dgm:cxn modelId="{86431818-0D82-4695-BC19-46AE4416CFB9}" type="presParOf" srcId="{1D430AB4-BB09-4FBE-BDA5-E6B128B9E6FD}" destId="{BBC03B72-6209-4B19-95C8-9BC7BCF468BF}" srcOrd="2" destOrd="0" presId="urn:microsoft.com/office/officeart/2018/2/layout/IconCircleList"/>
    <dgm:cxn modelId="{FCC56A1D-4A23-4395-BBEF-AD94E9A0842F}" type="presParOf" srcId="{1D430AB4-BB09-4FBE-BDA5-E6B128B9E6FD}" destId="{2EA29578-F622-41AA-9A0D-60B5629CC2CF}" srcOrd="3" destOrd="0" presId="urn:microsoft.com/office/officeart/2018/2/layout/IconCircleList"/>
    <dgm:cxn modelId="{C5B14983-2723-480D-8A71-1650942AAC5D}" type="presParOf" srcId="{9B9639F1-EE5C-4FDD-9D8A-F5DD8065CAE8}" destId="{BAC99AB8-8391-4EE0-82E1-E7C3298C161A}" srcOrd="11" destOrd="0" presId="urn:microsoft.com/office/officeart/2018/2/layout/IconCircleList"/>
    <dgm:cxn modelId="{D3B20699-E967-4587-9DD3-FE343B522876}" type="presParOf" srcId="{9B9639F1-EE5C-4FDD-9D8A-F5DD8065CAE8}" destId="{DD3D71DB-758F-4D33-8F25-B0A4A7FB84FF}" srcOrd="12" destOrd="0" presId="urn:microsoft.com/office/officeart/2018/2/layout/IconCircleList"/>
    <dgm:cxn modelId="{2D961C13-BC62-4B4E-B2BE-2FA120BF1208}" type="presParOf" srcId="{DD3D71DB-758F-4D33-8F25-B0A4A7FB84FF}" destId="{A20D5C0B-33BE-40A1-BC5C-FD284C6C9B32}" srcOrd="0" destOrd="0" presId="urn:microsoft.com/office/officeart/2018/2/layout/IconCircleList"/>
    <dgm:cxn modelId="{2FCE87D5-884B-4841-8D98-2F55F969681E}" type="presParOf" srcId="{DD3D71DB-758F-4D33-8F25-B0A4A7FB84FF}" destId="{CD9EDC3B-739D-4074-81DB-D4D131E05829}" srcOrd="1" destOrd="0" presId="urn:microsoft.com/office/officeart/2018/2/layout/IconCircleList"/>
    <dgm:cxn modelId="{F76D12BE-0178-429B-84B7-D01173ACCC78}" type="presParOf" srcId="{DD3D71DB-758F-4D33-8F25-B0A4A7FB84FF}" destId="{DCCDEE6B-A4C2-4BA1-BA7C-B45D0DCEB000}" srcOrd="2" destOrd="0" presId="urn:microsoft.com/office/officeart/2018/2/layout/IconCircleList"/>
    <dgm:cxn modelId="{0C75AEA9-3B95-4C20-AC73-DDCDB21F6D8A}" type="presParOf" srcId="{DD3D71DB-758F-4D33-8F25-B0A4A7FB84FF}" destId="{62874D1F-1A2C-4ED7-9764-F5BC4E2E030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AA096C-D26E-4D65-B057-E0B46E9AF76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98E4F59-23B5-445E-AE2A-2755FAF8DDE9}">
      <dgm:prSet/>
      <dgm:spPr/>
      <dgm:t>
        <a:bodyPr/>
        <a:lstStyle/>
        <a:p>
          <a:pPr>
            <a:defRPr cap="all"/>
          </a:pPr>
          <a:r>
            <a:rPr lang="en-US" b="0" i="0"/>
            <a:t>Mistrust </a:t>
          </a:r>
          <a:endParaRPr lang="en-US"/>
        </a:p>
      </dgm:t>
    </dgm:pt>
    <dgm:pt modelId="{D4563520-6C05-4B28-956F-6359A13C60A4}" type="parTrans" cxnId="{67BF6BBB-0B1B-48C4-9844-029FD2E7AAA6}">
      <dgm:prSet/>
      <dgm:spPr/>
      <dgm:t>
        <a:bodyPr/>
        <a:lstStyle/>
        <a:p>
          <a:endParaRPr lang="en-US"/>
        </a:p>
      </dgm:t>
    </dgm:pt>
    <dgm:pt modelId="{4297CB75-9DC4-486A-975B-270BF5A98A94}" type="sibTrans" cxnId="{67BF6BBB-0B1B-48C4-9844-029FD2E7AAA6}">
      <dgm:prSet/>
      <dgm:spPr/>
      <dgm:t>
        <a:bodyPr/>
        <a:lstStyle/>
        <a:p>
          <a:endParaRPr lang="en-US"/>
        </a:p>
      </dgm:t>
    </dgm:pt>
    <dgm:pt modelId="{CB15C8FC-F379-4767-A70C-0274A7E7B3D4}">
      <dgm:prSet/>
      <dgm:spPr/>
      <dgm:t>
        <a:bodyPr/>
        <a:lstStyle/>
        <a:p>
          <a:pPr>
            <a:defRPr cap="all"/>
          </a:pPr>
          <a:r>
            <a:rPr lang="en-US" b="0" i="0"/>
            <a:t>Stereotyping</a:t>
          </a:r>
          <a:endParaRPr lang="en-US"/>
        </a:p>
      </dgm:t>
    </dgm:pt>
    <dgm:pt modelId="{67A91DFD-4861-4F8E-BC4F-A09FD6885BDE}" type="parTrans" cxnId="{17E04256-6BC6-4A67-BED2-0E3889378FC8}">
      <dgm:prSet/>
      <dgm:spPr/>
      <dgm:t>
        <a:bodyPr/>
        <a:lstStyle/>
        <a:p>
          <a:endParaRPr lang="en-US"/>
        </a:p>
      </dgm:t>
    </dgm:pt>
    <dgm:pt modelId="{640ECB40-112F-4891-814B-8731AFF4D7EC}" type="sibTrans" cxnId="{17E04256-6BC6-4A67-BED2-0E3889378FC8}">
      <dgm:prSet/>
      <dgm:spPr/>
      <dgm:t>
        <a:bodyPr/>
        <a:lstStyle/>
        <a:p>
          <a:endParaRPr lang="en-US"/>
        </a:p>
      </dgm:t>
    </dgm:pt>
    <dgm:pt modelId="{C0CDAD32-5F95-4345-B7C6-52ABF3C1FAC1}">
      <dgm:prSet/>
      <dgm:spPr/>
      <dgm:t>
        <a:bodyPr/>
        <a:lstStyle/>
        <a:p>
          <a:pPr>
            <a:defRPr cap="all"/>
          </a:pPr>
          <a:r>
            <a:rPr lang="en-US" b="0" i="0"/>
            <a:t>Prejudice</a:t>
          </a:r>
          <a:endParaRPr lang="en-US"/>
        </a:p>
      </dgm:t>
    </dgm:pt>
    <dgm:pt modelId="{762C7F23-0D54-402D-8D0E-9DA1353BE4B8}" type="parTrans" cxnId="{5B521B72-7591-4851-A320-3890F2C6A004}">
      <dgm:prSet/>
      <dgm:spPr/>
      <dgm:t>
        <a:bodyPr/>
        <a:lstStyle/>
        <a:p>
          <a:endParaRPr lang="en-US"/>
        </a:p>
      </dgm:t>
    </dgm:pt>
    <dgm:pt modelId="{121FB099-50AA-44DC-AB6F-912F95D42C53}" type="sibTrans" cxnId="{5B521B72-7591-4851-A320-3890F2C6A004}">
      <dgm:prSet/>
      <dgm:spPr/>
      <dgm:t>
        <a:bodyPr/>
        <a:lstStyle/>
        <a:p>
          <a:endParaRPr lang="en-US"/>
        </a:p>
      </dgm:t>
    </dgm:pt>
    <dgm:pt modelId="{3B1E3EE2-FACF-4DBF-BE03-90CB3F2C25F7}">
      <dgm:prSet/>
      <dgm:spPr/>
      <dgm:t>
        <a:bodyPr/>
        <a:lstStyle/>
        <a:p>
          <a:pPr>
            <a:defRPr cap="all"/>
          </a:pPr>
          <a:r>
            <a:rPr lang="en-US" b="0" i="0"/>
            <a:t>Misunderstanding</a:t>
          </a:r>
          <a:endParaRPr lang="en-US"/>
        </a:p>
      </dgm:t>
    </dgm:pt>
    <dgm:pt modelId="{55C96F8F-ABF2-4353-84C7-1BE971D7983D}" type="parTrans" cxnId="{F85EDE4B-FA56-4515-B796-FE052421D9DB}">
      <dgm:prSet/>
      <dgm:spPr/>
      <dgm:t>
        <a:bodyPr/>
        <a:lstStyle/>
        <a:p>
          <a:endParaRPr lang="en-US"/>
        </a:p>
      </dgm:t>
    </dgm:pt>
    <dgm:pt modelId="{8DBE12C1-24B3-4BD5-9BA3-D16597F95894}" type="sibTrans" cxnId="{F85EDE4B-FA56-4515-B796-FE052421D9DB}">
      <dgm:prSet/>
      <dgm:spPr/>
      <dgm:t>
        <a:bodyPr/>
        <a:lstStyle/>
        <a:p>
          <a:endParaRPr lang="en-US"/>
        </a:p>
      </dgm:t>
    </dgm:pt>
    <dgm:pt modelId="{7621AA37-1818-40DE-869A-B0D91943F735}">
      <dgm:prSet/>
      <dgm:spPr/>
      <dgm:t>
        <a:bodyPr/>
        <a:lstStyle/>
        <a:p>
          <a:pPr>
            <a:defRPr cap="all"/>
          </a:pPr>
          <a:r>
            <a:rPr lang="en-US" b="0" i="0"/>
            <a:t>Lack opportunity to mix with cultures</a:t>
          </a:r>
          <a:endParaRPr lang="en-US"/>
        </a:p>
      </dgm:t>
    </dgm:pt>
    <dgm:pt modelId="{6B3EDADC-F6F5-45FF-8121-8ECA61BB47A8}" type="parTrans" cxnId="{C473B7B2-804D-47B1-A535-C1842C13481C}">
      <dgm:prSet/>
      <dgm:spPr/>
      <dgm:t>
        <a:bodyPr/>
        <a:lstStyle/>
        <a:p>
          <a:endParaRPr lang="en-US"/>
        </a:p>
      </dgm:t>
    </dgm:pt>
    <dgm:pt modelId="{7E602506-6DC6-4907-85BA-B74C800B1F29}" type="sibTrans" cxnId="{C473B7B2-804D-47B1-A535-C1842C13481C}">
      <dgm:prSet/>
      <dgm:spPr/>
      <dgm:t>
        <a:bodyPr/>
        <a:lstStyle/>
        <a:p>
          <a:endParaRPr lang="en-US"/>
        </a:p>
      </dgm:t>
    </dgm:pt>
    <dgm:pt modelId="{49C913B0-A9C7-4167-BB56-7FFDB06201A9}" type="pres">
      <dgm:prSet presAssocID="{96AA096C-D26E-4D65-B057-E0B46E9AF76B}" presName="root" presStyleCnt="0">
        <dgm:presLayoutVars>
          <dgm:dir/>
          <dgm:resizeHandles val="exact"/>
        </dgm:presLayoutVars>
      </dgm:prSet>
      <dgm:spPr/>
      <dgm:t>
        <a:bodyPr/>
        <a:lstStyle/>
        <a:p>
          <a:endParaRPr lang="en-ZA"/>
        </a:p>
      </dgm:t>
    </dgm:pt>
    <dgm:pt modelId="{EA6A6571-D349-4CC8-926F-46C4C6813776}" type="pres">
      <dgm:prSet presAssocID="{A98E4F59-23B5-445E-AE2A-2755FAF8DDE9}" presName="compNode" presStyleCnt="0"/>
      <dgm:spPr/>
    </dgm:pt>
    <dgm:pt modelId="{C9271066-B83A-44D8-AC77-15643D27356E}" type="pres">
      <dgm:prSet presAssocID="{A98E4F59-23B5-445E-AE2A-2755FAF8DDE9}" presName="iconBgRect" presStyleLbl="bgShp" presStyleIdx="0" presStyleCnt="5"/>
      <dgm:spPr>
        <a:prstGeom prst="round2DiagRect">
          <a:avLst>
            <a:gd name="adj1" fmla="val 29727"/>
            <a:gd name="adj2" fmla="val 0"/>
          </a:avLst>
        </a:prstGeom>
      </dgm:spPr>
    </dgm:pt>
    <dgm:pt modelId="{A2C015CB-63AE-4376-8664-B322905A669D}" type="pres">
      <dgm:prSet presAssocID="{A98E4F59-23B5-445E-AE2A-2755FAF8DDE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aby"/>
        </a:ext>
      </dgm:extLst>
    </dgm:pt>
    <dgm:pt modelId="{3EB5E4EB-C541-46F4-9B28-44485E8BA0A7}" type="pres">
      <dgm:prSet presAssocID="{A98E4F59-23B5-445E-AE2A-2755FAF8DDE9}" presName="spaceRect" presStyleCnt="0"/>
      <dgm:spPr/>
    </dgm:pt>
    <dgm:pt modelId="{380D2AD8-E223-482A-BE6E-4086BB18F307}" type="pres">
      <dgm:prSet presAssocID="{A98E4F59-23B5-445E-AE2A-2755FAF8DDE9}" presName="textRect" presStyleLbl="revTx" presStyleIdx="0" presStyleCnt="5">
        <dgm:presLayoutVars>
          <dgm:chMax val="1"/>
          <dgm:chPref val="1"/>
        </dgm:presLayoutVars>
      </dgm:prSet>
      <dgm:spPr/>
      <dgm:t>
        <a:bodyPr/>
        <a:lstStyle/>
        <a:p>
          <a:endParaRPr lang="en-ZA"/>
        </a:p>
      </dgm:t>
    </dgm:pt>
    <dgm:pt modelId="{EBFDAD35-71A1-498F-8EA3-2372BC024434}" type="pres">
      <dgm:prSet presAssocID="{4297CB75-9DC4-486A-975B-270BF5A98A94}" presName="sibTrans" presStyleCnt="0"/>
      <dgm:spPr/>
    </dgm:pt>
    <dgm:pt modelId="{64FDC7E6-FA84-43DB-9638-5C23B9F66E3A}" type="pres">
      <dgm:prSet presAssocID="{CB15C8FC-F379-4767-A70C-0274A7E7B3D4}" presName="compNode" presStyleCnt="0"/>
      <dgm:spPr/>
    </dgm:pt>
    <dgm:pt modelId="{CF4CE7BC-6761-4BB9-8B3E-66223DE9C48F}" type="pres">
      <dgm:prSet presAssocID="{CB15C8FC-F379-4767-A70C-0274A7E7B3D4}" presName="iconBgRect" presStyleLbl="bgShp" presStyleIdx="1" presStyleCnt="5"/>
      <dgm:spPr>
        <a:prstGeom prst="round2DiagRect">
          <a:avLst>
            <a:gd name="adj1" fmla="val 29727"/>
            <a:gd name="adj2" fmla="val 0"/>
          </a:avLst>
        </a:prstGeom>
      </dgm:spPr>
    </dgm:pt>
    <dgm:pt modelId="{CAF81F11-48A3-4702-A132-C99CF28D23EC}" type="pres">
      <dgm:prSet presAssocID="{CB15C8FC-F379-4767-A70C-0274A7E7B3D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a:ext>
      </dgm:extLst>
    </dgm:pt>
    <dgm:pt modelId="{C9E2ADA0-06E5-4496-A4A4-73925D2F3A00}" type="pres">
      <dgm:prSet presAssocID="{CB15C8FC-F379-4767-A70C-0274A7E7B3D4}" presName="spaceRect" presStyleCnt="0"/>
      <dgm:spPr/>
    </dgm:pt>
    <dgm:pt modelId="{3ED53330-7B64-4D9F-B7D2-85FB348E0DC9}" type="pres">
      <dgm:prSet presAssocID="{CB15C8FC-F379-4767-A70C-0274A7E7B3D4}" presName="textRect" presStyleLbl="revTx" presStyleIdx="1" presStyleCnt="5">
        <dgm:presLayoutVars>
          <dgm:chMax val="1"/>
          <dgm:chPref val="1"/>
        </dgm:presLayoutVars>
      </dgm:prSet>
      <dgm:spPr/>
      <dgm:t>
        <a:bodyPr/>
        <a:lstStyle/>
        <a:p>
          <a:endParaRPr lang="en-ZA"/>
        </a:p>
      </dgm:t>
    </dgm:pt>
    <dgm:pt modelId="{AA5235A4-22DA-471A-B14B-E3DC16C3758A}" type="pres">
      <dgm:prSet presAssocID="{640ECB40-112F-4891-814B-8731AFF4D7EC}" presName="sibTrans" presStyleCnt="0"/>
      <dgm:spPr/>
    </dgm:pt>
    <dgm:pt modelId="{AB53C415-830A-4948-931C-759D74604C17}" type="pres">
      <dgm:prSet presAssocID="{C0CDAD32-5F95-4345-B7C6-52ABF3C1FAC1}" presName="compNode" presStyleCnt="0"/>
      <dgm:spPr/>
    </dgm:pt>
    <dgm:pt modelId="{31392422-0B17-4632-8E21-457F14693AF8}" type="pres">
      <dgm:prSet presAssocID="{C0CDAD32-5F95-4345-B7C6-52ABF3C1FAC1}" presName="iconBgRect" presStyleLbl="bgShp" presStyleIdx="2" presStyleCnt="5"/>
      <dgm:spPr>
        <a:prstGeom prst="round2DiagRect">
          <a:avLst>
            <a:gd name="adj1" fmla="val 29727"/>
            <a:gd name="adj2" fmla="val 0"/>
          </a:avLst>
        </a:prstGeom>
      </dgm:spPr>
    </dgm:pt>
    <dgm:pt modelId="{6E284588-BB58-4878-8392-57092CEC17C4}" type="pres">
      <dgm:prSet presAssocID="{C0CDAD32-5F95-4345-B7C6-52ABF3C1FAC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Team"/>
        </a:ext>
      </dgm:extLst>
    </dgm:pt>
    <dgm:pt modelId="{D016699D-253D-4A53-9252-26AAC54C195A}" type="pres">
      <dgm:prSet presAssocID="{C0CDAD32-5F95-4345-B7C6-52ABF3C1FAC1}" presName="spaceRect" presStyleCnt="0"/>
      <dgm:spPr/>
    </dgm:pt>
    <dgm:pt modelId="{98AFF1AF-2558-422C-9C85-56140B8E965C}" type="pres">
      <dgm:prSet presAssocID="{C0CDAD32-5F95-4345-B7C6-52ABF3C1FAC1}" presName="textRect" presStyleLbl="revTx" presStyleIdx="2" presStyleCnt="5">
        <dgm:presLayoutVars>
          <dgm:chMax val="1"/>
          <dgm:chPref val="1"/>
        </dgm:presLayoutVars>
      </dgm:prSet>
      <dgm:spPr/>
      <dgm:t>
        <a:bodyPr/>
        <a:lstStyle/>
        <a:p>
          <a:endParaRPr lang="en-ZA"/>
        </a:p>
      </dgm:t>
    </dgm:pt>
    <dgm:pt modelId="{BB9BEB7F-CE90-49A4-8BDD-79CFB8A6DA20}" type="pres">
      <dgm:prSet presAssocID="{121FB099-50AA-44DC-AB6F-912F95D42C53}" presName="sibTrans" presStyleCnt="0"/>
      <dgm:spPr/>
    </dgm:pt>
    <dgm:pt modelId="{3C6C6BCA-FB05-4D62-8917-9FA27E005CC9}" type="pres">
      <dgm:prSet presAssocID="{3B1E3EE2-FACF-4DBF-BE03-90CB3F2C25F7}" presName="compNode" presStyleCnt="0"/>
      <dgm:spPr/>
    </dgm:pt>
    <dgm:pt modelId="{0F58F0DA-5313-44C9-A37F-2A07BF1F9DAB}" type="pres">
      <dgm:prSet presAssocID="{3B1E3EE2-FACF-4DBF-BE03-90CB3F2C25F7}" presName="iconBgRect" presStyleLbl="bgShp" presStyleIdx="3" presStyleCnt="5"/>
      <dgm:spPr>
        <a:prstGeom prst="round2DiagRect">
          <a:avLst>
            <a:gd name="adj1" fmla="val 29727"/>
            <a:gd name="adj2" fmla="val 0"/>
          </a:avLst>
        </a:prstGeom>
      </dgm:spPr>
    </dgm:pt>
    <dgm:pt modelId="{04F73E93-7005-438A-A8F6-7196997EFD2A}" type="pres">
      <dgm:prSet presAssocID="{3B1E3EE2-FACF-4DBF-BE03-90CB3F2C25F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Questions"/>
        </a:ext>
      </dgm:extLst>
    </dgm:pt>
    <dgm:pt modelId="{D676DBC9-1F44-4A51-831F-8B91A09559E6}" type="pres">
      <dgm:prSet presAssocID="{3B1E3EE2-FACF-4DBF-BE03-90CB3F2C25F7}" presName="spaceRect" presStyleCnt="0"/>
      <dgm:spPr/>
    </dgm:pt>
    <dgm:pt modelId="{3B7B83BF-0F5E-43F9-B309-2FF88B46ED18}" type="pres">
      <dgm:prSet presAssocID="{3B1E3EE2-FACF-4DBF-BE03-90CB3F2C25F7}" presName="textRect" presStyleLbl="revTx" presStyleIdx="3" presStyleCnt="5">
        <dgm:presLayoutVars>
          <dgm:chMax val="1"/>
          <dgm:chPref val="1"/>
        </dgm:presLayoutVars>
      </dgm:prSet>
      <dgm:spPr/>
      <dgm:t>
        <a:bodyPr/>
        <a:lstStyle/>
        <a:p>
          <a:endParaRPr lang="en-ZA"/>
        </a:p>
      </dgm:t>
    </dgm:pt>
    <dgm:pt modelId="{75C7EF1E-754B-4D3B-8DFB-0D2E03663547}" type="pres">
      <dgm:prSet presAssocID="{8DBE12C1-24B3-4BD5-9BA3-D16597F95894}" presName="sibTrans" presStyleCnt="0"/>
      <dgm:spPr/>
    </dgm:pt>
    <dgm:pt modelId="{BDF5223D-639C-4D11-B452-D34A7282FA7C}" type="pres">
      <dgm:prSet presAssocID="{7621AA37-1818-40DE-869A-B0D91943F735}" presName="compNode" presStyleCnt="0"/>
      <dgm:spPr/>
    </dgm:pt>
    <dgm:pt modelId="{39B32E88-EFBC-407B-B8EC-EA86AE56C231}" type="pres">
      <dgm:prSet presAssocID="{7621AA37-1818-40DE-869A-B0D91943F735}" presName="iconBgRect" presStyleLbl="bgShp" presStyleIdx="4" presStyleCnt="5"/>
      <dgm:spPr>
        <a:prstGeom prst="round2DiagRect">
          <a:avLst>
            <a:gd name="adj1" fmla="val 29727"/>
            <a:gd name="adj2" fmla="val 0"/>
          </a:avLst>
        </a:prstGeom>
      </dgm:spPr>
    </dgm:pt>
    <dgm:pt modelId="{D461698C-E0E6-4954-8E54-47BF897CAA5A}" type="pres">
      <dgm:prSet presAssocID="{7621AA37-1818-40DE-869A-B0D91943F7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Earth Globe Americas"/>
        </a:ext>
      </dgm:extLst>
    </dgm:pt>
    <dgm:pt modelId="{87790788-1EF9-4520-8D2A-FADFE3DE5D60}" type="pres">
      <dgm:prSet presAssocID="{7621AA37-1818-40DE-869A-B0D91943F735}" presName="spaceRect" presStyleCnt="0"/>
      <dgm:spPr/>
    </dgm:pt>
    <dgm:pt modelId="{44CD1678-1EA3-494B-AB47-3A52211EC886}" type="pres">
      <dgm:prSet presAssocID="{7621AA37-1818-40DE-869A-B0D91943F735}" presName="textRect" presStyleLbl="revTx" presStyleIdx="4" presStyleCnt="5">
        <dgm:presLayoutVars>
          <dgm:chMax val="1"/>
          <dgm:chPref val="1"/>
        </dgm:presLayoutVars>
      </dgm:prSet>
      <dgm:spPr/>
      <dgm:t>
        <a:bodyPr/>
        <a:lstStyle/>
        <a:p>
          <a:endParaRPr lang="en-ZA"/>
        </a:p>
      </dgm:t>
    </dgm:pt>
  </dgm:ptLst>
  <dgm:cxnLst>
    <dgm:cxn modelId="{F85EDE4B-FA56-4515-B796-FE052421D9DB}" srcId="{96AA096C-D26E-4D65-B057-E0B46E9AF76B}" destId="{3B1E3EE2-FACF-4DBF-BE03-90CB3F2C25F7}" srcOrd="3" destOrd="0" parTransId="{55C96F8F-ABF2-4353-84C7-1BE971D7983D}" sibTransId="{8DBE12C1-24B3-4BD5-9BA3-D16597F95894}"/>
    <dgm:cxn modelId="{5B521B72-7591-4851-A320-3890F2C6A004}" srcId="{96AA096C-D26E-4D65-B057-E0B46E9AF76B}" destId="{C0CDAD32-5F95-4345-B7C6-52ABF3C1FAC1}" srcOrd="2" destOrd="0" parTransId="{762C7F23-0D54-402D-8D0E-9DA1353BE4B8}" sibTransId="{121FB099-50AA-44DC-AB6F-912F95D42C53}"/>
    <dgm:cxn modelId="{10037DF3-5F90-4759-AE0D-914A27321F0E}" type="presOf" srcId="{A98E4F59-23B5-445E-AE2A-2755FAF8DDE9}" destId="{380D2AD8-E223-482A-BE6E-4086BB18F307}" srcOrd="0" destOrd="0" presId="urn:microsoft.com/office/officeart/2018/5/layout/IconLeafLabelList"/>
    <dgm:cxn modelId="{697B8674-125D-478F-A1C7-28AB9FAAF35A}" type="presOf" srcId="{3B1E3EE2-FACF-4DBF-BE03-90CB3F2C25F7}" destId="{3B7B83BF-0F5E-43F9-B309-2FF88B46ED18}" srcOrd="0" destOrd="0" presId="urn:microsoft.com/office/officeart/2018/5/layout/IconLeafLabelList"/>
    <dgm:cxn modelId="{02FE8EA3-1707-4FE4-AE18-DDA3B78BF9BD}" type="presOf" srcId="{CB15C8FC-F379-4767-A70C-0274A7E7B3D4}" destId="{3ED53330-7B64-4D9F-B7D2-85FB348E0DC9}" srcOrd="0" destOrd="0" presId="urn:microsoft.com/office/officeart/2018/5/layout/IconLeafLabelList"/>
    <dgm:cxn modelId="{05B14761-F7E1-43A5-9713-490A4BBC4442}" type="presOf" srcId="{C0CDAD32-5F95-4345-B7C6-52ABF3C1FAC1}" destId="{98AFF1AF-2558-422C-9C85-56140B8E965C}" srcOrd="0" destOrd="0" presId="urn:microsoft.com/office/officeart/2018/5/layout/IconLeafLabelList"/>
    <dgm:cxn modelId="{17E04256-6BC6-4A67-BED2-0E3889378FC8}" srcId="{96AA096C-D26E-4D65-B057-E0B46E9AF76B}" destId="{CB15C8FC-F379-4767-A70C-0274A7E7B3D4}" srcOrd="1" destOrd="0" parTransId="{67A91DFD-4861-4F8E-BC4F-A09FD6885BDE}" sibTransId="{640ECB40-112F-4891-814B-8731AFF4D7EC}"/>
    <dgm:cxn modelId="{DC2209F6-9F3C-4C38-B152-3F3B55999822}" type="presOf" srcId="{7621AA37-1818-40DE-869A-B0D91943F735}" destId="{44CD1678-1EA3-494B-AB47-3A52211EC886}" srcOrd="0" destOrd="0" presId="urn:microsoft.com/office/officeart/2018/5/layout/IconLeafLabelList"/>
    <dgm:cxn modelId="{361B7144-F8CD-4612-B3EE-27833F243642}" type="presOf" srcId="{96AA096C-D26E-4D65-B057-E0B46E9AF76B}" destId="{49C913B0-A9C7-4167-BB56-7FFDB06201A9}" srcOrd="0" destOrd="0" presId="urn:microsoft.com/office/officeart/2018/5/layout/IconLeafLabelList"/>
    <dgm:cxn modelId="{C473B7B2-804D-47B1-A535-C1842C13481C}" srcId="{96AA096C-D26E-4D65-B057-E0B46E9AF76B}" destId="{7621AA37-1818-40DE-869A-B0D91943F735}" srcOrd="4" destOrd="0" parTransId="{6B3EDADC-F6F5-45FF-8121-8ECA61BB47A8}" sibTransId="{7E602506-6DC6-4907-85BA-B74C800B1F29}"/>
    <dgm:cxn modelId="{67BF6BBB-0B1B-48C4-9844-029FD2E7AAA6}" srcId="{96AA096C-D26E-4D65-B057-E0B46E9AF76B}" destId="{A98E4F59-23B5-445E-AE2A-2755FAF8DDE9}" srcOrd="0" destOrd="0" parTransId="{D4563520-6C05-4B28-956F-6359A13C60A4}" sibTransId="{4297CB75-9DC4-486A-975B-270BF5A98A94}"/>
    <dgm:cxn modelId="{047A816A-3917-4F32-AB97-2E7CAF1A7576}" type="presParOf" srcId="{49C913B0-A9C7-4167-BB56-7FFDB06201A9}" destId="{EA6A6571-D349-4CC8-926F-46C4C6813776}" srcOrd="0" destOrd="0" presId="urn:microsoft.com/office/officeart/2018/5/layout/IconLeafLabelList"/>
    <dgm:cxn modelId="{8974DE12-7999-46C6-BD78-43600EFC49B4}" type="presParOf" srcId="{EA6A6571-D349-4CC8-926F-46C4C6813776}" destId="{C9271066-B83A-44D8-AC77-15643D27356E}" srcOrd="0" destOrd="0" presId="urn:microsoft.com/office/officeart/2018/5/layout/IconLeafLabelList"/>
    <dgm:cxn modelId="{B906FC91-C6EE-47D4-BEB6-7949BE8C95A2}" type="presParOf" srcId="{EA6A6571-D349-4CC8-926F-46C4C6813776}" destId="{A2C015CB-63AE-4376-8664-B322905A669D}" srcOrd="1" destOrd="0" presId="urn:microsoft.com/office/officeart/2018/5/layout/IconLeafLabelList"/>
    <dgm:cxn modelId="{DD8804A7-A5DD-4BA9-9C5C-60CC4E2D1872}" type="presParOf" srcId="{EA6A6571-D349-4CC8-926F-46C4C6813776}" destId="{3EB5E4EB-C541-46F4-9B28-44485E8BA0A7}" srcOrd="2" destOrd="0" presId="urn:microsoft.com/office/officeart/2018/5/layout/IconLeafLabelList"/>
    <dgm:cxn modelId="{202C8BEC-A35D-4F07-A006-1DC9B1E85654}" type="presParOf" srcId="{EA6A6571-D349-4CC8-926F-46C4C6813776}" destId="{380D2AD8-E223-482A-BE6E-4086BB18F307}" srcOrd="3" destOrd="0" presId="urn:microsoft.com/office/officeart/2018/5/layout/IconLeafLabelList"/>
    <dgm:cxn modelId="{0194A272-0A87-4E4D-900A-FDE5878A442E}" type="presParOf" srcId="{49C913B0-A9C7-4167-BB56-7FFDB06201A9}" destId="{EBFDAD35-71A1-498F-8EA3-2372BC024434}" srcOrd="1" destOrd="0" presId="urn:microsoft.com/office/officeart/2018/5/layout/IconLeafLabelList"/>
    <dgm:cxn modelId="{CD142440-4C67-445E-B243-92F2A80DB798}" type="presParOf" srcId="{49C913B0-A9C7-4167-BB56-7FFDB06201A9}" destId="{64FDC7E6-FA84-43DB-9638-5C23B9F66E3A}" srcOrd="2" destOrd="0" presId="urn:microsoft.com/office/officeart/2018/5/layout/IconLeafLabelList"/>
    <dgm:cxn modelId="{52BD1DFF-20D0-40A5-ABDD-63616CA97F6F}" type="presParOf" srcId="{64FDC7E6-FA84-43DB-9638-5C23B9F66E3A}" destId="{CF4CE7BC-6761-4BB9-8B3E-66223DE9C48F}" srcOrd="0" destOrd="0" presId="urn:microsoft.com/office/officeart/2018/5/layout/IconLeafLabelList"/>
    <dgm:cxn modelId="{8FCA2357-7291-49A4-B0B9-491E2AC5F013}" type="presParOf" srcId="{64FDC7E6-FA84-43DB-9638-5C23B9F66E3A}" destId="{CAF81F11-48A3-4702-A132-C99CF28D23EC}" srcOrd="1" destOrd="0" presId="urn:microsoft.com/office/officeart/2018/5/layout/IconLeafLabelList"/>
    <dgm:cxn modelId="{C90CB096-FFA4-47A1-8EF6-29C7520A0626}" type="presParOf" srcId="{64FDC7E6-FA84-43DB-9638-5C23B9F66E3A}" destId="{C9E2ADA0-06E5-4496-A4A4-73925D2F3A00}" srcOrd="2" destOrd="0" presId="urn:microsoft.com/office/officeart/2018/5/layout/IconLeafLabelList"/>
    <dgm:cxn modelId="{A3B470BF-2DD4-4D42-B4CA-67C3E36624C2}" type="presParOf" srcId="{64FDC7E6-FA84-43DB-9638-5C23B9F66E3A}" destId="{3ED53330-7B64-4D9F-B7D2-85FB348E0DC9}" srcOrd="3" destOrd="0" presId="urn:microsoft.com/office/officeart/2018/5/layout/IconLeafLabelList"/>
    <dgm:cxn modelId="{EEECF43F-59E4-43F0-9DF7-70BD8A361A99}" type="presParOf" srcId="{49C913B0-A9C7-4167-BB56-7FFDB06201A9}" destId="{AA5235A4-22DA-471A-B14B-E3DC16C3758A}" srcOrd="3" destOrd="0" presId="urn:microsoft.com/office/officeart/2018/5/layout/IconLeafLabelList"/>
    <dgm:cxn modelId="{4DBBAEC4-234F-49AE-AB61-F4259D367452}" type="presParOf" srcId="{49C913B0-A9C7-4167-BB56-7FFDB06201A9}" destId="{AB53C415-830A-4948-931C-759D74604C17}" srcOrd="4" destOrd="0" presId="urn:microsoft.com/office/officeart/2018/5/layout/IconLeafLabelList"/>
    <dgm:cxn modelId="{EFD47A48-F5CF-433F-A234-1D488AA51D62}" type="presParOf" srcId="{AB53C415-830A-4948-931C-759D74604C17}" destId="{31392422-0B17-4632-8E21-457F14693AF8}" srcOrd="0" destOrd="0" presId="urn:microsoft.com/office/officeart/2018/5/layout/IconLeafLabelList"/>
    <dgm:cxn modelId="{58C0A5A6-C4B5-4C74-BC97-F089AB85E0A6}" type="presParOf" srcId="{AB53C415-830A-4948-931C-759D74604C17}" destId="{6E284588-BB58-4878-8392-57092CEC17C4}" srcOrd="1" destOrd="0" presId="urn:microsoft.com/office/officeart/2018/5/layout/IconLeafLabelList"/>
    <dgm:cxn modelId="{A5358A38-9DC9-4D0F-8B32-06868FC5145B}" type="presParOf" srcId="{AB53C415-830A-4948-931C-759D74604C17}" destId="{D016699D-253D-4A53-9252-26AAC54C195A}" srcOrd="2" destOrd="0" presId="urn:microsoft.com/office/officeart/2018/5/layout/IconLeafLabelList"/>
    <dgm:cxn modelId="{1AD0ADCC-3AEA-4C7B-AFA9-D8634161EDB7}" type="presParOf" srcId="{AB53C415-830A-4948-931C-759D74604C17}" destId="{98AFF1AF-2558-422C-9C85-56140B8E965C}" srcOrd="3" destOrd="0" presId="urn:microsoft.com/office/officeart/2018/5/layout/IconLeafLabelList"/>
    <dgm:cxn modelId="{2DB0C643-94FE-44BA-9818-6DFE56459997}" type="presParOf" srcId="{49C913B0-A9C7-4167-BB56-7FFDB06201A9}" destId="{BB9BEB7F-CE90-49A4-8BDD-79CFB8A6DA20}" srcOrd="5" destOrd="0" presId="urn:microsoft.com/office/officeart/2018/5/layout/IconLeafLabelList"/>
    <dgm:cxn modelId="{95D3170B-C58B-4724-8CBE-920A28D6CF54}" type="presParOf" srcId="{49C913B0-A9C7-4167-BB56-7FFDB06201A9}" destId="{3C6C6BCA-FB05-4D62-8917-9FA27E005CC9}" srcOrd="6" destOrd="0" presId="urn:microsoft.com/office/officeart/2018/5/layout/IconLeafLabelList"/>
    <dgm:cxn modelId="{31CD7EB8-7B5C-4382-A517-8C8D1BBC0B13}" type="presParOf" srcId="{3C6C6BCA-FB05-4D62-8917-9FA27E005CC9}" destId="{0F58F0DA-5313-44C9-A37F-2A07BF1F9DAB}" srcOrd="0" destOrd="0" presId="urn:microsoft.com/office/officeart/2018/5/layout/IconLeafLabelList"/>
    <dgm:cxn modelId="{22E6320F-CA12-4E69-BECC-8CDBF711F711}" type="presParOf" srcId="{3C6C6BCA-FB05-4D62-8917-9FA27E005CC9}" destId="{04F73E93-7005-438A-A8F6-7196997EFD2A}" srcOrd="1" destOrd="0" presId="urn:microsoft.com/office/officeart/2018/5/layout/IconLeafLabelList"/>
    <dgm:cxn modelId="{7780CABD-E11F-45BB-BA1C-F2D9156B115C}" type="presParOf" srcId="{3C6C6BCA-FB05-4D62-8917-9FA27E005CC9}" destId="{D676DBC9-1F44-4A51-831F-8B91A09559E6}" srcOrd="2" destOrd="0" presId="urn:microsoft.com/office/officeart/2018/5/layout/IconLeafLabelList"/>
    <dgm:cxn modelId="{ED695B87-E227-4E40-86E0-C822E7C8627A}" type="presParOf" srcId="{3C6C6BCA-FB05-4D62-8917-9FA27E005CC9}" destId="{3B7B83BF-0F5E-43F9-B309-2FF88B46ED18}" srcOrd="3" destOrd="0" presId="urn:microsoft.com/office/officeart/2018/5/layout/IconLeafLabelList"/>
    <dgm:cxn modelId="{4DE6EB8C-33C6-42F5-AB3C-5A6F3EE045FB}" type="presParOf" srcId="{49C913B0-A9C7-4167-BB56-7FFDB06201A9}" destId="{75C7EF1E-754B-4D3B-8DFB-0D2E03663547}" srcOrd="7" destOrd="0" presId="urn:microsoft.com/office/officeart/2018/5/layout/IconLeafLabelList"/>
    <dgm:cxn modelId="{A2C7E40F-1446-422C-89DA-D23540787626}" type="presParOf" srcId="{49C913B0-A9C7-4167-BB56-7FFDB06201A9}" destId="{BDF5223D-639C-4D11-B452-D34A7282FA7C}" srcOrd="8" destOrd="0" presId="urn:microsoft.com/office/officeart/2018/5/layout/IconLeafLabelList"/>
    <dgm:cxn modelId="{68247CD5-E3B9-45C9-9AD4-8DC3C3F6B1C0}" type="presParOf" srcId="{BDF5223D-639C-4D11-B452-D34A7282FA7C}" destId="{39B32E88-EFBC-407B-B8EC-EA86AE56C231}" srcOrd="0" destOrd="0" presId="urn:microsoft.com/office/officeart/2018/5/layout/IconLeafLabelList"/>
    <dgm:cxn modelId="{68DDCEF8-E824-4148-81F2-214CE260A9CF}" type="presParOf" srcId="{BDF5223D-639C-4D11-B452-D34A7282FA7C}" destId="{D461698C-E0E6-4954-8E54-47BF897CAA5A}" srcOrd="1" destOrd="0" presId="urn:microsoft.com/office/officeart/2018/5/layout/IconLeafLabelList"/>
    <dgm:cxn modelId="{8DA896F9-1B6A-4639-98B9-1BC42949E5C0}" type="presParOf" srcId="{BDF5223D-639C-4D11-B452-D34A7282FA7C}" destId="{87790788-1EF9-4520-8D2A-FADFE3DE5D60}" srcOrd="2" destOrd="0" presId="urn:microsoft.com/office/officeart/2018/5/layout/IconLeafLabelList"/>
    <dgm:cxn modelId="{473CDC2F-023D-49B9-9A6C-7CB84D7DB046}" type="presParOf" srcId="{BDF5223D-639C-4D11-B452-D34A7282FA7C}" destId="{44CD1678-1EA3-494B-AB47-3A52211EC88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3226D0-E020-435E-A3EA-950CF629A6A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CD25C85-AFE5-4988-8855-156B0B6A4601}">
      <dgm:prSet/>
      <dgm:spPr/>
      <dgm:t>
        <a:bodyPr/>
        <a:lstStyle/>
        <a:p>
          <a:r>
            <a:rPr lang="en-US"/>
            <a:t>Helps us grow outside our boundaries and learn something new about other cultures.</a:t>
          </a:r>
        </a:p>
      </dgm:t>
    </dgm:pt>
    <dgm:pt modelId="{AA3159AB-5BAD-4A0B-9E16-E57FFABC90E0}" type="parTrans" cxnId="{15084D8B-DE6E-4567-BE76-11D623D1A811}">
      <dgm:prSet/>
      <dgm:spPr/>
      <dgm:t>
        <a:bodyPr/>
        <a:lstStyle/>
        <a:p>
          <a:endParaRPr lang="en-US"/>
        </a:p>
      </dgm:t>
    </dgm:pt>
    <dgm:pt modelId="{A7F3912F-4113-416B-A41C-1F27929468EF}" type="sibTrans" cxnId="{15084D8B-DE6E-4567-BE76-11D623D1A811}">
      <dgm:prSet/>
      <dgm:spPr/>
      <dgm:t>
        <a:bodyPr/>
        <a:lstStyle/>
        <a:p>
          <a:endParaRPr lang="en-US"/>
        </a:p>
      </dgm:t>
    </dgm:pt>
    <dgm:pt modelId="{AD40FDB0-59B5-401F-A63D-1F19B09D5D78}">
      <dgm:prSet/>
      <dgm:spPr/>
      <dgm:t>
        <a:bodyPr/>
        <a:lstStyle/>
        <a:p>
          <a:r>
            <a:rPr lang="en-US"/>
            <a:t>Helps us learn to understand different points of view, thus eliminating prejudice and bias.</a:t>
          </a:r>
        </a:p>
      </dgm:t>
    </dgm:pt>
    <dgm:pt modelId="{515D9FA6-D4F3-47B7-9A90-7D4501E9A611}" type="parTrans" cxnId="{7AFEF4C5-BC02-4565-8A7B-DA8DCE5CB821}">
      <dgm:prSet/>
      <dgm:spPr/>
      <dgm:t>
        <a:bodyPr/>
        <a:lstStyle/>
        <a:p>
          <a:endParaRPr lang="en-US"/>
        </a:p>
      </dgm:t>
    </dgm:pt>
    <dgm:pt modelId="{0428232C-1170-4B39-8847-199EC6E07FAE}" type="sibTrans" cxnId="{7AFEF4C5-BC02-4565-8A7B-DA8DCE5CB821}">
      <dgm:prSet/>
      <dgm:spPr/>
      <dgm:t>
        <a:bodyPr/>
        <a:lstStyle/>
        <a:p>
          <a:endParaRPr lang="en-US"/>
        </a:p>
      </dgm:t>
    </dgm:pt>
    <dgm:pt modelId="{1219CEC5-6CDF-403E-84F4-083F4114A7CF}">
      <dgm:prSet/>
      <dgm:spPr/>
      <dgm:t>
        <a:bodyPr/>
        <a:lstStyle/>
        <a:p>
          <a:r>
            <a:rPr lang="en-US"/>
            <a:t>Creates curiosity to learn how things work better in another group than ours.  </a:t>
          </a:r>
        </a:p>
      </dgm:t>
    </dgm:pt>
    <dgm:pt modelId="{E709407B-BA0B-41A4-844E-45177BC7F4CF}" type="parTrans" cxnId="{2A7CDB80-A804-4678-93B2-8F78CFA2EF71}">
      <dgm:prSet/>
      <dgm:spPr/>
      <dgm:t>
        <a:bodyPr/>
        <a:lstStyle/>
        <a:p>
          <a:endParaRPr lang="en-US"/>
        </a:p>
      </dgm:t>
    </dgm:pt>
    <dgm:pt modelId="{B80E12FF-20E0-41A3-9281-7A1F3D97C188}" type="sibTrans" cxnId="{2A7CDB80-A804-4678-93B2-8F78CFA2EF71}">
      <dgm:prSet/>
      <dgm:spPr/>
      <dgm:t>
        <a:bodyPr/>
        <a:lstStyle/>
        <a:p>
          <a:endParaRPr lang="en-US"/>
        </a:p>
      </dgm:t>
    </dgm:pt>
    <dgm:pt modelId="{7DCFB3D2-D7F4-4BD1-81F5-3F36E9234AE3}">
      <dgm:prSet/>
      <dgm:spPr/>
      <dgm:t>
        <a:bodyPr/>
        <a:lstStyle/>
        <a:p>
          <a:r>
            <a:rPr lang="en-US"/>
            <a:t>Enriches the educational experience when we hear different opinions from other cultural groups</a:t>
          </a:r>
        </a:p>
      </dgm:t>
    </dgm:pt>
    <dgm:pt modelId="{54D2455E-E360-42E4-BBAF-2763C70232BD}" type="parTrans" cxnId="{04E74F37-138F-4B95-81C8-A3B375D140D9}">
      <dgm:prSet/>
      <dgm:spPr/>
      <dgm:t>
        <a:bodyPr/>
        <a:lstStyle/>
        <a:p>
          <a:endParaRPr lang="en-US"/>
        </a:p>
      </dgm:t>
    </dgm:pt>
    <dgm:pt modelId="{DA653654-9942-47E5-B6C9-2BF662A480DB}" type="sibTrans" cxnId="{04E74F37-138F-4B95-81C8-A3B375D140D9}">
      <dgm:prSet/>
      <dgm:spPr/>
      <dgm:t>
        <a:bodyPr/>
        <a:lstStyle/>
        <a:p>
          <a:endParaRPr lang="en-US"/>
        </a:p>
      </dgm:t>
    </dgm:pt>
    <dgm:pt modelId="{97E40407-3CB0-4ED6-B506-67EB9EB92EEF}">
      <dgm:prSet/>
      <dgm:spPr/>
      <dgm:t>
        <a:bodyPr/>
        <a:lstStyle/>
        <a:p>
          <a:r>
            <a:rPr lang="en-US"/>
            <a:t>Diverse groups are more innovative than homogeneous groups.</a:t>
          </a:r>
        </a:p>
      </dgm:t>
    </dgm:pt>
    <dgm:pt modelId="{4BC41ABB-A7C3-4DE1-8CD5-6EB36B16720E}" type="parTrans" cxnId="{58043C0E-D7B1-4201-9AC7-03077FBAFC7D}">
      <dgm:prSet/>
      <dgm:spPr/>
      <dgm:t>
        <a:bodyPr/>
        <a:lstStyle/>
        <a:p>
          <a:endParaRPr lang="en-US"/>
        </a:p>
      </dgm:t>
    </dgm:pt>
    <dgm:pt modelId="{2B46DF5E-F5F0-4B5D-8CA5-6264AA676E63}" type="sibTrans" cxnId="{58043C0E-D7B1-4201-9AC7-03077FBAFC7D}">
      <dgm:prSet/>
      <dgm:spPr/>
      <dgm:t>
        <a:bodyPr/>
        <a:lstStyle/>
        <a:p>
          <a:endParaRPr lang="en-US"/>
        </a:p>
      </dgm:t>
    </dgm:pt>
    <dgm:pt modelId="{6B3C504D-B815-4973-AC94-E2A22A6EB6B7}">
      <dgm:prSet/>
      <dgm:spPr/>
      <dgm:t>
        <a:bodyPr/>
        <a:lstStyle/>
        <a:p>
          <a:r>
            <a:rPr lang="en-US"/>
            <a:t>Better at solving complex, non-routine problems—interacting with individuals who are different forces group members to prepare better, to anticipate alternative viewpoints and to expect a concerted effort to reach consensus.</a:t>
          </a:r>
        </a:p>
      </dgm:t>
    </dgm:pt>
    <dgm:pt modelId="{5216DFB4-0675-42CA-BB1E-95924F6288E2}" type="parTrans" cxnId="{DD865996-CF49-4497-B30A-D64600B88471}">
      <dgm:prSet/>
      <dgm:spPr/>
      <dgm:t>
        <a:bodyPr/>
        <a:lstStyle/>
        <a:p>
          <a:endParaRPr lang="en-US"/>
        </a:p>
      </dgm:t>
    </dgm:pt>
    <dgm:pt modelId="{03E9C340-98FF-47ED-8055-4C8627828AA7}" type="sibTrans" cxnId="{DD865996-CF49-4497-B30A-D64600B88471}">
      <dgm:prSet/>
      <dgm:spPr/>
      <dgm:t>
        <a:bodyPr/>
        <a:lstStyle/>
        <a:p>
          <a:endParaRPr lang="en-US"/>
        </a:p>
      </dgm:t>
    </dgm:pt>
    <dgm:pt modelId="{2CA05E04-8498-4DD3-9130-C2EF0AFD9294}">
      <dgm:prSet/>
      <dgm:spPr/>
      <dgm:t>
        <a:bodyPr/>
        <a:lstStyle/>
        <a:p>
          <a:r>
            <a:rPr lang="en-US"/>
            <a:t>Promotes personal growth and a healthy society.</a:t>
          </a:r>
        </a:p>
      </dgm:t>
    </dgm:pt>
    <dgm:pt modelId="{776734AF-D067-44FC-BC90-CAD7B65AD833}" type="parTrans" cxnId="{1739706B-B0C6-4300-9D51-01D06C072BAB}">
      <dgm:prSet/>
      <dgm:spPr/>
      <dgm:t>
        <a:bodyPr/>
        <a:lstStyle/>
        <a:p>
          <a:endParaRPr lang="en-US"/>
        </a:p>
      </dgm:t>
    </dgm:pt>
    <dgm:pt modelId="{A136586C-11CA-4383-8035-094E846EDB5B}" type="sibTrans" cxnId="{1739706B-B0C6-4300-9D51-01D06C072BAB}">
      <dgm:prSet/>
      <dgm:spPr/>
      <dgm:t>
        <a:bodyPr/>
        <a:lstStyle/>
        <a:p>
          <a:endParaRPr lang="en-US"/>
        </a:p>
      </dgm:t>
    </dgm:pt>
    <dgm:pt modelId="{34EFD376-8F11-48A3-905B-B9692C32A0E4}" type="pres">
      <dgm:prSet presAssocID="{403226D0-E020-435E-A3EA-950CF629A6A0}" presName="root" presStyleCnt="0">
        <dgm:presLayoutVars>
          <dgm:dir/>
          <dgm:resizeHandles val="exact"/>
        </dgm:presLayoutVars>
      </dgm:prSet>
      <dgm:spPr/>
      <dgm:t>
        <a:bodyPr/>
        <a:lstStyle/>
        <a:p>
          <a:endParaRPr lang="en-ZA"/>
        </a:p>
      </dgm:t>
    </dgm:pt>
    <dgm:pt modelId="{93EBD9A3-6340-47AC-BDA2-66FF847FE371}" type="pres">
      <dgm:prSet presAssocID="{403226D0-E020-435E-A3EA-950CF629A6A0}" presName="container" presStyleCnt="0">
        <dgm:presLayoutVars>
          <dgm:dir/>
          <dgm:resizeHandles val="exact"/>
        </dgm:presLayoutVars>
      </dgm:prSet>
      <dgm:spPr/>
    </dgm:pt>
    <dgm:pt modelId="{464638E8-9A6D-4A01-BC11-3134DAF016D8}" type="pres">
      <dgm:prSet presAssocID="{3CD25C85-AFE5-4988-8855-156B0B6A4601}" presName="compNode" presStyleCnt="0"/>
      <dgm:spPr/>
    </dgm:pt>
    <dgm:pt modelId="{F10638C7-FBE8-4550-9862-80B70BBB8520}" type="pres">
      <dgm:prSet presAssocID="{3CD25C85-AFE5-4988-8855-156B0B6A4601}" presName="iconBgRect" presStyleLbl="bgShp" presStyleIdx="0" presStyleCnt="7"/>
      <dgm:spPr/>
    </dgm:pt>
    <dgm:pt modelId="{13702A49-F302-4A79-8276-334070591CD4}" type="pres">
      <dgm:prSet presAssocID="{3CD25C85-AFE5-4988-8855-156B0B6A460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1D07C39D-C4B8-4645-AD9E-FB013F1BD525}" type="pres">
      <dgm:prSet presAssocID="{3CD25C85-AFE5-4988-8855-156B0B6A4601}" presName="spaceRect" presStyleCnt="0"/>
      <dgm:spPr/>
    </dgm:pt>
    <dgm:pt modelId="{92FFBCD4-F740-459F-AAD9-96BA7D55AAE2}" type="pres">
      <dgm:prSet presAssocID="{3CD25C85-AFE5-4988-8855-156B0B6A4601}" presName="textRect" presStyleLbl="revTx" presStyleIdx="0" presStyleCnt="7">
        <dgm:presLayoutVars>
          <dgm:chMax val="1"/>
          <dgm:chPref val="1"/>
        </dgm:presLayoutVars>
      </dgm:prSet>
      <dgm:spPr/>
      <dgm:t>
        <a:bodyPr/>
        <a:lstStyle/>
        <a:p>
          <a:endParaRPr lang="en-ZA"/>
        </a:p>
      </dgm:t>
    </dgm:pt>
    <dgm:pt modelId="{06BB71C5-ECBE-4F6B-B9CD-9B83124BFD7F}" type="pres">
      <dgm:prSet presAssocID="{A7F3912F-4113-416B-A41C-1F27929468EF}" presName="sibTrans" presStyleLbl="sibTrans2D1" presStyleIdx="0" presStyleCnt="0"/>
      <dgm:spPr/>
      <dgm:t>
        <a:bodyPr/>
        <a:lstStyle/>
        <a:p>
          <a:endParaRPr lang="en-ZA"/>
        </a:p>
      </dgm:t>
    </dgm:pt>
    <dgm:pt modelId="{D39CB33B-10F8-45F2-97C8-13131608D08A}" type="pres">
      <dgm:prSet presAssocID="{AD40FDB0-59B5-401F-A63D-1F19B09D5D78}" presName="compNode" presStyleCnt="0"/>
      <dgm:spPr/>
    </dgm:pt>
    <dgm:pt modelId="{8C1B837D-0EA8-4A65-BC9F-FEFCCE439673}" type="pres">
      <dgm:prSet presAssocID="{AD40FDB0-59B5-401F-A63D-1F19B09D5D78}" presName="iconBgRect" presStyleLbl="bgShp" presStyleIdx="1" presStyleCnt="7"/>
      <dgm:spPr/>
    </dgm:pt>
    <dgm:pt modelId="{5C863651-2CE9-461F-932B-5D0FA27897E3}" type="pres">
      <dgm:prSet presAssocID="{AD40FDB0-59B5-401F-A63D-1F19B09D5D7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d with Gears"/>
        </a:ext>
      </dgm:extLst>
    </dgm:pt>
    <dgm:pt modelId="{7A2A5D8D-4025-4494-837D-1C017F3E0BB9}" type="pres">
      <dgm:prSet presAssocID="{AD40FDB0-59B5-401F-A63D-1F19B09D5D78}" presName="spaceRect" presStyleCnt="0"/>
      <dgm:spPr/>
    </dgm:pt>
    <dgm:pt modelId="{04E9E34D-9B8E-4326-942F-D4095004384E}" type="pres">
      <dgm:prSet presAssocID="{AD40FDB0-59B5-401F-A63D-1F19B09D5D78}" presName="textRect" presStyleLbl="revTx" presStyleIdx="1" presStyleCnt="7">
        <dgm:presLayoutVars>
          <dgm:chMax val="1"/>
          <dgm:chPref val="1"/>
        </dgm:presLayoutVars>
      </dgm:prSet>
      <dgm:spPr/>
      <dgm:t>
        <a:bodyPr/>
        <a:lstStyle/>
        <a:p>
          <a:endParaRPr lang="en-ZA"/>
        </a:p>
      </dgm:t>
    </dgm:pt>
    <dgm:pt modelId="{2E832B1A-D8D0-4405-B7BC-A85903B14AA7}" type="pres">
      <dgm:prSet presAssocID="{0428232C-1170-4B39-8847-199EC6E07FAE}" presName="sibTrans" presStyleLbl="sibTrans2D1" presStyleIdx="0" presStyleCnt="0"/>
      <dgm:spPr/>
      <dgm:t>
        <a:bodyPr/>
        <a:lstStyle/>
        <a:p>
          <a:endParaRPr lang="en-ZA"/>
        </a:p>
      </dgm:t>
    </dgm:pt>
    <dgm:pt modelId="{A3E75A66-9F47-4CEF-97BC-489C11DB9E14}" type="pres">
      <dgm:prSet presAssocID="{1219CEC5-6CDF-403E-84F4-083F4114A7CF}" presName="compNode" presStyleCnt="0"/>
      <dgm:spPr/>
    </dgm:pt>
    <dgm:pt modelId="{429D672E-ABD3-4C6F-A78C-A4ADAE500F0A}" type="pres">
      <dgm:prSet presAssocID="{1219CEC5-6CDF-403E-84F4-083F4114A7CF}" presName="iconBgRect" presStyleLbl="bgShp" presStyleIdx="2" presStyleCnt="7"/>
      <dgm:spPr/>
    </dgm:pt>
    <dgm:pt modelId="{9B8AE8A9-D979-4BF6-A26F-A5A39D8A20D2}" type="pres">
      <dgm:prSet presAssocID="{1219CEC5-6CDF-403E-84F4-083F4114A7C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roup Brainstorm"/>
        </a:ext>
      </dgm:extLst>
    </dgm:pt>
    <dgm:pt modelId="{E6817387-54E0-4C67-85A7-CFBE87F2FE7E}" type="pres">
      <dgm:prSet presAssocID="{1219CEC5-6CDF-403E-84F4-083F4114A7CF}" presName="spaceRect" presStyleCnt="0"/>
      <dgm:spPr/>
    </dgm:pt>
    <dgm:pt modelId="{863208C3-7820-4943-93E1-63A50D3947D2}" type="pres">
      <dgm:prSet presAssocID="{1219CEC5-6CDF-403E-84F4-083F4114A7CF}" presName="textRect" presStyleLbl="revTx" presStyleIdx="2" presStyleCnt="7">
        <dgm:presLayoutVars>
          <dgm:chMax val="1"/>
          <dgm:chPref val="1"/>
        </dgm:presLayoutVars>
      </dgm:prSet>
      <dgm:spPr/>
      <dgm:t>
        <a:bodyPr/>
        <a:lstStyle/>
        <a:p>
          <a:endParaRPr lang="en-ZA"/>
        </a:p>
      </dgm:t>
    </dgm:pt>
    <dgm:pt modelId="{BC4F74CE-6740-45BC-A019-57153779E3D0}" type="pres">
      <dgm:prSet presAssocID="{B80E12FF-20E0-41A3-9281-7A1F3D97C188}" presName="sibTrans" presStyleLbl="sibTrans2D1" presStyleIdx="0" presStyleCnt="0"/>
      <dgm:spPr/>
      <dgm:t>
        <a:bodyPr/>
        <a:lstStyle/>
        <a:p>
          <a:endParaRPr lang="en-ZA"/>
        </a:p>
      </dgm:t>
    </dgm:pt>
    <dgm:pt modelId="{345842CF-5928-4DD5-8316-8934476AF515}" type="pres">
      <dgm:prSet presAssocID="{7DCFB3D2-D7F4-4BD1-81F5-3F36E9234AE3}" presName="compNode" presStyleCnt="0"/>
      <dgm:spPr/>
    </dgm:pt>
    <dgm:pt modelId="{870A1D38-7A24-45D0-80CE-9C165EE91FB2}" type="pres">
      <dgm:prSet presAssocID="{7DCFB3D2-D7F4-4BD1-81F5-3F36E9234AE3}" presName="iconBgRect" presStyleLbl="bgShp" presStyleIdx="3" presStyleCnt="7"/>
      <dgm:spPr/>
    </dgm:pt>
    <dgm:pt modelId="{5B877DE0-DD86-4FAB-B327-AF61A7866A29}" type="pres">
      <dgm:prSet presAssocID="{7DCFB3D2-D7F4-4BD1-81F5-3F36E9234AE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oard Room"/>
        </a:ext>
      </dgm:extLst>
    </dgm:pt>
    <dgm:pt modelId="{A379FA3B-6E8C-44B8-B06A-9A6EE3E90414}" type="pres">
      <dgm:prSet presAssocID="{7DCFB3D2-D7F4-4BD1-81F5-3F36E9234AE3}" presName="spaceRect" presStyleCnt="0"/>
      <dgm:spPr/>
    </dgm:pt>
    <dgm:pt modelId="{475D1012-3354-4A34-AB03-AD3F1DC5FBFF}" type="pres">
      <dgm:prSet presAssocID="{7DCFB3D2-D7F4-4BD1-81F5-3F36E9234AE3}" presName="textRect" presStyleLbl="revTx" presStyleIdx="3" presStyleCnt="7">
        <dgm:presLayoutVars>
          <dgm:chMax val="1"/>
          <dgm:chPref val="1"/>
        </dgm:presLayoutVars>
      </dgm:prSet>
      <dgm:spPr/>
      <dgm:t>
        <a:bodyPr/>
        <a:lstStyle/>
        <a:p>
          <a:endParaRPr lang="en-ZA"/>
        </a:p>
      </dgm:t>
    </dgm:pt>
    <dgm:pt modelId="{51F7EF85-7512-4EAB-92E4-D33AC42D1291}" type="pres">
      <dgm:prSet presAssocID="{DA653654-9942-47E5-B6C9-2BF662A480DB}" presName="sibTrans" presStyleLbl="sibTrans2D1" presStyleIdx="0" presStyleCnt="0"/>
      <dgm:spPr/>
      <dgm:t>
        <a:bodyPr/>
        <a:lstStyle/>
        <a:p>
          <a:endParaRPr lang="en-ZA"/>
        </a:p>
      </dgm:t>
    </dgm:pt>
    <dgm:pt modelId="{1637F534-23DA-426E-B742-4807923E6F7F}" type="pres">
      <dgm:prSet presAssocID="{97E40407-3CB0-4ED6-B506-67EB9EB92EEF}" presName="compNode" presStyleCnt="0"/>
      <dgm:spPr/>
    </dgm:pt>
    <dgm:pt modelId="{B4B6E5FC-2C5D-48DE-B118-DA8D827EF090}" type="pres">
      <dgm:prSet presAssocID="{97E40407-3CB0-4ED6-B506-67EB9EB92EEF}" presName="iconBgRect" presStyleLbl="bgShp" presStyleIdx="4" presStyleCnt="7"/>
      <dgm:spPr/>
    </dgm:pt>
    <dgm:pt modelId="{00E4875C-6192-41B2-B84B-2E1E74EB14B1}" type="pres">
      <dgm:prSet presAssocID="{97E40407-3CB0-4ED6-B506-67EB9EB92EE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Group"/>
        </a:ext>
      </dgm:extLst>
    </dgm:pt>
    <dgm:pt modelId="{AF6F8251-9C95-42D0-AB24-D36DDA8463E5}" type="pres">
      <dgm:prSet presAssocID="{97E40407-3CB0-4ED6-B506-67EB9EB92EEF}" presName="spaceRect" presStyleCnt="0"/>
      <dgm:spPr/>
    </dgm:pt>
    <dgm:pt modelId="{FF3782D0-C30E-4FE6-90F7-161966806537}" type="pres">
      <dgm:prSet presAssocID="{97E40407-3CB0-4ED6-B506-67EB9EB92EEF}" presName="textRect" presStyleLbl="revTx" presStyleIdx="4" presStyleCnt="7">
        <dgm:presLayoutVars>
          <dgm:chMax val="1"/>
          <dgm:chPref val="1"/>
        </dgm:presLayoutVars>
      </dgm:prSet>
      <dgm:spPr/>
      <dgm:t>
        <a:bodyPr/>
        <a:lstStyle/>
        <a:p>
          <a:endParaRPr lang="en-ZA"/>
        </a:p>
      </dgm:t>
    </dgm:pt>
    <dgm:pt modelId="{221ADBB5-74BA-4E5D-BC37-E3025BF25A8F}" type="pres">
      <dgm:prSet presAssocID="{2B46DF5E-F5F0-4B5D-8CA5-6264AA676E63}" presName="sibTrans" presStyleLbl="sibTrans2D1" presStyleIdx="0" presStyleCnt="0"/>
      <dgm:spPr/>
      <dgm:t>
        <a:bodyPr/>
        <a:lstStyle/>
        <a:p>
          <a:endParaRPr lang="en-ZA"/>
        </a:p>
      </dgm:t>
    </dgm:pt>
    <dgm:pt modelId="{16038067-CC02-4746-B751-DEE6EAE033E5}" type="pres">
      <dgm:prSet presAssocID="{6B3C504D-B815-4973-AC94-E2A22A6EB6B7}" presName="compNode" presStyleCnt="0"/>
      <dgm:spPr/>
    </dgm:pt>
    <dgm:pt modelId="{89BC8C21-D2FD-4722-9FA4-BE64F681FFC6}" type="pres">
      <dgm:prSet presAssocID="{6B3C504D-B815-4973-AC94-E2A22A6EB6B7}" presName="iconBgRect" presStyleLbl="bgShp" presStyleIdx="5" presStyleCnt="7"/>
      <dgm:spPr/>
    </dgm:pt>
    <dgm:pt modelId="{62B34232-6932-4687-B0CC-E9521E53D767}" type="pres">
      <dgm:prSet presAssocID="{6B3C504D-B815-4973-AC94-E2A22A6EB6B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Users"/>
        </a:ext>
      </dgm:extLst>
    </dgm:pt>
    <dgm:pt modelId="{17AF40F8-1EEA-4409-8558-12210F69AF9B}" type="pres">
      <dgm:prSet presAssocID="{6B3C504D-B815-4973-AC94-E2A22A6EB6B7}" presName="spaceRect" presStyleCnt="0"/>
      <dgm:spPr/>
    </dgm:pt>
    <dgm:pt modelId="{FD18E185-2D7F-4ED5-A654-A1BA8E0C0E44}" type="pres">
      <dgm:prSet presAssocID="{6B3C504D-B815-4973-AC94-E2A22A6EB6B7}" presName="textRect" presStyleLbl="revTx" presStyleIdx="5" presStyleCnt="7">
        <dgm:presLayoutVars>
          <dgm:chMax val="1"/>
          <dgm:chPref val="1"/>
        </dgm:presLayoutVars>
      </dgm:prSet>
      <dgm:spPr/>
      <dgm:t>
        <a:bodyPr/>
        <a:lstStyle/>
        <a:p>
          <a:endParaRPr lang="en-ZA"/>
        </a:p>
      </dgm:t>
    </dgm:pt>
    <dgm:pt modelId="{F26B428B-3D3E-4421-81D5-31DA1C0C8452}" type="pres">
      <dgm:prSet presAssocID="{03E9C340-98FF-47ED-8055-4C8627828AA7}" presName="sibTrans" presStyleLbl="sibTrans2D1" presStyleIdx="0" presStyleCnt="0"/>
      <dgm:spPr/>
      <dgm:t>
        <a:bodyPr/>
        <a:lstStyle/>
        <a:p>
          <a:endParaRPr lang="en-ZA"/>
        </a:p>
      </dgm:t>
    </dgm:pt>
    <dgm:pt modelId="{F6CB2389-0E8C-43E7-B422-F5DD74491AA7}" type="pres">
      <dgm:prSet presAssocID="{2CA05E04-8498-4DD3-9130-C2EF0AFD9294}" presName="compNode" presStyleCnt="0"/>
      <dgm:spPr/>
    </dgm:pt>
    <dgm:pt modelId="{37DAD6B6-BDB7-4A5E-85F0-3837DF93EDEE}" type="pres">
      <dgm:prSet presAssocID="{2CA05E04-8498-4DD3-9130-C2EF0AFD9294}" presName="iconBgRect" presStyleLbl="bgShp" presStyleIdx="6" presStyleCnt="7"/>
      <dgm:spPr/>
    </dgm:pt>
    <dgm:pt modelId="{75DCE46C-DF08-4397-8E57-DE7C4366C1C2}" type="pres">
      <dgm:prSet presAssocID="{2CA05E04-8498-4DD3-9130-C2EF0AFD929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Business Growth"/>
        </a:ext>
      </dgm:extLst>
    </dgm:pt>
    <dgm:pt modelId="{5C16A986-8173-4237-AA93-6A7B2F24AF50}" type="pres">
      <dgm:prSet presAssocID="{2CA05E04-8498-4DD3-9130-C2EF0AFD9294}" presName="spaceRect" presStyleCnt="0"/>
      <dgm:spPr/>
    </dgm:pt>
    <dgm:pt modelId="{4F757E6F-A21E-4E17-AD3E-DDD9D8AE0EC8}" type="pres">
      <dgm:prSet presAssocID="{2CA05E04-8498-4DD3-9130-C2EF0AFD9294}" presName="textRect" presStyleLbl="revTx" presStyleIdx="6" presStyleCnt="7">
        <dgm:presLayoutVars>
          <dgm:chMax val="1"/>
          <dgm:chPref val="1"/>
        </dgm:presLayoutVars>
      </dgm:prSet>
      <dgm:spPr/>
      <dgm:t>
        <a:bodyPr/>
        <a:lstStyle/>
        <a:p>
          <a:endParaRPr lang="en-ZA"/>
        </a:p>
      </dgm:t>
    </dgm:pt>
  </dgm:ptLst>
  <dgm:cxnLst>
    <dgm:cxn modelId="{15084D8B-DE6E-4567-BE76-11D623D1A811}" srcId="{403226D0-E020-435E-A3EA-950CF629A6A0}" destId="{3CD25C85-AFE5-4988-8855-156B0B6A4601}" srcOrd="0" destOrd="0" parTransId="{AA3159AB-5BAD-4A0B-9E16-E57FFABC90E0}" sibTransId="{A7F3912F-4113-416B-A41C-1F27929468EF}"/>
    <dgm:cxn modelId="{8801DEA2-60A5-40F3-A525-2F93597ED774}" type="presOf" srcId="{DA653654-9942-47E5-B6C9-2BF662A480DB}" destId="{51F7EF85-7512-4EAB-92E4-D33AC42D1291}" srcOrd="0" destOrd="0" presId="urn:microsoft.com/office/officeart/2018/2/layout/IconCircleList"/>
    <dgm:cxn modelId="{B7C3B999-6C6A-488F-A551-BF7A6C689436}" type="presOf" srcId="{0428232C-1170-4B39-8847-199EC6E07FAE}" destId="{2E832B1A-D8D0-4405-B7BC-A85903B14AA7}" srcOrd="0" destOrd="0" presId="urn:microsoft.com/office/officeart/2018/2/layout/IconCircleList"/>
    <dgm:cxn modelId="{19A8CFCB-71F6-481D-B1FA-0EF41B216A7E}" type="presOf" srcId="{B80E12FF-20E0-41A3-9281-7A1F3D97C188}" destId="{BC4F74CE-6740-45BC-A019-57153779E3D0}" srcOrd="0" destOrd="0" presId="urn:microsoft.com/office/officeart/2018/2/layout/IconCircleList"/>
    <dgm:cxn modelId="{1739706B-B0C6-4300-9D51-01D06C072BAB}" srcId="{403226D0-E020-435E-A3EA-950CF629A6A0}" destId="{2CA05E04-8498-4DD3-9130-C2EF0AFD9294}" srcOrd="6" destOrd="0" parTransId="{776734AF-D067-44FC-BC90-CAD7B65AD833}" sibTransId="{A136586C-11CA-4383-8035-094E846EDB5B}"/>
    <dgm:cxn modelId="{7AFEF4C5-BC02-4565-8A7B-DA8DCE5CB821}" srcId="{403226D0-E020-435E-A3EA-950CF629A6A0}" destId="{AD40FDB0-59B5-401F-A63D-1F19B09D5D78}" srcOrd="1" destOrd="0" parTransId="{515D9FA6-D4F3-47B7-9A90-7D4501E9A611}" sibTransId="{0428232C-1170-4B39-8847-199EC6E07FAE}"/>
    <dgm:cxn modelId="{4B2C778F-64E2-4072-A2DA-02D75760F847}" type="presOf" srcId="{2B46DF5E-F5F0-4B5D-8CA5-6264AA676E63}" destId="{221ADBB5-74BA-4E5D-BC37-E3025BF25A8F}" srcOrd="0" destOrd="0" presId="urn:microsoft.com/office/officeart/2018/2/layout/IconCircleList"/>
    <dgm:cxn modelId="{11E3E361-F2BE-4C9C-B424-C1F74070EA7D}" type="presOf" srcId="{97E40407-3CB0-4ED6-B506-67EB9EB92EEF}" destId="{FF3782D0-C30E-4FE6-90F7-161966806537}" srcOrd="0" destOrd="0" presId="urn:microsoft.com/office/officeart/2018/2/layout/IconCircleList"/>
    <dgm:cxn modelId="{1252C550-BE5C-45ED-9FD4-B943FEED8E25}" type="presOf" srcId="{1219CEC5-6CDF-403E-84F4-083F4114A7CF}" destId="{863208C3-7820-4943-93E1-63A50D3947D2}" srcOrd="0" destOrd="0" presId="urn:microsoft.com/office/officeart/2018/2/layout/IconCircleList"/>
    <dgm:cxn modelId="{DD865996-CF49-4497-B30A-D64600B88471}" srcId="{403226D0-E020-435E-A3EA-950CF629A6A0}" destId="{6B3C504D-B815-4973-AC94-E2A22A6EB6B7}" srcOrd="5" destOrd="0" parTransId="{5216DFB4-0675-42CA-BB1E-95924F6288E2}" sibTransId="{03E9C340-98FF-47ED-8055-4C8627828AA7}"/>
    <dgm:cxn modelId="{5F9ACD6B-AA4E-4BFD-AFA7-913B0300D5CF}" type="presOf" srcId="{AD40FDB0-59B5-401F-A63D-1F19B09D5D78}" destId="{04E9E34D-9B8E-4326-942F-D4095004384E}" srcOrd="0" destOrd="0" presId="urn:microsoft.com/office/officeart/2018/2/layout/IconCircleList"/>
    <dgm:cxn modelId="{04E74F37-138F-4B95-81C8-A3B375D140D9}" srcId="{403226D0-E020-435E-A3EA-950CF629A6A0}" destId="{7DCFB3D2-D7F4-4BD1-81F5-3F36E9234AE3}" srcOrd="3" destOrd="0" parTransId="{54D2455E-E360-42E4-BBAF-2763C70232BD}" sibTransId="{DA653654-9942-47E5-B6C9-2BF662A480DB}"/>
    <dgm:cxn modelId="{DA478D0A-BB6E-45FE-973B-32B5BCD5C6DD}" type="presOf" srcId="{3CD25C85-AFE5-4988-8855-156B0B6A4601}" destId="{92FFBCD4-F740-459F-AAD9-96BA7D55AAE2}" srcOrd="0" destOrd="0" presId="urn:microsoft.com/office/officeart/2018/2/layout/IconCircleList"/>
    <dgm:cxn modelId="{D47A8FD5-3D36-470C-8CE7-D93233F79A99}" type="presOf" srcId="{403226D0-E020-435E-A3EA-950CF629A6A0}" destId="{34EFD376-8F11-48A3-905B-B9692C32A0E4}" srcOrd="0" destOrd="0" presId="urn:microsoft.com/office/officeart/2018/2/layout/IconCircleList"/>
    <dgm:cxn modelId="{1176E529-3A3F-4A69-BAB3-E1C297445D77}" type="presOf" srcId="{2CA05E04-8498-4DD3-9130-C2EF0AFD9294}" destId="{4F757E6F-A21E-4E17-AD3E-DDD9D8AE0EC8}" srcOrd="0" destOrd="0" presId="urn:microsoft.com/office/officeart/2018/2/layout/IconCircleList"/>
    <dgm:cxn modelId="{2A7CDB80-A804-4678-93B2-8F78CFA2EF71}" srcId="{403226D0-E020-435E-A3EA-950CF629A6A0}" destId="{1219CEC5-6CDF-403E-84F4-083F4114A7CF}" srcOrd="2" destOrd="0" parTransId="{E709407B-BA0B-41A4-844E-45177BC7F4CF}" sibTransId="{B80E12FF-20E0-41A3-9281-7A1F3D97C188}"/>
    <dgm:cxn modelId="{6463D55C-A2DB-4E8C-8690-A926E30A923A}" type="presOf" srcId="{6B3C504D-B815-4973-AC94-E2A22A6EB6B7}" destId="{FD18E185-2D7F-4ED5-A654-A1BA8E0C0E44}" srcOrd="0" destOrd="0" presId="urn:microsoft.com/office/officeart/2018/2/layout/IconCircleList"/>
    <dgm:cxn modelId="{58043C0E-D7B1-4201-9AC7-03077FBAFC7D}" srcId="{403226D0-E020-435E-A3EA-950CF629A6A0}" destId="{97E40407-3CB0-4ED6-B506-67EB9EB92EEF}" srcOrd="4" destOrd="0" parTransId="{4BC41ABB-A7C3-4DE1-8CD5-6EB36B16720E}" sibTransId="{2B46DF5E-F5F0-4B5D-8CA5-6264AA676E63}"/>
    <dgm:cxn modelId="{D2EA2A1E-E69E-4381-9DCF-F79C86073935}" type="presOf" srcId="{A7F3912F-4113-416B-A41C-1F27929468EF}" destId="{06BB71C5-ECBE-4F6B-B9CD-9B83124BFD7F}" srcOrd="0" destOrd="0" presId="urn:microsoft.com/office/officeart/2018/2/layout/IconCircleList"/>
    <dgm:cxn modelId="{9E453683-DBFB-43B7-A684-7E8B0DF5BEF6}" type="presOf" srcId="{03E9C340-98FF-47ED-8055-4C8627828AA7}" destId="{F26B428B-3D3E-4421-81D5-31DA1C0C8452}" srcOrd="0" destOrd="0" presId="urn:microsoft.com/office/officeart/2018/2/layout/IconCircleList"/>
    <dgm:cxn modelId="{65347DDF-D861-4908-AB67-943BCB5E51A4}" type="presOf" srcId="{7DCFB3D2-D7F4-4BD1-81F5-3F36E9234AE3}" destId="{475D1012-3354-4A34-AB03-AD3F1DC5FBFF}" srcOrd="0" destOrd="0" presId="urn:microsoft.com/office/officeart/2018/2/layout/IconCircleList"/>
    <dgm:cxn modelId="{67FDDC60-B3C9-4DEE-A5D4-CD77A4451A80}" type="presParOf" srcId="{34EFD376-8F11-48A3-905B-B9692C32A0E4}" destId="{93EBD9A3-6340-47AC-BDA2-66FF847FE371}" srcOrd="0" destOrd="0" presId="urn:microsoft.com/office/officeart/2018/2/layout/IconCircleList"/>
    <dgm:cxn modelId="{94B7DBE9-0FD3-45CA-AB0F-44F6E03185FF}" type="presParOf" srcId="{93EBD9A3-6340-47AC-BDA2-66FF847FE371}" destId="{464638E8-9A6D-4A01-BC11-3134DAF016D8}" srcOrd="0" destOrd="0" presId="urn:microsoft.com/office/officeart/2018/2/layout/IconCircleList"/>
    <dgm:cxn modelId="{2B620074-840B-4B50-99EB-2DD933059F51}" type="presParOf" srcId="{464638E8-9A6D-4A01-BC11-3134DAF016D8}" destId="{F10638C7-FBE8-4550-9862-80B70BBB8520}" srcOrd="0" destOrd="0" presId="urn:microsoft.com/office/officeart/2018/2/layout/IconCircleList"/>
    <dgm:cxn modelId="{1E627351-7F95-4133-9ED5-E4A3435CC138}" type="presParOf" srcId="{464638E8-9A6D-4A01-BC11-3134DAF016D8}" destId="{13702A49-F302-4A79-8276-334070591CD4}" srcOrd="1" destOrd="0" presId="urn:microsoft.com/office/officeart/2018/2/layout/IconCircleList"/>
    <dgm:cxn modelId="{54A73E55-6C8D-4605-86C9-1BEE27F91044}" type="presParOf" srcId="{464638E8-9A6D-4A01-BC11-3134DAF016D8}" destId="{1D07C39D-C4B8-4645-AD9E-FB013F1BD525}" srcOrd="2" destOrd="0" presId="urn:microsoft.com/office/officeart/2018/2/layout/IconCircleList"/>
    <dgm:cxn modelId="{A4F08E95-EE9E-4D9F-8384-872377F3AFA3}" type="presParOf" srcId="{464638E8-9A6D-4A01-BC11-3134DAF016D8}" destId="{92FFBCD4-F740-459F-AAD9-96BA7D55AAE2}" srcOrd="3" destOrd="0" presId="urn:microsoft.com/office/officeart/2018/2/layout/IconCircleList"/>
    <dgm:cxn modelId="{A08FA3CD-3E5B-4A99-8D5D-645776F0AC74}" type="presParOf" srcId="{93EBD9A3-6340-47AC-BDA2-66FF847FE371}" destId="{06BB71C5-ECBE-4F6B-B9CD-9B83124BFD7F}" srcOrd="1" destOrd="0" presId="urn:microsoft.com/office/officeart/2018/2/layout/IconCircleList"/>
    <dgm:cxn modelId="{EA76AEE6-74E4-4ED5-A438-443B2582313D}" type="presParOf" srcId="{93EBD9A3-6340-47AC-BDA2-66FF847FE371}" destId="{D39CB33B-10F8-45F2-97C8-13131608D08A}" srcOrd="2" destOrd="0" presId="urn:microsoft.com/office/officeart/2018/2/layout/IconCircleList"/>
    <dgm:cxn modelId="{72459CC0-7A89-4588-AFCC-01A9972ACC73}" type="presParOf" srcId="{D39CB33B-10F8-45F2-97C8-13131608D08A}" destId="{8C1B837D-0EA8-4A65-BC9F-FEFCCE439673}" srcOrd="0" destOrd="0" presId="urn:microsoft.com/office/officeart/2018/2/layout/IconCircleList"/>
    <dgm:cxn modelId="{5DD6703D-2F83-4975-8209-56F8EA106BE3}" type="presParOf" srcId="{D39CB33B-10F8-45F2-97C8-13131608D08A}" destId="{5C863651-2CE9-461F-932B-5D0FA27897E3}" srcOrd="1" destOrd="0" presId="urn:microsoft.com/office/officeart/2018/2/layout/IconCircleList"/>
    <dgm:cxn modelId="{263241A4-2F73-492D-B5BE-981109973BD0}" type="presParOf" srcId="{D39CB33B-10F8-45F2-97C8-13131608D08A}" destId="{7A2A5D8D-4025-4494-837D-1C017F3E0BB9}" srcOrd="2" destOrd="0" presId="urn:microsoft.com/office/officeart/2018/2/layout/IconCircleList"/>
    <dgm:cxn modelId="{EE5D0953-81D0-4059-B315-4C95C54B7AE4}" type="presParOf" srcId="{D39CB33B-10F8-45F2-97C8-13131608D08A}" destId="{04E9E34D-9B8E-4326-942F-D4095004384E}" srcOrd="3" destOrd="0" presId="urn:microsoft.com/office/officeart/2018/2/layout/IconCircleList"/>
    <dgm:cxn modelId="{02A2092C-87B7-4DBF-A477-447566F2294E}" type="presParOf" srcId="{93EBD9A3-6340-47AC-BDA2-66FF847FE371}" destId="{2E832B1A-D8D0-4405-B7BC-A85903B14AA7}" srcOrd="3" destOrd="0" presId="urn:microsoft.com/office/officeart/2018/2/layout/IconCircleList"/>
    <dgm:cxn modelId="{09354B8B-B1AF-489C-8180-94F65D40F446}" type="presParOf" srcId="{93EBD9A3-6340-47AC-BDA2-66FF847FE371}" destId="{A3E75A66-9F47-4CEF-97BC-489C11DB9E14}" srcOrd="4" destOrd="0" presId="urn:microsoft.com/office/officeart/2018/2/layout/IconCircleList"/>
    <dgm:cxn modelId="{689AC190-CDFE-4258-9197-2BBDAC04DE8D}" type="presParOf" srcId="{A3E75A66-9F47-4CEF-97BC-489C11DB9E14}" destId="{429D672E-ABD3-4C6F-A78C-A4ADAE500F0A}" srcOrd="0" destOrd="0" presId="urn:microsoft.com/office/officeart/2018/2/layout/IconCircleList"/>
    <dgm:cxn modelId="{73D620FF-60C7-422E-92F5-B7883359F4E1}" type="presParOf" srcId="{A3E75A66-9F47-4CEF-97BC-489C11DB9E14}" destId="{9B8AE8A9-D979-4BF6-A26F-A5A39D8A20D2}" srcOrd="1" destOrd="0" presId="urn:microsoft.com/office/officeart/2018/2/layout/IconCircleList"/>
    <dgm:cxn modelId="{373CFC3C-E99D-4FC6-B2AB-75F0C4D886F0}" type="presParOf" srcId="{A3E75A66-9F47-4CEF-97BC-489C11DB9E14}" destId="{E6817387-54E0-4C67-85A7-CFBE87F2FE7E}" srcOrd="2" destOrd="0" presId="urn:microsoft.com/office/officeart/2018/2/layout/IconCircleList"/>
    <dgm:cxn modelId="{FC6AACFD-9E11-4347-9484-36D5C518631B}" type="presParOf" srcId="{A3E75A66-9F47-4CEF-97BC-489C11DB9E14}" destId="{863208C3-7820-4943-93E1-63A50D3947D2}" srcOrd="3" destOrd="0" presId="urn:microsoft.com/office/officeart/2018/2/layout/IconCircleList"/>
    <dgm:cxn modelId="{F11BB65C-4548-4BC4-B92D-D360C2939D68}" type="presParOf" srcId="{93EBD9A3-6340-47AC-BDA2-66FF847FE371}" destId="{BC4F74CE-6740-45BC-A019-57153779E3D0}" srcOrd="5" destOrd="0" presId="urn:microsoft.com/office/officeart/2018/2/layout/IconCircleList"/>
    <dgm:cxn modelId="{B6B7A2A5-92D0-49D7-94F6-EB1C6298B034}" type="presParOf" srcId="{93EBD9A3-6340-47AC-BDA2-66FF847FE371}" destId="{345842CF-5928-4DD5-8316-8934476AF515}" srcOrd="6" destOrd="0" presId="urn:microsoft.com/office/officeart/2018/2/layout/IconCircleList"/>
    <dgm:cxn modelId="{1012C329-7A7E-4049-8CC3-C88B3467A355}" type="presParOf" srcId="{345842CF-5928-4DD5-8316-8934476AF515}" destId="{870A1D38-7A24-45D0-80CE-9C165EE91FB2}" srcOrd="0" destOrd="0" presId="urn:microsoft.com/office/officeart/2018/2/layout/IconCircleList"/>
    <dgm:cxn modelId="{AB62631B-F7B4-4AB0-A19A-D3FD3382A01A}" type="presParOf" srcId="{345842CF-5928-4DD5-8316-8934476AF515}" destId="{5B877DE0-DD86-4FAB-B327-AF61A7866A29}" srcOrd="1" destOrd="0" presId="urn:microsoft.com/office/officeart/2018/2/layout/IconCircleList"/>
    <dgm:cxn modelId="{A3733492-9CAF-42A5-99CC-28750C963AEA}" type="presParOf" srcId="{345842CF-5928-4DD5-8316-8934476AF515}" destId="{A379FA3B-6E8C-44B8-B06A-9A6EE3E90414}" srcOrd="2" destOrd="0" presId="urn:microsoft.com/office/officeart/2018/2/layout/IconCircleList"/>
    <dgm:cxn modelId="{ED38E3A0-9735-4E43-8CE7-FF879585C82D}" type="presParOf" srcId="{345842CF-5928-4DD5-8316-8934476AF515}" destId="{475D1012-3354-4A34-AB03-AD3F1DC5FBFF}" srcOrd="3" destOrd="0" presId="urn:microsoft.com/office/officeart/2018/2/layout/IconCircleList"/>
    <dgm:cxn modelId="{836635C6-0CAF-4810-A494-7B8A2B00BF37}" type="presParOf" srcId="{93EBD9A3-6340-47AC-BDA2-66FF847FE371}" destId="{51F7EF85-7512-4EAB-92E4-D33AC42D1291}" srcOrd="7" destOrd="0" presId="urn:microsoft.com/office/officeart/2018/2/layout/IconCircleList"/>
    <dgm:cxn modelId="{5D7F1BAF-62B2-4A54-A23C-0FB740A4D238}" type="presParOf" srcId="{93EBD9A3-6340-47AC-BDA2-66FF847FE371}" destId="{1637F534-23DA-426E-B742-4807923E6F7F}" srcOrd="8" destOrd="0" presId="urn:microsoft.com/office/officeart/2018/2/layout/IconCircleList"/>
    <dgm:cxn modelId="{7C7891E6-3A6F-421D-81E2-7EDC2A81E67E}" type="presParOf" srcId="{1637F534-23DA-426E-B742-4807923E6F7F}" destId="{B4B6E5FC-2C5D-48DE-B118-DA8D827EF090}" srcOrd="0" destOrd="0" presId="urn:microsoft.com/office/officeart/2018/2/layout/IconCircleList"/>
    <dgm:cxn modelId="{FED2D4CB-8BBB-47F8-84EC-8C36C9A9E920}" type="presParOf" srcId="{1637F534-23DA-426E-B742-4807923E6F7F}" destId="{00E4875C-6192-41B2-B84B-2E1E74EB14B1}" srcOrd="1" destOrd="0" presId="urn:microsoft.com/office/officeart/2018/2/layout/IconCircleList"/>
    <dgm:cxn modelId="{3C9CACA2-88C0-486D-9317-B454FD914A8F}" type="presParOf" srcId="{1637F534-23DA-426E-B742-4807923E6F7F}" destId="{AF6F8251-9C95-42D0-AB24-D36DDA8463E5}" srcOrd="2" destOrd="0" presId="urn:microsoft.com/office/officeart/2018/2/layout/IconCircleList"/>
    <dgm:cxn modelId="{72005579-3443-4D55-AB83-18DC2438E00C}" type="presParOf" srcId="{1637F534-23DA-426E-B742-4807923E6F7F}" destId="{FF3782D0-C30E-4FE6-90F7-161966806537}" srcOrd="3" destOrd="0" presId="urn:microsoft.com/office/officeart/2018/2/layout/IconCircleList"/>
    <dgm:cxn modelId="{EE09A5CB-E1F8-4786-A025-EE887E66E385}" type="presParOf" srcId="{93EBD9A3-6340-47AC-BDA2-66FF847FE371}" destId="{221ADBB5-74BA-4E5D-BC37-E3025BF25A8F}" srcOrd="9" destOrd="0" presId="urn:microsoft.com/office/officeart/2018/2/layout/IconCircleList"/>
    <dgm:cxn modelId="{F2BA8E91-4E33-49A0-B73E-77FECB1EDC1F}" type="presParOf" srcId="{93EBD9A3-6340-47AC-BDA2-66FF847FE371}" destId="{16038067-CC02-4746-B751-DEE6EAE033E5}" srcOrd="10" destOrd="0" presId="urn:microsoft.com/office/officeart/2018/2/layout/IconCircleList"/>
    <dgm:cxn modelId="{E8E69566-76B9-414F-88AB-DB02E95AE4C6}" type="presParOf" srcId="{16038067-CC02-4746-B751-DEE6EAE033E5}" destId="{89BC8C21-D2FD-4722-9FA4-BE64F681FFC6}" srcOrd="0" destOrd="0" presId="urn:microsoft.com/office/officeart/2018/2/layout/IconCircleList"/>
    <dgm:cxn modelId="{C3142239-19B1-487F-A318-4157191BB866}" type="presParOf" srcId="{16038067-CC02-4746-B751-DEE6EAE033E5}" destId="{62B34232-6932-4687-B0CC-E9521E53D767}" srcOrd="1" destOrd="0" presId="urn:microsoft.com/office/officeart/2018/2/layout/IconCircleList"/>
    <dgm:cxn modelId="{247A7DCA-4413-4812-AD3F-E0A822C1A902}" type="presParOf" srcId="{16038067-CC02-4746-B751-DEE6EAE033E5}" destId="{17AF40F8-1EEA-4409-8558-12210F69AF9B}" srcOrd="2" destOrd="0" presId="urn:microsoft.com/office/officeart/2018/2/layout/IconCircleList"/>
    <dgm:cxn modelId="{3C89804E-B475-404F-88C7-AA8AA49E07EE}" type="presParOf" srcId="{16038067-CC02-4746-B751-DEE6EAE033E5}" destId="{FD18E185-2D7F-4ED5-A654-A1BA8E0C0E44}" srcOrd="3" destOrd="0" presId="urn:microsoft.com/office/officeart/2018/2/layout/IconCircleList"/>
    <dgm:cxn modelId="{D36553DD-03AF-4CDE-A12D-390026226502}" type="presParOf" srcId="{93EBD9A3-6340-47AC-BDA2-66FF847FE371}" destId="{F26B428B-3D3E-4421-81D5-31DA1C0C8452}" srcOrd="11" destOrd="0" presId="urn:microsoft.com/office/officeart/2018/2/layout/IconCircleList"/>
    <dgm:cxn modelId="{17FD449B-0AB0-4DDB-A2B4-8B406EB8DB4E}" type="presParOf" srcId="{93EBD9A3-6340-47AC-BDA2-66FF847FE371}" destId="{F6CB2389-0E8C-43E7-B422-F5DD74491AA7}" srcOrd="12" destOrd="0" presId="urn:microsoft.com/office/officeart/2018/2/layout/IconCircleList"/>
    <dgm:cxn modelId="{857010DA-967F-4795-8393-727CA579859E}" type="presParOf" srcId="{F6CB2389-0E8C-43E7-B422-F5DD74491AA7}" destId="{37DAD6B6-BDB7-4A5E-85F0-3837DF93EDEE}" srcOrd="0" destOrd="0" presId="urn:microsoft.com/office/officeart/2018/2/layout/IconCircleList"/>
    <dgm:cxn modelId="{5DB4E1D5-BC42-4056-A3F9-F63B05F1470B}" type="presParOf" srcId="{F6CB2389-0E8C-43E7-B422-F5DD74491AA7}" destId="{75DCE46C-DF08-4397-8E57-DE7C4366C1C2}" srcOrd="1" destOrd="0" presId="urn:microsoft.com/office/officeart/2018/2/layout/IconCircleList"/>
    <dgm:cxn modelId="{2E9938D4-4D2F-46E4-86C1-D5796FD84AEB}" type="presParOf" srcId="{F6CB2389-0E8C-43E7-B422-F5DD74491AA7}" destId="{5C16A986-8173-4237-AA93-6A7B2F24AF50}" srcOrd="2" destOrd="0" presId="urn:microsoft.com/office/officeart/2018/2/layout/IconCircleList"/>
    <dgm:cxn modelId="{CD8E6DE2-23CC-4679-B84E-232C5CA09D73}" type="presParOf" srcId="{F6CB2389-0E8C-43E7-B422-F5DD74491AA7}" destId="{4F757E6F-A21E-4E17-AD3E-DDD9D8AE0EC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AB1D5E-E70C-4A45-9D63-0DBA53D842B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5CF95AB-95E5-4805-9BA2-B08A0DDC1430}">
      <dgm:prSet/>
      <dgm:spPr/>
      <dgm:t>
        <a:bodyPr/>
        <a:lstStyle/>
        <a:p>
          <a:r>
            <a:rPr lang="en-US"/>
            <a:t>1 Cor. 12:12-14;</a:t>
          </a:r>
          <a:r>
            <a:rPr lang="en-US" i="1"/>
            <a:t> </a:t>
          </a:r>
          <a:endParaRPr lang="en-US"/>
        </a:p>
      </dgm:t>
    </dgm:pt>
    <dgm:pt modelId="{4CDFA434-A89B-4E66-9550-2D399166A6CE}" type="parTrans" cxnId="{E651C472-5690-4959-BECD-C0318217668F}">
      <dgm:prSet/>
      <dgm:spPr/>
      <dgm:t>
        <a:bodyPr/>
        <a:lstStyle/>
        <a:p>
          <a:endParaRPr lang="en-US"/>
        </a:p>
      </dgm:t>
    </dgm:pt>
    <dgm:pt modelId="{8D7410BA-CFB3-4182-935E-458C9099B066}" type="sibTrans" cxnId="{E651C472-5690-4959-BECD-C0318217668F}">
      <dgm:prSet/>
      <dgm:spPr/>
      <dgm:t>
        <a:bodyPr/>
        <a:lstStyle/>
        <a:p>
          <a:endParaRPr lang="en-US"/>
        </a:p>
      </dgm:t>
    </dgm:pt>
    <dgm:pt modelId="{22494982-6B22-4CB2-BE82-AF9FC5409551}">
      <dgm:prSet/>
      <dgm:spPr/>
      <dgm:t>
        <a:bodyPr/>
        <a:lstStyle/>
        <a:p>
          <a:r>
            <a:rPr lang="en-US" i="1"/>
            <a:t>“For even as the body is one and yet has many members, and all the members of the body, though they are many, are one body, so also is Christ... For by the Spirit we are all baptized into one body, whether Jews or Gentiles, whether slaves or free, and have all been made to drink unto one Spirit for in fact the body is not one member but many.” 	</a:t>
          </a:r>
          <a:endParaRPr lang="en-US"/>
        </a:p>
      </dgm:t>
    </dgm:pt>
    <dgm:pt modelId="{39120375-58CB-413F-8A81-EC6A29D0C5BC}" type="parTrans" cxnId="{11F4470C-3E39-4AE8-B6C8-02EAACA47AD4}">
      <dgm:prSet/>
      <dgm:spPr/>
      <dgm:t>
        <a:bodyPr/>
        <a:lstStyle/>
        <a:p>
          <a:endParaRPr lang="en-US"/>
        </a:p>
      </dgm:t>
    </dgm:pt>
    <dgm:pt modelId="{13065AA7-43AF-4A18-83DB-0A9BEB4C1A46}" type="sibTrans" cxnId="{11F4470C-3E39-4AE8-B6C8-02EAACA47AD4}">
      <dgm:prSet/>
      <dgm:spPr/>
      <dgm:t>
        <a:bodyPr/>
        <a:lstStyle/>
        <a:p>
          <a:endParaRPr lang="en-US"/>
        </a:p>
      </dgm:t>
    </dgm:pt>
    <dgm:pt modelId="{399B4C9C-716A-4C8E-85D6-40F68592A3D5}">
      <dgm:prSet/>
      <dgm:spPr/>
      <dgm:t>
        <a:bodyPr/>
        <a:lstStyle/>
        <a:p>
          <a:r>
            <a:rPr lang="en-US" b="1"/>
            <a:t>Galatians 3:26-29</a:t>
          </a:r>
          <a:r>
            <a:rPr lang="en-US"/>
            <a:t> </a:t>
          </a:r>
        </a:p>
      </dgm:t>
    </dgm:pt>
    <dgm:pt modelId="{E7F967AD-D259-4CD5-AC05-1F462DE297AF}" type="parTrans" cxnId="{4F61F7FC-3DAE-4DB0-9FE9-4B40F79E26E1}">
      <dgm:prSet/>
      <dgm:spPr/>
      <dgm:t>
        <a:bodyPr/>
        <a:lstStyle/>
        <a:p>
          <a:endParaRPr lang="en-US"/>
        </a:p>
      </dgm:t>
    </dgm:pt>
    <dgm:pt modelId="{3227B965-EF45-431C-B349-1B07F141AB5A}" type="sibTrans" cxnId="{4F61F7FC-3DAE-4DB0-9FE9-4B40F79E26E1}">
      <dgm:prSet/>
      <dgm:spPr/>
      <dgm:t>
        <a:bodyPr/>
        <a:lstStyle/>
        <a:p>
          <a:endParaRPr lang="en-US"/>
        </a:p>
      </dgm:t>
    </dgm:pt>
    <dgm:pt modelId="{756D6B2B-CB14-4F7E-9906-1F5CEAAA856E}">
      <dgm:prSet/>
      <dgm:spPr/>
      <dgm:t>
        <a:bodyPr/>
        <a:lstStyle/>
        <a:p>
          <a:r>
            <a:rPr lang="en-US"/>
            <a:t>“All of you indeed are children of God through faith in Christ Jesus. For as many of you as were baptized into Christ have clothed yourselves with Christ. There is neither Judean nor Greek (that is neither Jew nor Gentile), there is neither slave nor free, there is not male and female; for all of you are one in Christ Jesus.”</a:t>
          </a:r>
        </a:p>
      </dgm:t>
    </dgm:pt>
    <dgm:pt modelId="{96F36A62-5871-4EB9-8A7E-311EA9292A06}" type="parTrans" cxnId="{3A233144-811E-499B-B770-6B139747152F}">
      <dgm:prSet/>
      <dgm:spPr/>
      <dgm:t>
        <a:bodyPr/>
        <a:lstStyle/>
        <a:p>
          <a:endParaRPr lang="en-US"/>
        </a:p>
      </dgm:t>
    </dgm:pt>
    <dgm:pt modelId="{D7E43429-975B-4FE2-9EF1-FC50C0C2F337}" type="sibTrans" cxnId="{3A233144-811E-499B-B770-6B139747152F}">
      <dgm:prSet/>
      <dgm:spPr/>
      <dgm:t>
        <a:bodyPr/>
        <a:lstStyle/>
        <a:p>
          <a:endParaRPr lang="en-US"/>
        </a:p>
      </dgm:t>
    </dgm:pt>
    <dgm:pt modelId="{84D6C82E-482E-40E3-A435-64C451324EA3}">
      <dgm:prSet/>
      <dgm:spPr/>
      <dgm:t>
        <a:bodyPr/>
        <a:lstStyle/>
        <a:p>
          <a:r>
            <a:rPr lang="en-ZA"/>
            <a:t>PENTECOST?</a:t>
          </a:r>
          <a:endParaRPr lang="en-US"/>
        </a:p>
      </dgm:t>
    </dgm:pt>
    <dgm:pt modelId="{148B3E7D-CD4E-48FD-B145-65BA1065BFCE}" type="parTrans" cxnId="{EC34E18B-33CF-4FE2-A128-E7C25961F63C}">
      <dgm:prSet/>
      <dgm:spPr/>
      <dgm:t>
        <a:bodyPr/>
        <a:lstStyle/>
        <a:p>
          <a:endParaRPr lang="en-US"/>
        </a:p>
      </dgm:t>
    </dgm:pt>
    <dgm:pt modelId="{43048881-361F-4673-AF1E-A99091062D8D}" type="sibTrans" cxnId="{EC34E18B-33CF-4FE2-A128-E7C25961F63C}">
      <dgm:prSet/>
      <dgm:spPr/>
      <dgm:t>
        <a:bodyPr/>
        <a:lstStyle/>
        <a:p>
          <a:endParaRPr lang="en-US"/>
        </a:p>
      </dgm:t>
    </dgm:pt>
    <dgm:pt modelId="{54462E3C-BFE1-423C-A619-0A91FADACD23}" type="pres">
      <dgm:prSet presAssocID="{37AB1D5E-E70C-4A45-9D63-0DBA53D842BB}" presName="root" presStyleCnt="0">
        <dgm:presLayoutVars>
          <dgm:dir/>
          <dgm:resizeHandles val="exact"/>
        </dgm:presLayoutVars>
      </dgm:prSet>
      <dgm:spPr/>
      <dgm:t>
        <a:bodyPr/>
        <a:lstStyle/>
        <a:p>
          <a:endParaRPr lang="en-ZA"/>
        </a:p>
      </dgm:t>
    </dgm:pt>
    <dgm:pt modelId="{D9320786-F626-4F3A-BFCE-88F0431BDE53}" type="pres">
      <dgm:prSet presAssocID="{37AB1D5E-E70C-4A45-9D63-0DBA53D842BB}" presName="container" presStyleCnt="0">
        <dgm:presLayoutVars>
          <dgm:dir/>
          <dgm:resizeHandles val="exact"/>
        </dgm:presLayoutVars>
      </dgm:prSet>
      <dgm:spPr/>
    </dgm:pt>
    <dgm:pt modelId="{B00A59CB-7E9D-401F-B518-DFF50FCBC3EC}" type="pres">
      <dgm:prSet presAssocID="{B5CF95AB-95E5-4805-9BA2-B08A0DDC1430}" presName="compNode" presStyleCnt="0"/>
      <dgm:spPr/>
    </dgm:pt>
    <dgm:pt modelId="{D50B000C-8212-4B1D-92DD-4F50DD41FBD7}" type="pres">
      <dgm:prSet presAssocID="{B5CF95AB-95E5-4805-9BA2-B08A0DDC1430}" presName="iconBgRect" presStyleLbl="bgShp" presStyleIdx="0" presStyleCnt="5"/>
      <dgm:spPr/>
    </dgm:pt>
    <dgm:pt modelId="{66E0337E-44AC-4700-A5DE-1837B64D55A0}" type="pres">
      <dgm:prSet presAssocID="{B5CF95AB-95E5-4805-9BA2-B08A0DDC143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Love Letter"/>
        </a:ext>
      </dgm:extLst>
    </dgm:pt>
    <dgm:pt modelId="{D9BFBE29-F4F7-42A0-8BCA-57D52DFE04DC}" type="pres">
      <dgm:prSet presAssocID="{B5CF95AB-95E5-4805-9BA2-B08A0DDC1430}" presName="spaceRect" presStyleCnt="0"/>
      <dgm:spPr/>
    </dgm:pt>
    <dgm:pt modelId="{1B0D6D01-4A2A-4633-9635-2DFBC97CA8DA}" type="pres">
      <dgm:prSet presAssocID="{B5CF95AB-95E5-4805-9BA2-B08A0DDC1430}" presName="textRect" presStyleLbl="revTx" presStyleIdx="0" presStyleCnt="5">
        <dgm:presLayoutVars>
          <dgm:chMax val="1"/>
          <dgm:chPref val="1"/>
        </dgm:presLayoutVars>
      </dgm:prSet>
      <dgm:spPr/>
      <dgm:t>
        <a:bodyPr/>
        <a:lstStyle/>
        <a:p>
          <a:endParaRPr lang="en-ZA"/>
        </a:p>
      </dgm:t>
    </dgm:pt>
    <dgm:pt modelId="{11AF0EC1-A74A-4874-BA8F-67306F028B14}" type="pres">
      <dgm:prSet presAssocID="{8D7410BA-CFB3-4182-935E-458C9099B066}" presName="sibTrans" presStyleLbl="sibTrans2D1" presStyleIdx="0" presStyleCnt="0"/>
      <dgm:spPr/>
      <dgm:t>
        <a:bodyPr/>
        <a:lstStyle/>
        <a:p>
          <a:endParaRPr lang="en-ZA"/>
        </a:p>
      </dgm:t>
    </dgm:pt>
    <dgm:pt modelId="{EF514ED1-438C-4A7E-92FC-FB58DE27F51C}" type="pres">
      <dgm:prSet presAssocID="{22494982-6B22-4CB2-BE82-AF9FC5409551}" presName="compNode" presStyleCnt="0"/>
      <dgm:spPr/>
    </dgm:pt>
    <dgm:pt modelId="{BE30AAB0-7A2A-4B84-895D-0B572CCEE05B}" type="pres">
      <dgm:prSet presAssocID="{22494982-6B22-4CB2-BE82-AF9FC5409551}" presName="iconBgRect" presStyleLbl="bgShp" presStyleIdx="1" presStyleCnt="5"/>
      <dgm:spPr/>
    </dgm:pt>
    <dgm:pt modelId="{725FA755-83F7-4F3C-94F8-6137567CDE5C}" type="pres">
      <dgm:prSet presAssocID="{22494982-6B22-4CB2-BE82-AF9FC540955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iraffe"/>
        </a:ext>
      </dgm:extLst>
    </dgm:pt>
    <dgm:pt modelId="{BA15AF48-9B6C-4407-9107-FE6B1AD99E3D}" type="pres">
      <dgm:prSet presAssocID="{22494982-6B22-4CB2-BE82-AF9FC5409551}" presName="spaceRect" presStyleCnt="0"/>
      <dgm:spPr/>
    </dgm:pt>
    <dgm:pt modelId="{1B675C90-713F-46CC-88B0-B844720FA380}" type="pres">
      <dgm:prSet presAssocID="{22494982-6B22-4CB2-BE82-AF9FC5409551}" presName="textRect" presStyleLbl="revTx" presStyleIdx="1" presStyleCnt="5">
        <dgm:presLayoutVars>
          <dgm:chMax val="1"/>
          <dgm:chPref val="1"/>
        </dgm:presLayoutVars>
      </dgm:prSet>
      <dgm:spPr/>
      <dgm:t>
        <a:bodyPr/>
        <a:lstStyle/>
        <a:p>
          <a:endParaRPr lang="en-ZA"/>
        </a:p>
      </dgm:t>
    </dgm:pt>
    <dgm:pt modelId="{E81A52A7-5D5F-4E25-B54D-428524CF2E93}" type="pres">
      <dgm:prSet presAssocID="{13065AA7-43AF-4A18-83DB-0A9BEB4C1A46}" presName="sibTrans" presStyleLbl="sibTrans2D1" presStyleIdx="0" presStyleCnt="0"/>
      <dgm:spPr/>
      <dgm:t>
        <a:bodyPr/>
        <a:lstStyle/>
        <a:p>
          <a:endParaRPr lang="en-ZA"/>
        </a:p>
      </dgm:t>
    </dgm:pt>
    <dgm:pt modelId="{3E2FD920-4CC5-4DC6-ABC1-5ED03A6B6C2C}" type="pres">
      <dgm:prSet presAssocID="{399B4C9C-716A-4C8E-85D6-40F68592A3D5}" presName="compNode" presStyleCnt="0"/>
      <dgm:spPr/>
    </dgm:pt>
    <dgm:pt modelId="{5D37769B-4799-4035-BE60-919E2FAEA70B}" type="pres">
      <dgm:prSet presAssocID="{399B4C9C-716A-4C8E-85D6-40F68592A3D5}" presName="iconBgRect" presStyleLbl="bgShp" presStyleIdx="2" presStyleCnt="5"/>
      <dgm:spPr/>
    </dgm:pt>
    <dgm:pt modelId="{7F0C0C7E-1CAF-4B3A-A463-F62135115D98}" type="pres">
      <dgm:prSet presAssocID="{399B4C9C-716A-4C8E-85D6-40F68592A3D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mark"/>
        </a:ext>
      </dgm:extLst>
    </dgm:pt>
    <dgm:pt modelId="{C63BE280-F24A-48CE-B6BF-5C31A3FD0FEA}" type="pres">
      <dgm:prSet presAssocID="{399B4C9C-716A-4C8E-85D6-40F68592A3D5}" presName="spaceRect" presStyleCnt="0"/>
      <dgm:spPr/>
    </dgm:pt>
    <dgm:pt modelId="{BC3C1F1E-DFA9-479A-9E45-3415918DA86B}" type="pres">
      <dgm:prSet presAssocID="{399B4C9C-716A-4C8E-85D6-40F68592A3D5}" presName="textRect" presStyleLbl="revTx" presStyleIdx="2" presStyleCnt="5">
        <dgm:presLayoutVars>
          <dgm:chMax val="1"/>
          <dgm:chPref val="1"/>
        </dgm:presLayoutVars>
      </dgm:prSet>
      <dgm:spPr/>
      <dgm:t>
        <a:bodyPr/>
        <a:lstStyle/>
        <a:p>
          <a:endParaRPr lang="en-ZA"/>
        </a:p>
      </dgm:t>
    </dgm:pt>
    <dgm:pt modelId="{23D174E5-287A-4582-91BA-5263BDCFB6E7}" type="pres">
      <dgm:prSet presAssocID="{3227B965-EF45-431C-B349-1B07F141AB5A}" presName="sibTrans" presStyleLbl="sibTrans2D1" presStyleIdx="0" presStyleCnt="0"/>
      <dgm:spPr/>
      <dgm:t>
        <a:bodyPr/>
        <a:lstStyle/>
        <a:p>
          <a:endParaRPr lang="en-ZA"/>
        </a:p>
      </dgm:t>
    </dgm:pt>
    <dgm:pt modelId="{1A0A5F6E-DE80-4FB3-98E6-CAEABC9DD9E2}" type="pres">
      <dgm:prSet presAssocID="{756D6B2B-CB14-4F7E-9906-1F5CEAAA856E}" presName="compNode" presStyleCnt="0"/>
      <dgm:spPr/>
    </dgm:pt>
    <dgm:pt modelId="{B3CF0DCA-2E96-46C5-9A31-E5A711258B48}" type="pres">
      <dgm:prSet presAssocID="{756D6B2B-CB14-4F7E-9906-1F5CEAAA856E}" presName="iconBgRect" presStyleLbl="bgShp" presStyleIdx="3" presStyleCnt="5"/>
      <dgm:spPr/>
    </dgm:pt>
    <dgm:pt modelId="{E0F384DA-BF8D-4D4C-B46C-06A40BC77BF7}" type="pres">
      <dgm:prSet presAssocID="{756D6B2B-CB14-4F7E-9906-1F5CEAAA856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Leprechaun Hat"/>
        </a:ext>
      </dgm:extLst>
    </dgm:pt>
    <dgm:pt modelId="{F681E996-3771-46C8-8A85-8F1474595EDC}" type="pres">
      <dgm:prSet presAssocID="{756D6B2B-CB14-4F7E-9906-1F5CEAAA856E}" presName="spaceRect" presStyleCnt="0"/>
      <dgm:spPr/>
    </dgm:pt>
    <dgm:pt modelId="{E1CA6831-EC5B-4BCF-8115-62F956AA624C}" type="pres">
      <dgm:prSet presAssocID="{756D6B2B-CB14-4F7E-9906-1F5CEAAA856E}" presName="textRect" presStyleLbl="revTx" presStyleIdx="3" presStyleCnt="5">
        <dgm:presLayoutVars>
          <dgm:chMax val="1"/>
          <dgm:chPref val="1"/>
        </dgm:presLayoutVars>
      </dgm:prSet>
      <dgm:spPr/>
      <dgm:t>
        <a:bodyPr/>
        <a:lstStyle/>
        <a:p>
          <a:endParaRPr lang="en-ZA"/>
        </a:p>
      </dgm:t>
    </dgm:pt>
    <dgm:pt modelId="{8D43E34B-1D19-4FCA-8297-E74AE8AA430D}" type="pres">
      <dgm:prSet presAssocID="{D7E43429-975B-4FE2-9EF1-FC50C0C2F337}" presName="sibTrans" presStyleLbl="sibTrans2D1" presStyleIdx="0" presStyleCnt="0"/>
      <dgm:spPr/>
      <dgm:t>
        <a:bodyPr/>
        <a:lstStyle/>
        <a:p>
          <a:endParaRPr lang="en-ZA"/>
        </a:p>
      </dgm:t>
    </dgm:pt>
    <dgm:pt modelId="{85CDDCE3-C831-4E87-827A-DE5661C46F66}" type="pres">
      <dgm:prSet presAssocID="{84D6C82E-482E-40E3-A435-64C451324EA3}" presName="compNode" presStyleCnt="0"/>
      <dgm:spPr/>
    </dgm:pt>
    <dgm:pt modelId="{B6EFA201-3F2F-4576-8305-66F2AFD4F8CA}" type="pres">
      <dgm:prSet presAssocID="{84D6C82E-482E-40E3-A435-64C451324EA3}" presName="iconBgRect" presStyleLbl="bgShp" presStyleIdx="4" presStyleCnt="5"/>
      <dgm:spPr/>
    </dgm:pt>
    <dgm:pt modelId="{641AF707-2331-4052-9D73-B7BF9C4280C8}" type="pres">
      <dgm:prSet presAssocID="{84D6C82E-482E-40E3-A435-64C451324EA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Glue"/>
        </a:ext>
      </dgm:extLst>
    </dgm:pt>
    <dgm:pt modelId="{9D92B5B6-C0CD-44EB-B9F5-A0AD016CDC44}" type="pres">
      <dgm:prSet presAssocID="{84D6C82E-482E-40E3-A435-64C451324EA3}" presName="spaceRect" presStyleCnt="0"/>
      <dgm:spPr/>
    </dgm:pt>
    <dgm:pt modelId="{142A4FCC-431B-430A-B9F9-6D01F52BD6AF}" type="pres">
      <dgm:prSet presAssocID="{84D6C82E-482E-40E3-A435-64C451324EA3}" presName="textRect" presStyleLbl="revTx" presStyleIdx="4" presStyleCnt="5">
        <dgm:presLayoutVars>
          <dgm:chMax val="1"/>
          <dgm:chPref val="1"/>
        </dgm:presLayoutVars>
      </dgm:prSet>
      <dgm:spPr/>
      <dgm:t>
        <a:bodyPr/>
        <a:lstStyle/>
        <a:p>
          <a:endParaRPr lang="en-ZA"/>
        </a:p>
      </dgm:t>
    </dgm:pt>
  </dgm:ptLst>
  <dgm:cxnLst>
    <dgm:cxn modelId="{CCC981FA-7F1A-4885-A2F3-C90085586335}" type="presOf" srcId="{37AB1D5E-E70C-4A45-9D63-0DBA53D842BB}" destId="{54462E3C-BFE1-423C-A619-0A91FADACD23}" srcOrd="0" destOrd="0" presId="urn:microsoft.com/office/officeart/2018/2/layout/IconCircleList"/>
    <dgm:cxn modelId="{E651C472-5690-4959-BECD-C0318217668F}" srcId="{37AB1D5E-E70C-4A45-9D63-0DBA53D842BB}" destId="{B5CF95AB-95E5-4805-9BA2-B08A0DDC1430}" srcOrd="0" destOrd="0" parTransId="{4CDFA434-A89B-4E66-9550-2D399166A6CE}" sibTransId="{8D7410BA-CFB3-4182-935E-458C9099B066}"/>
    <dgm:cxn modelId="{11F4470C-3E39-4AE8-B6C8-02EAACA47AD4}" srcId="{37AB1D5E-E70C-4A45-9D63-0DBA53D842BB}" destId="{22494982-6B22-4CB2-BE82-AF9FC5409551}" srcOrd="1" destOrd="0" parTransId="{39120375-58CB-413F-8A81-EC6A29D0C5BC}" sibTransId="{13065AA7-43AF-4A18-83DB-0A9BEB4C1A46}"/>
    <dgm:cxn modelId="{67539479-7ECC-4EF8-908A-F5F297B4EA57}" type="presOf" srcId="{8D7410BA-CFB3-4182-935E-458C9099B066}" destId="{11AF0EC1-A74A-4874-BA8F-67306F028B14}" srcOrd="0" destOrd="0" presId="urn:microsoft.com/office/officeart/2018/2/layout/IconCircleList"/>
    <dgm:cxn modelId="{62F63296-6296-4430-B1EF-BC9612DBFBCE}" type="presOf" srcId="{399B4C9C-716A-4C8E-85D6-40F68592A3D5}" destId="{BC3C1F1E-DFA9-479A-9E45-3415918DA86B}" srcOrd="0" destOrd="0" presId="urn:microsoft.com/office/officeart/2018/2/layout/IconCircleList"/>
    <dgm:cxn modelId="{0E28154A-5562-44A7-BB63-16B9EB984962}" type="presOf" srcId="{3227B965-EF45-431C-B349-1B07F141AB5A}" destId="{23D174E5-287A-4582-91BA-5263BDCFB6E7}" srcOrd="0" destOrd="0" presId="urn:microsoft.com/office/officeart/2018/2/layout/IconCircleList"/>
    <dgm:cxn modelId="{36F92B31-BFC5-4A09-ADD5-69C32B18296D}" type="presOf" srcId="{22494982-6B22-4CB2-BE82-AF9FC5409551}" destId="{1B675C90-713F-46CC-88B0-B844720FA380}" srcOrd="0" destOrd="0" presId="urn:microsoft.com/office/officeart/2018/2/layout/IconCircleList"/>
    <dgm:cxn modelId="{4F61F7FC-3DAE-4DB0-9FE9-4B40F79E26E1}" srcId="{37AB1D5E-E70C-4A45-9D63-0DBA53D842BB}" destId="{399B4C9C-716A-4C8E-85D6-40F68592A3D5}" srcOrd="2" destOrd="0" parTransId="{E7F967AD-D259-4CD5-AC05-1F462DE297AF}" sibTransId="{3227B965-EF45-431C-B349-1B07F141AB5A}"/>
    <dgm:cxn modelId="{21CBDF6D-5425-4877-B5BA-23187658A3F5}" type="presOf" srcId="{756D6B2B-CB14-4F7E-9906-1F5CEAAA856E}" destId="{E1CA6831-EC5B-4BCF-8115-62F956AA624C}" srcOrd="0" destOrd="0" presId="urn:microsoft.com/office/officeart/2018/2/layout/IconCircleList"/>
    <dgm:cxn modelId="{2D802290-BC8D-44D2-A5D9-C49CE6051F65}" type="presOf" srcId="{B5CF95AB-95E5-4805-9BA2-B08A0DDC1430}" destId="{1B0D6D01-4A2A-4633-9635-2DFBC97CA8DA}" srcOrd="0" destOrd="0" presId="urn:microsoft.com/office/officeart/2018/2/layout/IconCircleList"/>
    <dgm:cxn modelId="{129707F4-9EB2-4605-B4A0-73FC17938DC0}" type="presOf" srcId="{13065AA7-43AF-4A18-83DB-0A9BEB4C1A46}" destId="{E81A52A7-5D5F-4E25-B54D-428524CF2E93}" srcOrd="0" destOrd="0" presId="urn:microsoft.com/office/officeart/2018/2/layout/IconCircleList"/>
    <dgm:cxn modelId="{3A233144-811E-499B-B770-6B139747152F}" srcId="{37AB1D5E-E70C-4A45-9D63-0DBA53D842BB}" destId="{756D6B2B-CB14-4F7E-9906-1F5CEAAA856E}" srcOrd="3" destOrd="0" parTransId="{96F36A62-5871-4EB9-8A7E-311EA9292A06}" sibTransId="{D7E43429-975B-4FE2-9EF1-FC50C0C2F337}"/>
    <dgm:cxn modelId="{EC34E18B-33CF-4FE2-A128-E7C25961F63C}" srcId="{37AB1D5E-E70C-4A45-9D63-0DBA53D842BB}" destId="{84D6C82E-482E-40E3-A435-64C451324EA3}" srcOrd="4" destOrd="0" parTransId="{148B3E7D-CD4E-48FD-B145-65BA1065BFCE}" sibTransId="{43048881-361F-4673-AF1E-A99091062D8D}"/>
    <dgm:cxn modelId="{4916E8FA-16B1-4BC2-9A66-3A343B7AD418}" type="presOf" srcId="{84D6C82E-482E-40E3-A435-64C451324EA3}" destId="{142A4FCC-431B-430A-B9F9-6D01F52BD6AF}" srcOrd="0" destOrd="0" presId="urn:microsoft.com/office/officeart/2018/2/layout/IconCircleList"/>
    <dgm:cxn modelId="{35B427EF-B02D-4989-BBE7-7878B656FE7E}" type="presOf" srcId="{D7E43429-975B-4FE2-9EF1-FC50C0C2F337}" destId="{8D43E34B-1D19-4FCA-8297-E74AE8AA430D}" srcOrd="0" destOrd="0" presId="urn:microsoft.com/office/officeart/2018/2/layout/IconCircleList"/>
    <dgm:cxn modelId="{B2E879FF-F6DE-4885-8D32-2A882B8E2ED0}" type="presParOf" srcId="{54462E3C-BFE1-423C-A619-0A91FADACD23}" destId="{D9320786-F626-4F3A-BFCE-88F0431BDE53}" srcOrd="0" destOrd="0" presId="urn:microsoft.com/office/officeart/2018/2/layout/IconCircleList"/>
    <dgm:cxn modelId="{B59037C1-D4FF-4BD1-8FD3-DB4DB94D14E0}" type="presParOf" srcId="{D9320786-F626-4F3A-BFCE-88F0431BDE53}" destId="{B00A59CB-7E9D-401F-B518-DFF50FCBC3EC}" srcOrd="0" destOrd="0" presId="urn:microsoft.com/office/officeart/2018/2/layout/IconCircleList"/>
    <dgm:cxn modelId="{2901F557-9273-4AFA-899B-436E61F19B65}" type="presParOf" srcId="{B00A59CB-7E9D-401F-B518-DFF50FCBC3EC}" destId="{D50B000C-8212-4B1D-92DD-4F50DD41FBD7}" srcOrd="0" destOrd="0" presId="urn:microsoft.com/office/officeart/2018/2/layout/IconCircleList"/>
    <dgm:cxn modelId="{79E4CC17-4E39-458B-A8D4-2999B7A725F3}" type="presParOf" srcId="{B00A59CB-7E9D-401F-B518-DFF50FCBC3EC}" destId="{66E0337E-44AC-4700-A5DE-1837B64D55A0}" srcOrd="1" destOrd="0" presId="urn:microsoft.com/office/officeart/2018/2/layout/IconCircleList"/>
    <dgm:cxn modelId="{A24A76A7-4A06-427B-B824-15CFE468F0D5}" type="presParOf" srcId="{B00A59CB-7E9D-401F-B518-DFF50FCBC3EC}" destId="{D9BFBE29-F4F7-42A0-8BCA-57D52DFE04DC}" srcOrd="2" destOrd="0" presId="urn:microsoft.com/office/officeart/2018/2/layout/IconCircleList"/>
    <dgm:cxn modelId="{F4285EED-37B2-4A2B-B1EE-70E9340E5960}" type="presParOf" srcId="{B00A59CB-7E9D-401F-B518-DFF50FCBC3EC}" destId="{1B0D6D01-4A2A-4633-9635-2DFBC97CA8DA}" srcOrd="3" destOrd="0" presId="urn:microsoft.com/office/officeart/2018/2/layout/IconCircleList"/>
    <dgm:cxn modelId="{0F64A128-171C-4050-8C87-93D5BCA18FCD}" type="presParOf" srcId="{D9320786-F626-4F3A-BFCE-88F0431BDE53}" destId="{11AF0EC1-A74A-4874-BA8F-67306F028B14}" srcOrd="1" destOrd="0" presId="urn:microsoft.com/office/officeart/2018/2/layout/IconCircleList"/>
    <dgm:cxn modelId="{6DDD8C59-8DED-4F83-850B-B1B967C0E9B0}" type="presParOf" srcId="{D9320786-F626-4F3A-BFCE-88F0431BDE53}" destId="{EF514ED1-438C-4A7E-92FC-FB58DE27F51C}" srcOrd="2" destOrd="0" presId="urn:microsoft.com/office/officeart/2018/2/layout/IconCircleList"/>
    <dgm:cxn modelId="{A577857F-9A78-4D5E-B822-746A11D90DDD}" type="presParOf" srcId="{EF514ED1-438C-4A7E-92FC-FB58DE27F51C}" destId="{BE30AAB0-7A2A-4B84-895D-0B572CCEE05B}" srcOrd="0" destOrd="0" presId="urn:microsoft.com/office/officeart/2018/2/layout/IconCircleList"/>
    <dgm:cxn modelId="{896EFEEC-2A83-42C2-9CCE-D01940440A8D}" type="presParOf" srcId="{EF514ED1-438C-4A7E-92FC-FB58DE27F51C}" destId="{725FA755-83F7-4F3C-94F8-6137567CDE5C}" srcOrd="1" destOrd="0" presId="urn:microsoft.com/office/officeart/2018/2/layout/IconCircleList"/>
    <dgm:cxn modelId="{63B5D877-FC70-49B2-A7D3-EB80C2E5EF62}" type="presParOf" srcId="{EF514ED1-438C-4A7E-92FC-FB58DE27F51C}" destId="{BA15AF48-9B6C-4407-9107-FE6B1AD99E3D}" srcOrd="2" destOrd="0" presId="urn:microsoft.com/office/officeart/2018/2/layout/IconCircleList"/>
    <dgm:cxn modelId="{8BB85309-30D4-4F1D-868F-0EBEEFC934EE}" type="presParOf" srcId="{EF514ED1-438C-4A7E-92FC-FB58DE27F51C}" destId="{1B675C90-713F-46CC-88B0-B844720FA380}" srcOrd="3" destOrd="0" presId="urn:microsoft.com/office/officeart/2018/2/layout/IconCircleList"/>
    <dgm:cxn modelId="{5587529B-A103-4FF6-AE2B-F4A6B8D0E373}" type="presParOf" srcId="{D9320786-F626-4F3A-BFCE-88F0431BDE53}" destId="{E81A52A7-5D5F-4E25-B54D-428524CF2E93}" srcOrd="3" destOrd="0" presId="urn:microsoft.com/office/officeart/2018/2/layout/IconCircleList"/>
    <dgm:cxn modelId="{93AA75F3-2C29-477B-90CA-A6C8D8CE70CA}" type="presParOf" srcId="{D9320786-F626-4F3A-BFCE-88F0431BDE53}" destId="{3E2FD920-4CC5-4DC6-ABC1-5ED03A6B6C2C}" srcOrd="4" destOrd="0" presId="urn:microsoft.com/office/officeart/2018/2/layout/IconCircleList"/>
    <dgm:cxn modelId="{1E474B51-D9F2-4563-A3AA-FDB156FFB33B}" type="presParOf" srcId="{3E2FD920-4CC5-4DC6-ABC1-5ED03A6B6C2C}" destId="{5D37769B-4799-4035-BE60-919E2FAEA70B}" srcOrd="0" destOrd="0" presId="urn:microsoft.com/office/officeart/2018/2/layout/IconCircleList"/>
    <dgm:cxn modelId="{F07D8D24-7759-465B-9FDC-B1913506E9AE}" type="presParOf" srcId="{3E2FD920-4CC5-4DC6-ABC1-5ED03A6B6C2C}" destId="{7F0C0C7E-1CAF-4B3A-A463-F62135115D98}" srcOrd="1" destOrd="0" presId="urn:microsoft.com/office/officeart/2018/2/layout/IconCircleList"/>
    <dgm:cxn modelId="{9B323E2D-B4E6-4326-9CE8-040CFC813645}" type="presParOf" srcId="{3E2FD920-4CC5-4DC6-ABC1-5ED03A6B6C2C}" destId="{C63BE280-F24A-48CE-B6BF-5C31A3FD0FEA}" srcOrd="2" destOrd="0" presId="urn:microsoft.com/office/officeart/2018/2/layout/IconCircleList"/>
    <dgm:cxn modelId="{C020F845-2093-4065-8491-DC47D6BE7F11}" type="presParOf" srcId="{3E2FD920-4CC5-4DC6-ABC1-5ED03A6B6C2C}" destId="{BC3C1F1E-DFA9-479A-9E45-3415918DA86B}" srcOrd="3" destOrd="0" presId="urn:microsoft.com/office/officeart/2018/2/layout/IconCircleList"/>
    <dgm:cxn modelId="{DFE208DC-6B75-4D9D-9C4C-288D093E9B19}" type="presParOf" srcId="{D9320786-F626-4F3A-BFCE-88F0431BDE53}" destId="{23D174E5-287A-4582-91BA-5263BDCFB6E7}" srcOrd="5" destOrd="0" presId="urn:microsoft.com/office/officeart/2018/2/layout/IconCircleList"/>
    <dgm:cxn modelId="{162C1C3E-8584-4716-AFB1-43FECED2519D}" type="presParOf" srcId="{D9320786-F626-4F3A-BFCE-88F0431BDE53}" destId="{1A0A5F6E-DE80-4FB3-98E6-CAEABC9DD9E2}" srcOrd="6" destOrd="0" presId="urn:microsoft.com/office/officeart/2018/2/layout/IconCircleList"/>
    <dgm:cxn modelId="{0329CD34-D5B7-4FF5-87F0-5C67F65D91C8}" type="presParOf" srcId="{1A0A5F6E-DE80-4FB3-98E6-CAEABC9DD9E2}" destId="{B3CF0DCA-2E96-46C5-9A31-E5A711258B48}" srcOrd="0" destOrd="0" presId="urn:microsoft.com/office/officeart/2018/2/layout/IconCircleList"/>
    <dgm:cxn modelId="{0907A0EA-31ED-4660-988B-6786BD29661E}" type="presParOf" srcId="{1A0A5F6E-DE80-4FB3-98E6-CAEABC9DD9E2}" destId="{E0F384DA-BF8D-4D4C-B46C-06A40BC77BF7}" srcOrd="1" destOrd="0" presId="urn:microsoft.com/office/officeart/2018/2/layout/IconCircleList"/>
    <dgm:cxn modelId="{1E057859-395A-4716-80ED-78F5FA8B7884}" type="presParOf" srcId="{1A0A5F6E-DE80-4FB3-98E6-CAEABC9DD9E2}" destId="{F681E996-3771-46C8-8A85-8F1474595EDC}" srcOrd="2" destOrd="0" presId="urn:microsoft.com/office/officeart/2018/2/layout/IconCircleList"/>
    <dgm:cxn modelId="{48321A7F-5B4A-4B92-9B1C-BB3D785D864F}" type="presParOf" srcId="{1A0A5F6E-DE80-4FB3-98E6-CAEABC9DD9E2}" destId="{E1CA6831-EC5B-4BCF-8115-62F956AA624C}" srcOrd="3" destOrd="0" presId="urn:microsoft.com/office/officeart/2018/2/layout/IconCircleList"/>
    <dgm:cxn modelId="{D4C7DEC4-96AE-4C8B-8390-D89F8581E8FC}" type="presParOf" srcId="{D9320786-F626-4F3A-BFCE-88F0431BDE53}" destId="{8D43E34B-1D19-4FCA-8297-E74AE8AA430D}" srcOrd="7" destOrd="0" presId="urn:microsoft.com/office/officeart/2018/2/layout/IconCircleList"/>
    <dgm:cxn modelId="{2F1507D7-C63A-4B12-AB6D-92D9473BAC7C}" type="presParOf" srcId="{D9320786-F626-4F3A-BFCE-88F0431BDE53}" destId="{85CDDCE3-C831-4E87-827A-DE5661C46F66}" srcOrd="8" destOrd="0" presId="urn:microsoft.com/office/officeart/2018/2/layout/IconCircleList"/>
    <dgm:cxn modelId="{5D8197A9-4D65-4A2E-94FF-EB32E956C4BF}" type="presParOf" srcId="{85CDDCE3-C831-4E87-827A-DE5661C46F66}" destId="{B6EFA201-3F2F-4576-8305-66F2AFD4F8CA}" srcOrd="0" destOrd="0" presId="urn:microsoft.com/office/officeart/2018/2/layout/IconCircleList"/>
    <dgm:cxn modelId="{6523E961-D6B3-41C8-98B1-15C1F8133829}" type="presParOf" srcId="{85CDDCE3-C831-4E87-827A-DE5661C46F66}" destId="{641AF707-2331-4052-9D73-B7BF9C4280C8}" srcOrd="1" destOrd="0" presId="urn:microsoft.com/office/officeart/2018/2/layout/IconCircleList"/>
    <dgm:cxn modelId="{B0642A31-5456-4507-AAC7-D717160DAF01}" type="presParOf" srcId="{85CDDCE3-C831-4E87-827A-DE5661C46F66}" destId="{9D92B5B6-C0CD-44EB-B9F5-A0AD016CDC44}" srcOrd="2" destOrd="0" presId="urn:microsoft.com/office/officeart/2018/2/layout/IconCircleList"/>
    <dgm:cxn modelId="{5356694A-530C-4319-B36D-FF163D73FB97}" type="presParOf" srcId="{85CDDCE3-C831-4E87-827A-DE5661C46F66}" destId="{142A4FCC-431B-430A-B9F9-6D01F52BD6A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340575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F7592-73EC-4FA4-8FFC-D66A53181DC4}" type="datetimeFigureOut">
              <a:rPr lang="en-ZA" smtClean="0"/>
              <a:t>2019-10-13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212945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2440073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5F73DD-AD7A-4775-B6EE-37E5CB9AC25D}"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1673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15741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7F7592-73EC-4FA4-8FFC-D66A53181DC4}" type="datetimeFigureOut">
              <a:rPr lang="en-ZA" smtClean="0"/>
              <a:t>2019-10-13</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694419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7F7592-73EC-4FA4-8FFC-D66A53181DC4}" type="datetimeFigureOut">
              <a:rPr lang="en-ZA" smtClean="0"/>
              <a:t>2019-10-13</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716512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3332299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408405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287178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270704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7F7592-73EC-4FA4-8FFC-D66A53181DC4}" type="datetimeFigureOut">
              <a:rPr lang="en-ZA" smtClean="0"/>
              <a:t>2019-10-13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10748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7F7592-73EC-4FA4-8FFC-D66A53181DC4}" type="datetimeFigureOut">
              <a:rPr lang="en-ZA" smtClean="0"/>
              <a:t>2019-10-13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418936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31673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412234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77F7592-73EC-4FA4-8FFC-D66A53181DC4}" type="datetimeFigureOut">
              <a:rPr lang="en-ZA" smtClean="0"/>
              <a:t>2019-10-13</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18299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7F7592-73EC-4FA4-8FFC-D66A53181DC4}" type="datetimeFigureOut">
              <a:rPr lang="en-ZA" smtClean="0"/>
              <a:t>2019-10-13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E5F73DD-AD7A-4775-B6EE-37E5CB9AC25D}" type="slidenum">
              <a:rPr lang="en-ZA" smtClean="0"/>
              <a:t>‹#›</a:t>
            </a:fld>
            <a:endParaRPr lang="en-ZA"/>
          </a:p>
        </p:txBody>
      </p:sp>
    </p:spTree>
    <p:extLst>
      <p:ext uri="{BB962C8B-B14F-4D97-AF65-F5344CB8AC3E}">
        <p14:creationId xmlns:p14="http://schemas.microsoft.com/office/powerpoint/2010/main" val="314563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7F7592-73EC-4FA4-8FFC-D66A53181DC4}" type="datetimeFigureOut">
              <a:rPr lang="en-ZA" smtClean="0"/>
              <a:t>2019-10-13</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E5F73DD-AD7A-4775-B6EE-37E5CB9AC25D}" type="slidenum">
              <a:rPr lang="en-ZA" smtClean="0"/>
              <a:t>‹#›</a:t>
            </a:fld>
            <a:endParaRPr lang="en-ZA"/>
          </a:p>
        </p:txBody>
      </p:sp>
    </p:spTree>
    <p:extLst>
      <p:ext uri="{BB962C8B-B14F-4D97-AF65-F5344CB8AC3E}">
        <p14:creationId xmlns:p14="http://schemas.microsoft.com/office/powerpoint/2010/main" val="35021566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biblehub.com/kjv/philippians/1.htm"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C28D0172-F2E0-4763-9C35-F02266495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6">
            <a:extLst>
              <a:ext uri="{FF2B5EF4-FFF2-40B4-BE49-F238E27FC236}">
                <a16:creationId xmlns:a16="http://schemas.microsoft.com/office/drawing/2014/main" xmlns="" id="{9F2851FB-E841-4509-8A6D-A416376EA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1" name="Freeform: Shape 20">
            <a:extLst>
              <a:ext uri="{FF2B5EF4-FFF2-40B4-BE49-F238E27FC236}">
                <a16:creationId xmlns:a16="http://schemas.microsoft.com/office/drawing/2014/main" xmlns="" id="{DF6FB2B2-CE21-407F-B22E-302DADC2C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9D5AAD4-16F1-4F3A-ADBF-ECB531A601E3}"/>
              </a:ext>
            </a:extLst>
          </p:cNvPr>
          <p:cNvSpPr>
            <a:spLocks noGrp="1"/>
          </p:cNvSpPr>
          <p:nvPr>
            <p:ph type="ctrTitle"/>
          </p:nvPr>
        </p:nvSpPr>
        <p:spPr>
          <a:xfrm>
            <a:off x="965505" y="623571"/>
            <a:ext cx="10260990" cy="3523885"/>
          </a:xfrm>
        </p:spPr>
        <p:txBody>
          <a:bodyPr>
            <a:normAutofit/>
          </a:bodyPr>
          <a:lstStyle/>
          <a:p>
            <a:pPr algn="ctr">
              <a:lnSpc>
                <a:spcPct val="90000"/>
              </a:lnSpc>
            </a:pPr>
            <a:r>
              <a:rPr lang="en-US" sz="6200" b="1"/>
              <a:t>GCCHM Leadership Certification </a:t>
            </a:r>
            <a:r>
              <a:rPr lang="en-ZA" sz="6200"/>
              <a:t/>
            </a:r>
            <a:br>
              <a:rPr lang="en-ZA" sz="6200"/>
            </a:br>
            <a:r>
              <a:rPr lang="en-US" sz="6200" b="1"/>
              <a:t>Level 8-North. conference</a:t>
            </a:r>
            <a:br>
              <a:rPr lang="en-US" sz="6200" b="1"/>
            </a:br>
            <a:r>
              <a:rPr lang="en-US" sz="6200" b="1"/>
              <a:t>-Sam Nganga-</a:t>
            </a:r>
            <a:endParaRPr lang="en-ZA" sz="6200"/>
          </a:p>
        </p:txBody>
      </p:sp>
      <p:sp>
        <p:nvSpPr>
          <p:cNvPr id="3" name="Subtitle 2">
            <a:extLst>
              <a:ext uri="{FF2B5EF4-FFF2-40B4-BE49-F238E27FC236}">
                <a16:creationId xmlns:a16="http://schemas.microsoft.com/office/drawing/2014/main" xmlns="" id="{948FD34E-271D-4313-AB16-2746B36CC357}"/>
              </a:ext>
            </a:extLst>
          </p:cNvPr>
          <p:cNvSpPr>
            <a:spLocks noGrp="1"/>
          </p:cNvSpPr>
          <p:nvPr>
            <p:ph type="subTitle" idx="1"/>
          </p:nvPr>
        </p:nvSpPr>
        <p:spPr>
          <a:xfrm>
            <a:off x="965505" y="4777380"/>
            <a:ext cx="10260990" cy="1209763"/>
          </a:xfrm>
        </p:spPr>
        <p:txBody>
          <a:bodyPr>
            <a:normAutofit fontScale="92500" lnSpcReduction="20000"/>
          </a:bodyPr>
          <a:lstStyle/>
          <a:p>
            <a:pPr algn="ctr"/>
            <a:r>
              <a:rPr lang="en-US" sz="4400" b="1" dirty="0">
                <a:solidFill>
                  <a:schemeClr val="bg2"/>
                </a:solidFill>
              </a:rPr>
              <a:t>CELEBRATE DIVERSITY IN CHILDREN’S MINISTRY</a:t>
            </a:r>
            <a:endParaRPr lang="en-ZA" sz="4400" dirty="0">
              <a:solidFill>
                <a:schemeClr val="bg2"/>
              </a:solidFill>
            </a:endParaRPr>
          </a:p>
          <a:p>
            <a:pPr algn="ctr"/>
            <a:endParaRPr lang="en-ZA" sz="2400" dirty="0">
              <a:solidFill>
                <a:schemeClr val="bg2"/>
              </a:solidFill>
            </a:endParaRPr>
          </a:p>
        </p:txBody>
      </p:sp>
    </p:spTree>
    <p:extLst>
      <p:ext uri="{BB962C8B-B14F-4D97-AF65-F5344CB8AC3E}">
        <p14:creationId xmlns:p14="http://schemas.microsoft.com/office/powerpoint/2010/main" val="91969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4CED8-08A9-4EC8-B5DB-2D26B5FBF7D8}"/>
              </a:ext>
            </a:extLst>
          </p:cNvPr>
          <p:cNvSpPr>
            <a:spLocks noGrp="1"/>
          </p:cNvSpPr>
          <p:nvPr>
            <p:ph type="title"/>
          </p:nvPr>
        </p:nvSpPr>
        <p:spPr/>
        <p:txBody>
          <a:bodyPr/>
          <a:lstStyle/>
          <a:p>
            <a:r>
              <a:rPr lang="en-US" b="1" dirty="0"/>
              <a:t>How Can We Foster Diversity in Children’s Ministries? </a:t>
            </a:r>
            <a:endParaRPr lang="en-ZA" dirty="0"/>
          </a:p>
        </p:txBody>
      </p:sp>
      <p:sp>
        <p:nvSpPr>
          <p:cNvPr id="3" name="Content Placeholder 2">
            <a:extLst>
              <a:ext uri="{FF2B5EF4-FFF2-40B4-BE49-F238E27FC236}">
                <a16:creationId xmlns:a16="http://schemas.microsoft.com/office/drawing/2014/main" xmlns="" id="{2D102B8F-B8CA-413D-88F0-6C69E1D978CB}"/>
              </a:ext>
            </a:extLst>
          </p:cNvPr>
          <p:cNvSpPr>
            <a:spLocks noGrp="1"/>
          </p:cNvSpPr>
          <p:nvPr>
            <p:ph idx="1"/>
          </p:nvPr>
        </p:nvSpPr>
        <p:spPr/>
        <p:txBody>
          <a:bodyPr>
            <a:normAutofit fontScale="55000" lnSpcReduction="20000"/>
          </a:bodyPr>
          <a:lstStyle/>
          <a:p>
            <a:pPr lvl="0"/>
            <a:r>
              <a:rPr lang="en-US" dirty="0"/>
              <a:t>Select children’s leaders and volunteers from various ethnic and cultural groups. </a:t>
            </a:r>
            <a:endParaRPr lang="en-ZA" dirty="0"/>
          </a:p>
          <a:p>
            <a:pPr lvl="0"/>
            <a:r>
              <a:rPr lang="en-US" dirty="0"/>
              <a:t>Be culturally sensitive and aware of the needs and responses of children from diverse cultures.</a:t>
            </a:r>
            <a:endParaRPr lang="en-ZA" dirty="0"/>
          </a:p>
          <a:p>
            <a:pPr lvl="0"/>
            <a:r>
              <a:rPr lang="en-US" dirty="0"/>
              <a:t>Value differences in the children:</a:t>
            </a:r>
            <a:endParaRPr lang="en-ZA" dirty="0"/>
          </a:p>
          <a:p>
            <a:r>
              <a:rPr lang="en-US" dirty="0"/>
              <a:t>* learning styles</a:t>
            </a:r>
            <a:endParaRPr lang="en-ZA" dirty="0"/>
          </a:p>
          <a:p>
            <a:r>
              <a:rPr lang="en-US" dirty="0"/>
              <a:t>* personalities</a:t>
            </a:r>
            <a:endParaRPr lang="en-ZA" dirty="0"/>
          </a:p>
          <a:p>
            <a:r>
              <a:rPr lang="en-US" dirty="0"/>
              <a:t>* ethnicity</a:t>
            </a:r>
            <a:endParaRPr lang="en-ZA" dirty="0"/>
          </a:p>
          <a:p>
            <a:r>
              <a:rPr lang="en-US" dirty="0"/>
              <a:t>* languages</a:t>
            </a:r>
            <a:endParaRPr lang="en-ZA" dirty="0"/>
          </a:p>
          <a:p>
            <a:r>
              <a:rPr lang="en-US" dirty="0"/>
              <a:t>* abilities</a:t>
            </a:r>
            <a:endParaRPr lang="en-ZA" dirty="0"/>
          </a:p>
          <a:p>
            <a:pPr lvl="0"/>
            <a:r>
              <a:rPr lang="en-US" dirty="0"/>
              <a:t>Utilize the children’s different back-grounds, skills, attitudes &amp; experiences for fresh ideas and perceptions.</a:t>
            </a:r>
            <a:endParaRPr lang="en-ZA" dirty="0"/>
          </a:p>
          <a:p>
            <a:pPr lvl="0"/>
            <a:r>
              <a:rPr lang="en-US" dirty="0"/>
              <a:t>Discover what the different cultural groups have in common—games, customs.</a:t>
            </a:r>
            <a:endParaRPr lang="en-ZA" dirty="0"/>
          </a:p>
          <a:p>
            <a:pPr lvl="0"/>
            <a:r>
              <a:rPr lang="en-US" dirty="0"/>
              <a:t>Celebrate and honor special days of different cultural groups –.</a:t>
            </a:r>
            <a:endParaRPr lang="en-ZA" dirty="0"/>
          </a:p>
          <a:p>
            <a:pPr lvl="0"/>
            <a:r>
              <a:rPr lang="en-US" dirty="0"/>
              <a:t>Pair children of different ethnic groups to work on projects together.</a:t>
            </a:r>
            <a:endParaRPr lang="en-ZA" dirty="0"/>
          </a:p>
          <a:p>
            <a:pPr lvl="0"/>
            <a:r>
              <a:rPr lang="en-US" dirty="0"/>
              <a:t>Be totally involved with the children in gospel outreach and service.</a:t>
            </a:r>
            <a:endParaRPr lang="en-ZA" dirty="0"/>
          </a:p>
          <a:p>
            <a:pPr lvl="0"/>
            <a:r>
              <a:rPr lang="en-US" dirty="0"/>
              <a:t>Reflect diversity in media and print resources we produce – books, videos, CDs, posters, brochures etc.</a:t>
            </a:r>
            <a:endParaRPr lang="en-ZA" dirty="0"/>
          </a:p>
          <a:p>
            <a:r>
              <a:rPr lang="en-US" dirty="0"/>
              <a:t>Sing songs in different languages</a:t>
            </a:r>
            <a:endParaRPr lang="en-ZA" dirty="0"/>
          </a:p>
        </p:txBody>
      </p:sp>
    </p:spTree>
    <p:extLst>
      <p:ext uri="{BB962C8B-B14F-4D97-AF65-F5344CB8AC3E}">
        <p14:creationId xmlns:p14="http://schemas.microsoft.com/office/powerpoint/2010/main" val="159285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85B02C-529C-4A69-B8DE-3058F4406FA1}"/>
              </a:ext>
            </a:extLst>
          </p:cNvPr>
          <p:cNvSpPr>
            <a:spLocks noGrp="1"/>
          </p:cNvSpPr>
          <p:nvPr>
            <p:ph type="title"/>
          </p:nvPr>
        </p:nvSpPr>
        <p:spPr/>
        <p:txBody>
          <a:bodyPr/>
          <a:lstStyle/>
          <a:p>
            <a:r>
              <a:rPr lang="en-US" dirty="0"/>
              <a:t>The friendship rainbow</a:t>
            </a:r>
            <a:endParaRPr lang="en-ZA" dirty="0"/>
          </a:p>
        </p:txBody>
      </p:sp>
      <p:sp>
        <p:nvSpPr>
          <p:cNvPr id="3" name="Content Placeholder 2">
            <a:extLst>
              <a:ext uri="{FF2B5EF4-FFF2-40B4-BE49-F238E27FC236}">
                <a16:creationId xmlns:a16="http://schemas.microsoft.com/office/drawing/2014/main" xmlns="" id="{0E4464CA-BF0B-4232-BE10-EF09607CA213}"/>
              </a:ext>
            </a:extLst>
          </p:cNvPr>
          <p:cNvSpPr>
            <a:spLocks noGrp="1"/>
          </p:cNvSpPr>
          <p:nvPr>
            <p:ph idx="1"/>
          </p:nvPr>
        </p:nvSpPr>
        <p:spPr/>
        <p:txBody>
          <a:bodyPr>
            <a:normAutofit fontScale="85000" lnSpcReduction="20000"/>
          </a:bodyPr>
          <a:lstStyle/>
          <a:p>
            <a:r>
              <a:rPr lang="en-US" b="1" dirty="0"/>
              <a:t>Green </a:t>
            </a:r>
            <a:r>
              <a:rPr lang="en-US" b="1" dirty="0" err="1"/>
              <a:t>said:</a:t>
            </a:r>
            <a:r>
              <a:rPr lang="en-US" dirty="0" err="1"/>
              <a:t>"Clearly</a:t>
            </a:r>
            <a:r>
              <a:rPr lang="en-US" dirty="0"/>
              <a:t> I am the most important. I am the sign of life and of hope.  </a:t>
            </a:r>
            <a:r>
              <a:rPr lang="en-US" b="1" dirty="0"/>
              <a:t>Blue </a:t>
            </a:r>
            <a:r>
              <a:rPr lang="en-US" b="1" dirty="0" err="1"/>
              <a:t>interrupted:</a:t>
            </a:r>
            <a:r>
              <a:rPr lang="en-US" dirty="0" err="1"/>
              <a:t>“consider</a:t>
            </a:r>
            <a:r>
              <a:rPr lang="en-US" dirty="0"/>
              <a:t> the sky and the</a:t>
            </a:r>
            <a:r>
              <a:rPr lang="en-ZA" dirty="0"/>
              <a:t> </a:t>
            </a:r>
            <a:r>
              <a:rPr lang="en-US" dirty="0"/>
              <a:t>sea. It is the water that is the basis of life and drawn up by the clouds from the deep sea. </a:t>
            </a:r>
            <a:r>
              <a:rPr lang="en-US" b="1" dirty="0"/>
              <a:t>Yellow </a:t>
            </a:r>
            <a:r>
              <a:rPr lang="en-US" b="1" dirty="0" err="1"/>
              <a:t>chuckled</a:t>
            </a:r>
            <a:r>
              <a:rPr lang="en-US" dirty="0" err="1"/>
              <a:t>I</a:t>
            </a:r>
            <a:r>
              <a:rPr lang="en-US" dirty="0"/>
              <a:t> bring laughter, gaiety, and warmth into the world. The sun is yellow, the moon is yellow, the stars are yellow. Every time you look at a sunflower, the whole world starts to smile. Without me there would be no </a:t>
            </a:r>
            <a:r>
              <a:rPr lang="en-US" dirty="0" err="1"/>
              <a:t>fun."</a:t>
            </a:r>
            <a:r>
              <a:rPr lang="en-US" b="1" dirty="0" err="1"/>
              <a:t>Orange</a:t>
            </a:r>
            <a:r>
              <a:rPr lang="en-US" b="1" dirty="0"/>
              <a:t> started next to blow her </a:t>
            </a:r>
            <a:r>
              <a:rPr lang="en-US" b="1" dirty="0" err="1"/>
              <a:t>trumpet:</a:t>
            </a:r>
            <a:r>
              <a:rPr lang="en-US" dirty="0" err="1"/>
              <a:t>"I</a:t>
            </a:r>
            <a:r>
              <a:rPr lang="en-US" dirty="0"/>
              <a:t> am the color of health and strength. I may be scarce, but I am precious for I serve the needs of human life. I carry the most important vitamins. Think of carrots, pumpkins, oranges, mangoes, and papayas.  </a:t>
            </a:r>
            <a:endParaRPr lang="en-ZA" dirty="0"/>
          </a:p>
          <a:p>
            <a:r>
              <a:rPr lang="en-US" b="1" dirty="0"/>
              <a:t>Red could stand it no longer, he shouted out:</a:t>
            </a:r>
            <a:endParaRPr lang="en-ZA" dirty="0"/>
          </a:p>
          <a:p>
            <a:r>
              <a:rPr lang="en-US" dirty="0"/>
              <a:t>"I am the ruler of all of you. I am blood - life's blood! </a:t>
            </a:r>
            <a:endParaRPr lang="en-ZA" dirty="0"/>
          </a:p>
          <a:p>
            <a:r>
              <a:rPr lang="en-US" b="1" dirty="0"/>
              <a:t>Purple rose up to his full height:</a:t>
            </a:r>
            <a:endParaRPr lang="en-ZA" dirty="0"/>
          </a:p>
          <a:p>
            <a:r>
              <a:rPr lang="en-US" dirty="0"/>
              <a:t> "I am the color of </a:t>
            </a:r>
            <a:endParaRPr lang="en-ZA" dirty="0"/>
          </a:p>
          <a:p>
            <a:r>
              <a:rPr lang="en-US" dirty="0"/>
              <a:t>royalty and power. Kings, chiefs, and bishops have always chosen</a:t>
            </a:r>
            <a:endParaRPr lang="en-ZA" dirty="0"/>
          </a:p>
          <a:p>
            <a:r>
              <a:rPr lang="en-US" dirty="0"/>
              <a:t>me for I am the sign of authority and wisdom</a:t>
            </a:r>
            <a:endParaRPr lang="en-ZA" dirty="0"/>
          </a:p>
          <a:p>
            <a:endParaRPr lang="en-ZA" dirty="0"/>
          </a:p>
        </p:txBody>
      </p:sp>
    </p:spTree>
    <p:extLst>
      <p:ext uri="{BB962C8B-B14F-4D97-AF65-F5344CB8AC3E}">
        <p14:creationId xmlns:p14="http://schemas.microsoft.com/office/powerpoint/2010/main" val="112999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A5400-9569-42D8-9E08-B8662CB83DE4}"/>
              </a:ext>
            </a:extLst>
          </p:cNvPr>
          <p:cNvSpPr>
            <a:spLocks noGrp="1"/>
          </p:cNvSpPr>
          <p:nvPr>
            <p:ph type="title"/>
          </p:nvPr>
        </p:nvSpPr>
        <p:spPr/>
        <p:txBody>
          <a:bodyPr/>
          <a:lstStyle/>
          <a:p>
            <a:r>
              <a:rPr lang="en-US" dirty="0"/>
              <a:t>Conti…</a:t>
            </a:r>
            <a:endParaRPr lang="en-ZA" dirty="0"/>
          </a:p>
        </p:txBody>
      </p:sp>
      <p:sp>
        <p:nvSpPr>
          <p:cNvPr id="3" name="Content Placeholder 2">
            <a:extLst>
              <a:ext uri="{FF2B5EF4-FFF2-40B4-BE49-F238E27FC236}">
                <a16:creationId xmlns:a16="http://schemas.microsoft.com/office/drawing/2014/main" xmlns="" id="{B64F0DE0-CCF2-4582-B942-CBD4E0374BE8}"/>
              </a:ext>
            </a:extLst>
          </p:cNvPr>
          <p:cNvSpPr>
            <a:spLocks noGrp="1"/>
          </p:cNvSpPr>
          <p:nvPr>
            <p:ph idx="1"/>
          </p:nvPr>
        </p:nvSpPr>
        <p:spPr/>
        <p:txBody>
          <a:bodyPr>
            <a:normAutofit fontScale="92500" lnSpcReduction="20000"/>
          </a:bodyPr>
          <a:lstStyle/>
          <a:p>
            <a:r>
              <a:rPr lang="en-US" b="1" dirty="0"/>
              <a:t>Finally Indigo spoke,  </a:t>
            </a:r>
            <a:endParaRPr lang="en-ZA" dirty="0"/>
          </a:p>
          <a:p>
            <a:r>
              <a:rPr lang="en-US" dirty="0"/>
              <a:t>"Think of me. I am the color of silence. You hardly notice me, </a:t>
            </a:r>
            <a:endParaRPr lang="en-ZA" dirty="0"/>
          </a:p>
          <a:p>
            <a:r>
              <a:rPr lang="en-US" dirty="0"/>
              <a:t>but without me you all become superficial. </a:t>
            </a:r>
          </a:p>
          <a:p>
            <a:endParaRPr lang="en-ZA" dirty="0"/>
          </a:p>
          <a:p>
            <a:r>
              <a:rPr lang="en-US" b="1" dirty="0"/>
              <a:t>In the midst of the clamor, Rain began to speak:</a:t>
            </a:r>
            <a:r>
              <a:rPr lang="en-US" dirty="0"/>
              <a:t/>
            </a:r>
            <a:br>
              <a:rPr lang="en-US" dirty="0"/>
            </a:br>
            <a:r>
              <a:rPr lang="en-US" dirty="0"/>
              <a:t>"You foolish colors, fighting amongst yourselves, each trying to dominate the rest. Don't you know that you were each made for a special purpose, unique and different? Join hands with one another and come to me." </a:t>
            </a:r>
            <a:br>
              <a:rPr lang="en-US" dirty="0"/>
            </a:br>
            <a:r>
              <a:rPr lang="en-US" dirty="0"/>
              <a:t>"From now on, when it rains, each of you will stretch across the sky in a great bow of color as a reminder that you can all live in peace. The Rainbow is a sign of hope for tomorrow. “And so, whenever a good rain washes the world, and a Rainbow appears in the sky, let us remember to unite together.  Let’s appreciate one another. </a:t>
            </a:r>
            <a:endParaRPr lang="en-ZA" dirty="0"/>
          </a:p>
          <a:p>
            <a:endParaRPr lang="en-ZA" dirty="0"/>
          </a:p>
        </p:txBody>
      </p:sp>
    </p:spTree>
    <p:extLst>
      <p:ext uri="{BB962C8B-B14F-4D97-AF65-F5344CB8AC3E}">
        <p14:creationId xmlns:p14="http://schemas.microsoft.com/office/powerpoint/2010/main" val="907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xmlns=""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xmlns=""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xmlns=""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xmlns=""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xmlns=""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xmlns="" id="{E6A222EB-A81E-4238-B08D-AAB1828C8E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014676C-074B-475A-8346-9C901C86C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23" name="Straight Connector 22">
            <a:extLst>
              <a:ext uri="{FF2B5EF4-FFF2-40B4-BE49-F238E27FC236}">
                <a16:creationId xmlns:a16="http://schemas.microsoft.com/office/drawing/2014/main" xmlns="" id="{179C4C8E-197B-4679-AE96-B5147F971C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62F90346-2C54-4924-9FCF-77B09B154DB4}"/>
              </a:ext>
            </a:extLst>
          </p:cNvPr>
          <p:cNvSpPr>
            <a:spLocks noGrp="1"/>
          </p:cNvSpPr>
          <p:nvPr>
            <p:ph type="title"/>
          </p:nvPr>
        </p:nvSpPr>
        <p:spPr>
          <a:xfrm>
            <a:off x="4654295" y="1266958"/>
            <a:ext cx="6808362" cy="4528457"/>
          </a:xfrm>
        </p:spPr>
        <p:txBody>
          <a:bodyPr vert="horz" lIns="91440" tIns="45720" rIns="91440" bIns="45720" rtlCol="0" anchor="ctr">
            <a:normAutofit/>
          </a:bodyPr>
          <a:lstStyle/>
          <a:p>
            <a:pPr>
              <a:lnSpc>
                <a:spcPct val="90000"/>
              </a:lnSpc>
            </a:pPr>
            <a:r>
              <a:rPr lang="en-US" sz="4000" b="0" i="0" kern="1200" dirty="0">
                <a:solidFill>
                  <a:schemeClr val="tx2"/>
                </a:solidFill>
                <a:latin typeface="+mj-lt"/>
                <a:ea typeface="+mj-ea"/>
                <a:cs typeface="+mj-cs"/>
                <a:hlinkClick r:id="rId7"/>
              </a:rPr>
              <a:t>Philipians 1:2King James Bible</a:t>
            </a:r>
            <a:r>
              <a:rPr lang="en-US" sz="4000" b="0" i="0" kern="1200" dirty="0">
                <a:solidFill>
                  <a:schemeClr val="tx2"/>
                </a:solidFill>
                <a:latin typeface="+mj-lt"/>
                <a:ea typeface="+mj-ea"/>
                <a:cs typeface="+mj-cs"/>
              </a:rPr>
              <a:t/>
            </a:r>
            <a:br>
              <a:rPr lang="en-US" sz="4000" b="0" i="0" kern="1200" dirty="0">
                <a:solidFill>
                  <a:schemeClr val="tx2"/>
                </a:solidFill>
                <a:latin typeface="+mj-lt"/>
                <a:ea typeface="+mj-ea"/>
                <a:cs typeface="+mj-cs"/>
              </a:rPr>
            </a:br>
            <a:r>
              <a:rPr lang="en-US" sz="4000" b="0" i="0" kern="1200" dirty="0">
                <a:solidFill>
                  <a:schemeClr val="tx2"/>
                </a:solidFill>
                <a:latin typeface="+mj-lt"/>
                <a:ea typeface="+mj-ea"/>
                <a:cs typeface="+mj-cs"/>
              </a:rPr>
              <a:t>Grace be unto you, and peace, from God our Father, and from the Lord Jesus Christ.</a:t>
            </a:r>
            <a:br>
              <a:rPr lang="en-US" sz="4000" b="0" i="0" kern="1200" dirty="0">
                <a:solidFill>
                  <a:schemeClr val="tx2"/>
                </a:solidFill>
                <a:latin typeface="+mj-lt"/>
                <a:ea typeface="+mj-ea"/>
                <a:cs typeface="+mj-cs"/>
              </a:rPr>
            </a:br>
            <a:r>
              <a:rPr lang="en-US" sz="4000" b="0" i="0" kern="1200" dirty="0">
                <a:solidFill>
                  <a:schemeClr val="tx2"/>
                </a:solidFill>
                <a:latin typeface="+mj-lt"/>
                <a:ea typeface="+mj-ea"/>
                <a:cs typeface="+mj-cs"/>
              </a:rPr>
              <a:t>             -AMEN-</a:t>
            </a:r>
          </a:p>
        </p:txBody>
      </p:sp>
    </p:spTree>
    <p:extLst>
      <p:ext uri="{BB962C8B-B14F-4D97-AF65-F5344CB8AC3E}">
        <p14:creationId xmlns:p14="http://schemas.microsoft.com/office/powerpoint/2010/main" val="24963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33941-38E8-4FA7-900D-506D02717205}"/>
              </a:ext>
            </a:extLst>
          </p:cNvPr>
          <p:cNvSpPr>
            <a:spLocks noGrp="1"/>
          </p:cNvSpPr>
          <p:nvPr>
            <p:ph type="title"/>
          </p:nvPr>
        </p:nvSpPr>
        <p:spPr/>
        <p:txBody>
          <a:bodyPr/>
          <a:lstStyle/>
          <a:p>
            <a:r>
              <a:rPr lang="en-US" dirty="0"/>
              <a:t>Group discussions</a:t>
            </a:r>
            <a:endParaRPr lang="en-ZA" dirty="0"/>
          </a:p>
        </p:txBody>
      </p:sp>
      <p:sp>
        <p:nvSpPr>
          <p:cNvPr id="3" name="Content Placeholder 2">
            <a:extLst>
              <a:ext uri="{FF2B5EF4-FFF2-40B4-BE49-F238E27FC236}">
                <a16:creationId xmlns:a16="http://schemas.microsoft.com/office/drawing/2014/main" xmlns="" id="{A5F8B501-16EB-42D2-886D-CDBA5B2D9C83}"/>
              </a:ext>
            </a:extLst>
          </p:cNvPr>
          <p:cNvSpPr>
            <a:spLocks noGrp="1"/>
          </p:cNvSpPr>
          <p:nvPr>
            <p:ph idx="1"/>
          </p:nvPr>
        </p:nvSpPr>
        <p:spPr/>
        <p:txBody>
          <a:bodyPr/>
          <a:lstStyle/>
          <a:p>
            <a:r>
              <a:rPr lang="en-US" dirty="0"/>
              <a:t>Group 1:What is Diversity? </a:t>
            </a:r>
          </a:p>
          <a:p>
            <a:r>
              <a:rPr lang="en-US" dirty="0"/>
              <a:t>Group 2:Diversity encompasses people from?</a:t>
            </a:r>
          </a:p>
          <a:p>
            <a:r>
              <a:rPr lang="en-US" dirty="0"/>
              <a:t>Group 3:What causes division when it comes to diversity? </a:t>
            </a:r>
          </a:p>
          <a:p>
            <a:r>
              <a:rPr lang="en-US" dirty="0"/>
              <a:t>Group 4:What are the benefits of diversity? </a:t>
            </a:r>
          </a:p>
          <a:p>
            <a:r>
              <a:rPr lang="en-US" dirty="0"/>
              <a:t>Group 5:What does 1 Cor. 12:12-14 say about diversity? </a:t>
            </a:r>
          </a:p>
          <a:p>
            <a:r>
              <a:rPr lang="en-US" dirty="0"/>
              <a:t>Group 6:Name at least 5 ways to foster diversity in Children’s Ministries </a:t>
            </a:r>
            <a:endParaRPr lang="en-ZA" dirty="0"/>
          </a:p>
          <a:p>
            <a:r>
              <a:rPr lang="en-ZA" dirty="0"/>
              <a:t>Group 7:</a:t>
            </a:r>
            <a:r>
              <a:rPr lang="en-US" dirty="0"/>
              <a:t>The friendship rainbow teaches diversity using which colors and why:</a:t>
            </a:r>
            <a:endParaRPr lang="en-ZA" dirty="0"/>
          </a:p>
          <a:p>
            <a:endParaRPr lang="en-ZA" dirty="0"/>
          </a:p>
        </p:txBody>
      </p:sp>
    </p:spTree>
    <p:extLst>
      <p:ext uri="{BB962C8B-B14F-4D97-AF65-F5344CB8AC3E}">
        <p14:creationId xmlns:p14="http://schemas.microsoft.com/office/powerpoint/2010/main" val="266922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xmlns=""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AA8857A8-E433-4320-A84F-5D075C65C36A}"/>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Foot note…..</a:t>
            </a:r>
            <a:endParaRPr lang="en-ZA" dirty="0">
              <a:solidFill>
                <a:srgbClr val="EBEBEB"/>
              </a:solidFill>
            </a:endParaRPr>
          </a:p>
        </p:txBody>
      </p:sp>
      <p:sp>
        <p:nvSpPr>
          <p:cNvPr id="14" name="Rectangle 13">
            <a:extLst>
              <a:ext uri="{FF2B5EF4-FFF2-40B4-BE49-F238E27FC236}">
                <a16:creationId xmlns:a16="http://schemas.microsoft.com/office/drawing/2014/main" xmlns=""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xmlns=""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xmlns="" id="{08515913-580D-4F27-A248-A1DA33C762BD}"/>
              </a:ext>
            </a:extLst>
          </p:cNvPr>
          <p:cNvGraphicFramePr>
            <a:graphicFrameLocks noGrp="1"/>
          </p:cNvGraphicFramePr>
          <p:nvPr>
            <p:ph idx="1"/>
            <p:extLst>
              <p:ext uri="{D42A27DB-BD31-4B8C-83A1-F6EECF244321}">
                <p14:modId xmlns:p14="http://schemas.microsoft.com/office/powerpoint/2010/main" val="309091705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89280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xmlns=""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1459BC0C-9204-44E0-A2A4-273EAF8B44A7}"/>
              </a:ext>
            </a:extLst>
          </p:cNvPr>
          <p:cNvSpPr>
            <a:spLocks noGrp="1"/>
          </p:cNvSpPr>
          <p:nvPr>
            <p:ph type="title"/>
          </p:nvPr>
        </p:nvSpPr>
        <p:spPr>
          <a:xfrm>
            <a:off x="648930" y="629267"/>
            <a:ext cx="9252154" cy="1016654"/>
          </a:xfrm>
        </p:spPr>
        <p:txBody>
          <a:bodyPr>
            <a:normAutofit/>
          </a:bodyPr>
          <a:lstStyle/>
          <a:p>
            <a:r>
              <a:rPr lang="en-US">
                <a:solidFill>
                  <a:srgbClr val="EBEBEB"/>
                </a:solidFill>
              </a:rPr>
              <a:t>Diversity </a:t>
            </a:r>
            <a:endParaRPr lang="en-ZA">
              <a:solidFill>
                <a:srgbClr val="EBEBEB"/>
              </a:solidFill>
            </a:endParaRPr>
          </a:p>
        </p:txBody>
      </p:sp>
      <p:sp>
        <p:nvSpPr>
          <p:cNvPr id="14" name="Rectangle 13">
            <a:extLst>
              <a:ext uri="{FF2B5EF4-FFF2-40B4-BE49-F238E27FC236}">
                <a16:creationId xmlns:a16="http://schemas.microsoft.com/office/drawing/2014/main" xmlns=""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xmlns=""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xmlns="" id="{7F6CA099-9E94-495A-9985-14BF6CBD9B0C}"/>
              </a:ext>
            </a:extLst>
          </p:cNvPr>
          <p:cNvGraphicFramePr>
            <a:graphicFrameLocks noGrp="1"/>
          </p:cNvGraphicFramePr>
          <p:nvPr>
            <p:ph idx="1"/>
            <p:extLst>
              <p:ext uri="{D42A27DB-BD31-4B8C-83A1-F6EECF244321}">
                <p14:modId xmlns:p14="http://schemas.microsoft.com/office/powerpoint/2010/main" val="320708331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29997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xmlns=""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5B2EA351-BCC7-403F-80BE-1E8709E01FEA}"/>
              </a:ext>
            </a:extLst>
          </p:cNvPr>
          <p:cNvSpPr>
            <a:spLocks noGrp="1"/>
          </p:cNvSpPr>
          <p:nvPr>
            <p:ph type="title"/>
          </p:nvPr>
        </p:nvSpPr>
        <p:spPr>
          <a:xfrm>
            <a:off x="648930" y="629267"/>
            <a:ext cx="9252154" cy="1016654"/>
          </a:xfrm>
        </p:spPr>
        <p:txBody>
          <a:bodyPr>
            <a:normAutofit/>
          </a:bodyPr>
          <a:lstStyle/>
          <a:p>
            <a:r>
              <a:rPr lang="en-US">
                <a:solidFill>
                  <a:srgbClr val="EBEBEB"/>
                </a:solidFill>
              </a:rPr>
              <a:t>How do we recognize diversity</a:t>
            </a:r>
            <a:endParaRPr lang="en-ZA">
              <a:solidFill>
                <a:srgbClr val="EBEBEB"/>
              </a:solidFill>
            </a:endParaRPr>
          </a:p>
        </p:txBody>
      </p:sp>
      <p:sp>
        <p:nvSpPr>
          <p:cNvPr id="14" name="Rectangle 13">
            <a:extLst>
              <a:ext uri="{FF2B5EF4-FFF2-40B4-BE49-F238E27FC236}">
                <a16:creationId xmlns:a16="http://schemas.microsoft.com/office/drawing/2014/main" xmlns=""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xmlns=""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4" name="Content Placeholder 2">
            <a:extLst>
              <a:ext uri="{FF2B5EF4-FFF2-40B4-BE49-F238E27FC236}">
                <a16:creationId xmlns:a16="http://schemas.microsoft.com/office/drawing/2014/main" xmlns="" id="{941C2BD3-0D19-4A0F-9517-4F309E87E0B0}"/>
              </a:ext>
            </a:extLst>
          </p:cNvPr>
          <p:cNvGraphicFramePr>
            <a:graphicFrameLocks noGrp="1"/>
          </p:cNvGraphicFramePr>
          <p:nvPr>
            <p:ph idx="1"/>
            <p:extLst>
              <p:ext uri="{D42A27DB-BD31-4B8C-83A1-F6EECF244321}">
                <p14:modId xmlns:p14="http://schemas.microsoft.com/office/powerpoint/2010/main" val="43416078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69058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xmlns=""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10">
            <a:extLst>
              <a:ext uri="{FF2B5EF4-FFF2-40B4-BE49-F238E27FC236}">
                <a16:creationId xmlns:a16="http://schemas.microsoft.com/office/drawing/2014/main" xmlns=""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xmlns=""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xmlns=""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xmlns=""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4" name="Rectangle 18">
            <a:extLst>
              <a:ext uri="{FF2B5EF4-FFF2-40B4-BE49-F238E27FC236}">
                <a16:creationId xmlns:a16="http://schemas.microsoft.com/office/drawing/2014/main" xmlns=""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xmlns=""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5A224ED-6AEC-41B8-9632-C13A3E0F835A}"/>
              </a:ext>
            </a:extLst>
          </p:cNvPr>
          <p:cNvSpPr>
            <a:spLocks noGrp="1"/>
          </p:cNvSpPr>
          <p:nvPr>
            <p:ph type="title"/>
          </p:nvPr>
        </p:nvSpPr>
        <p:spPr>
          <a:xfrm>
            <a:off x="4872012" y="1447800"/>
            <a:ext cx="5222325" cy="3329581"/>
          </a:xfrm>
        </p:spPr>
        <p:txBody>
          <a:bodyPr vert="horz" lIns="91440" tIns="45720" rIns="91440" bIns="45720" rtlCol="0" anchor="b">
            <a:normAutofit/>
          </a:bodyPr>
          <a:lstStyle/>
          <a:p>
            <a:pPr>
              <a:lnSpc>
                <a:spcPct val="90000"/>
              </a:lnSpc>
            </a:pPr>
            <a:r>
              <a:rPr lang="en-US" sz="4000" b="0" i="0" kern="1200" dirty="0">
                <a:solidFill>
                  <a:srgbClr val="EBEBEB"/>
                </a:solidFill>
                <a:latin typeface="+mj-lt"/>
                <a:ea typeface="+mj-ea"/>
                <a:cs typeface="+mj-cs"/>
              </a:rPr>
              <a:t/>
            </a:r>
            <a:br>
              <a:rPr lang="en-US" sz="4000" b="0" i="0" kern="1200" dirty="0">
                <a:solidFill>
                  <a:srgbClr val="EBEBEB"/>
                </a:solidFill>
                <a:latin typeface="+mj-lt"/>
                <a:ea typeface="+mj-ea"/>
                <a:cs typeface="+mj-cs"/>
              </a:rPr>
            </a:br>
            <a:r>
              <a:rPr lang="en-US" sz="4000" b="0" i="0" kern="1200" dirty="0">
                <a:solidFill>
                  <a:srgbClr val="EBEBEB"/>
                </a:solidFill>
                <a:latin typeface="+mj-lt"/>
                <a:ea typeface="+mj-ea"/>
                <a:cs typeface="+mj-cs"/>
              </a:rPr>
              <a:t/>
            </a:r>
            <a:br>
              <a:rPr lang="en-US" sz="4000" b="0" i="0" kern="1200" dirty="0">
                <a:solidFill>
                  <a:srgbClr val="EBEBEB"/>
                </a:solidFill>
                <a:latin typeface="+mj-lt"/>
                <a:ea typeface="+mj-ea"/>
                <a:cs typeface="+mj-cs"/>
              </a:rPr>
            </a:br>
            <a:r>
              <a:rPr lang="en-US" sz="4000" b="0" i="0" kern="1200" dirty="0">
                <a:solidFill>
                  <a:srgbClr val="EBEBEB"/>
                </a:solidFill>
                <a:latin typeface="+mj-lt"/>
                <a:ea typeface="+mj-ea"/>
                <a:cs typeface="+mj-cs"/>
              </a:rPr>
              <a:t/>
            </a:r>
            <a:br>
              <a:rPr lang="en-US" sz="4000" b="0" i="0" kern="1200" dirty="0">
                <a:solidFill>
                  <a:srgbClr val="EBEBEB"/>
                </a:solidFill>
                <a:latin typeface="+mj-lt"/>
                <a:ea typeface="+mj-ea"/>
                <a:cs typeface="+mj-cs"/>
              </a:rPr>
            </a:br>
            <a:r>
              <a:rPr lang="en-US" sz="4000" b="0" i="0" kern="1200" dirty="0">
                <a:solidFill>
                  <a:srgbClr val="EBEBEB"/>
                </a:solidFill>
                <a:latin typeface="+mj-lt"/>
                <a:ea typeface="+mj-ea"/>
                <a:cs typeface="+mj-cs"/>
              </a:rPr>
              <a:t>IS SOUTH AFRICA A DIVERSE COUNTRY?</a:t>
            </a:r>
          </a:p>
        </p:txBody>
      </p:sp>
      <p:sp>
        <p:nvSpPr>
          <p:cNvPr id="36" name="Freeform 8">
            <a:extLst>
              <a:ext uri="{FF2B5EF4-FFF2-40B4-BE49-F238E27FC236}">
                <a16:creationId xmlns:a16="http://schemas.microsoft.com/office/drawing/2014/main" xmlns=""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7" name="Freeform: Shape 24">
            <a:extLst>
              <a:ext uri="{FF2B5EF4-FFF2-40B4-BE49-F238E27FC236}">
                <a16:creationId xmlns:a16="http://schemas.microsoft.com/office/drawing/2014/main" xmlns=""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26">
            <a:extLst>
              <a:ext uri="{FF2B5EF4-FFF2-40B4-BE49-F238E27FC236}">
                <a16:creationId xmlns:a16="http://schemas.microsoft.com/office/drawing/2014/main" xmlns=""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9" name="Graphic 5" descr="South America">
            <a:extLst>
              <a:ext uri="{FF2B5EF4-FFF2-40B4-BE49-F238E27FC236}">
                <a16:creationId xmlns:a16="http://schemas.microsoft.com/office/drawing/2014/main" xmlns="" id="{A53625CF-8BAB-4C2D-9AF0-C6D7D2F55C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423847970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xmlns=""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63CD409B-3751-483E-9EA9-D81452B3E877}"/>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Reasons why we can't recognize diversity</a:t>
            </a:r>
            <a:endParaRPr lang="en-ZA" sz="3300">
              <a:solidFill>
                <a:srgbClr val="EBEBEB"/>
              </a:solidFill>
            </a:endParaRPr>
          </a:p>
        </p:txBody>
      </p:sp>
      <p:sp>
        <p:nvSpPr>
          <p:cNvPr id="14" name="Rectangle 13">
            <a:extLst>
              <a:ext uri="{FF2B5EF4-FFF2-40B4-BE49-F238E27FC236}">
                <a16:creationId xmlns:a16="http://schemas.microsoft.com/office/drawing/2014/main" xmlns=""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xmlns=""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xmlns="" id="{80C805EF-8A79-43F4-BE5F-3147DADD173E}"/>
              </a:ext>
            </a:extLst>
          </p:cNvPr>
          <p:cNvGraphicFramePr>
            <a:graphicFrameLocks noGrp="1"/>
          </p:cNvGraphicFramePr>
          <p:nvPr>
            <p:ph idx="1"/>
            <p:extLst>
              <p:ext uri="{D42A27DB-BD31-4B8C-83A1-F6EECF244321}">
                <p14:modId xmlns:p14="http://schemas.microsoft.com/office/powerpoint/2010/main" val="1246071221"/>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05980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xmlns=""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DB0E9B1A-A4CC-4984-9D24-DF974F686166}"/>
              </a:ext>
            </a:extLst>
          </p:cNvPr>
          <p:cNvSpPr>
            <a:spLocks noGrp="1"/>
          </p:cNvSpPr>
          <p:nvPr>
            <p:ph type="title"/>
          </p:nvPr>
        </p:nvSpPr>
        <p:spPr>
          <a:xfrm>
            <a:off x="648930" y="629267"/>
            <a:ext cx="9252154" cy="1016654"/>
          </a:xfrm>
        </p:spPr>
        <p:txBody>
          <a:bodyPr>
            <a:normAutofit/>
          </a:bodyPr>
          <a:lstStyle/>
          <a:p>
            <a:r>
              <a:rPr lang="en-US" b="1">
                <a:solidFill>
                  <a:srgbClr val="EBEBEB"/>
                </a:solidFill>
              </a:rPr>
              <a:t>Benefits of Diversity</a:t>
            </a:r>
            <a:endParaRPr lang="en-ZA">
              <a:solidFill>
                <a:srgbClr val="EBEBEB"/>
              </a:solidFill>
            </a:endParaRPr>
          </a:p>
        </p:txBody>
      </p:sp>
      <p:sp>
        <p:nvSpPr>
          <p:cNvPr id="14" name="Rectangle 13">
            <a:extLst>
              <a:ext uri="{FF2B5EF4-FFF2-40B4-BE49-F238E27FC236}">
                <a16:creationId xmlns:a16="http://schemas.microsoft.com/office/drawing/2014/main" xmlns=""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xmlns=""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xmlns="" id="{2E9A8789-E670-4CAB-B021-C579585FDB7B}"/>
              </a:ext>
            </a:extLst>
          </p:cNvPr>
          <p:cNvGraphicFramePr>
            <a:graphicFrameLocks noGrp="1"/>
          </p:cNvGraphicFramePr>
          <p:nvPr>
            <p:ph idx="1"/>
            <p:extLst>
              <p:ext uri="{D42A27DB-BD31-4B8C-83A1-F6EECF244321}">
                <p14:modId xmlns:p14="http://schemas.microsoft.com/office/powerpoint/2010/main" val="427466200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77892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xmlns=""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D4FE5915-5EB1-419D-ABC7-32E8E2DC2BC0}"/>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What does the bible say about diversity</a:t>
            </a:r>
            <a:br>
              <a:rPr lang="en-US" sz="3300">
                <a:solidFill>
                  <a:srgbClr val="EBEBEB"/>
                </a:solidFill>
              </a:rPr>
            </a:br>
            <a:r>
              <a:rPr lang="en-US" sz="3300">
                <a:solidFill>
                  <a:srgbClr val="EBEBEB"/>
                </a:solidFill>
              </a:rPr>
              <a:t>     -Diversity comes from God-</a:t>
            </a:r>
            <a:endParaRPr lang="en-ZA" sz="3300">
              <a:solidFill>
                <a:srgbClr val="EBEBEB"/>
              </a:solidFill>
            </a:endParaRPr>
          </a:p>
        </p:txBody>
      </p:sp>
      <p:sp>
        <p:nvSpPr>
          <p:cNvPr id="14" name="Rectangle 13">
            <a:extLst>
              <a:ext uri="{FF2B5EF4-FFF2-40B4-BE49-F238E27FC236}">
                <a16:creationId xmlns:a16="http://schemas.microsoft.com/office/drawing/2014/main" xmlns=""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xmlns=""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xmlns="" id="{682ED40E-17DE-420C-BFFD-DFE9E4627860}"/>
              </a:ext>
            </a:extLst>
          </p:cNvPr>
          <p:cNvGraphicFramePr>
            <a:graphicFrameLocks noGrp="1"/>
          </p:cNvGraphicFramePr>
          <p:nvPr>
            <p:ph idx="1"/>
            <p:extLst>
              <p:ext uri="{D42A27DB-BD31-4B8C-83A1-F6EECF244321}">
                <p14:modId xmlns:p14="http://schemas.microsoft.com/office/powerpoint/2010/main" val="3545212531"/>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38499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TotalTime>
  <Words>766</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GCCHM Leadership Certification  Level 8-North. conference -Sam Nganga-</vt:lpstr>
      <vt:lpstr>Group discussions</vt:lpstr>
      <vt:lpstr>Foot note…..</vt:lpstr>
      <vt:lpstr>Diversity </vt:lpstr>
      <vt:lpstr>How do we recognize diversity</vt:lpstr>
      <vt:lpstr>   IS SOUTH AFRICA A DIVERSE COUNTRY?</vt:lpstr>
      <vt:lpstr>Reasons why we can't recognize diversity</vt:lpstr>
      <vt:lpstr>Benefits of Diversity</vt:lpstr>
      <vt:lpstr>What does the bible say about diversity      -Diversity comes from God-</vt:lpstr>
      <vt:lpstr>How Can We Foster Diversity in Children’s Ministries? </vt:lpstr>
      <vt:lpstr>The friendship rainbow</vt:lpstr>
      <vt:lpstr>Conti…</vt:lpstr>
      <vt:lpstr>Philipians 1:2King James Bible Grace be unto you, and peace, from God our Father, and from the Lord Jesus Christ.              -AMEN-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GCCHM Leadership Certification  Level 8-North. conference -Sam Nganga-</dc:title>
  <dc:creator>Samson Nganga</dc:creator>
  <cp:lastModifiedBy>Lynn Rossouw</cp:lastModifiedBy>
  <cp:revision>1</cp:revision>
  <dcterms:created xsi:type="dcterms:W3CDTF">2019-10-10T22:24:41Z</dcterms:created>
  <dcterms:modified xsi:type="dcterms:W3CDTF">2019-10-13T08:40:30Z</dcterms:modified>
</cp:coreProperties>
</file>