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65" r:id="rId4"/>
    <p:sldId id="266" r:id="rId5"/>
    <p:sldId id="274" r:id="rId6"/>
    <p:sldId id="258" r:id="rId7"/>
    <p:sldId id="267" r:id="rId8"/>
    <p:sldId id="269" r:id="rId9"/>
    <p:sldId id="277" r:id="rId10"/>
    <p:sldId id="259" r:id="rId11"/>
    <p:sldId id="268" r:id="rId12"/>
    <p:sldId id="278" r:id="rId13"/>
    <p:sldId id="279" r:id="rId14"/>
    <p:sldId id="260" r:id="rId15"/>
    <p:sldId id="270" r:id="rId16"/>
    <p:sldId id="261" r:id="rId17"/>
    <p:sldId id="271" r:id="rId18"/>
    <p:sldId id="262" r:id="rId19"/>
    <p:sldId id="272" r:id="rId20"/>
    <p:sldId id="263" r:id="rId21"/>
    <p:sldId id="273" r:id="rId22"/>
    <p:sldId id="275" r:id="rId23"/>
    <p:sldId id="26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0F4FF-574D-7442-AEBF-836C836A74A1}" v="162" dt="2020-10-15T03:05:30.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31"/>
    <p:restoredTop sz="75806"/>
  </p:normalViewPr>
  <p:slideViewPr>
    <p:cSldViewPr snapToGrid="0" snapToObjects="1">
      <p:cViewPr varScale="1">
        <p:scale>
          <a:sx n="66" d="100"/>
          <a:sy n="66" d="100"/>
        </p:scale>
        <p:origin x="78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h, Linda Mei Lin" userId="a0e7f40d-70cd-4b8f-aa27-67c7246dba12" providerId="ADAL" clId="{3BC0F4FF-574D-7442-AEBF-836C836A74A1}"/>
    <pc:docChg chg="custSel mod modSld">
      <pc:chgData name="Koh, Linda Mei Lin" userId="a0e7f40d-70cd-4b8f-aa27-67c7246dba12" providerId="ADAL" clId="{3BC0F4FF-574D-7442-AEBF-836C836A74A1}" dt="2020-10-15T03:05:30.771" v="288"/>
      <pc:docMkLst>
        <pc:docMk/>
      </pc:docMkLst>
      <pc:sldChg chg="modSp mod">
        <pc:chgData name="Koh, Linda Mei Lin" userId="a0e7f40d-70cd-4b8f-aa27-67c7246dba12" providerId="ADAL" clId="{3BC0F4FF-574D-7442-AEBF-836C836A74A1}" dt="2020-10-15T01:16:38.014" v="2" actId="1076"/>
        <pc:sldMkLst>
          <pc:docMk/>
          <pc:sldMk cId="4251170888" sldId="256"/>
        </pc:sldMkLst>
        <pc:picChg chg="mod">
          <ac:chgData name="Koh, Linda Mei Lin" userId="a0e7f40d-70cd-4b8f-aa27-67c7246dba12" providerId="ADAL" clId="{3BC0F4FF-574D-7442-AEBF-836C836A74A1}" dt="2020-10-15T01:16:38.014" v="2" actId="1076"/>
          <ac:picMkLst>
            <pc:docMk/>
            <pc:sldMk cId="4251170888" sldId="256"/>
            <ac:picMk id="5" creationId="{B2323B26-A911-9E4A-9918-FDFE2D016121}"/>
          </ac:picMkLst>
        </pc:picChg>
      </pc:sldChg>
      <pc:sldChg chg="modSp mod modAnim modNotesTx">
        <pc:chgData name="Koh, Linda Mei Lin" userId="a0e7f40d-70cd-4b8f-aa27-67c7246dba12" providerId="ADAL" clId="{3BC0F4FF-574D-7442-AEBF-836C836A74A1}" dt="2020-10-15T01:21:00.825" v="71" actId="1076"/>
        <pc:sldMkLst>
          <pc:docMk/>
          <pc:sldMk cId="1683754822" sldId="257"/>
        </pc:sldMkLst>
        <pc:spChg chg="mod">
          <ac:chgData name="Koh, Linda Mei Lin" userId="a0e7f40d-70cd-4b8f-aa27-67c7246dba12" providerId="ADAL" clId="{3BC0F4FF-574D-7442-AEBF-836C836A74A1}" dt="2020-10-15T01:21:00.825" v="71" actId="1076"/>
          <ac:spMkLst>
            <pc:docMk/>
            <pc:sldMk cId="1683754822" sldId="257"/>
            <ac:spMk id="3" creationId="{A8762A62-0AE1-9D45-9F47-0AB94E01415F}"/>
          </ac:spMkLst>
        </pc:spChg>
      </pc:sldChg>
      <pc:sldChg chg="addSp delSp modSp mod modAnim delDesignElem chgLayout">
        <pc:chgData name="Koh, Linda Mei Lin" userId="a0e7f40d-70cd-4b8f-aa27-67c7246dba12" providerId="ADAL" clId="{3BC0F4FF-574D-7442-AEBF-836C836A74A1}" dt="2020-10-15T01:43:54.818" v="180"/>
        <pc:sldMkLst>
          <pc:docMk/>
          <pc:sldMk cId="1502079288" sldId="259"/>
        </pc:sldMkLst>
        <pc:spChg chg="mod ord">
          <ac:chgData name="Koh, Linda Mei Lin" userId="a0e7f40d-70cd-4b8f-aa27-67c7246dba12" providerId="ADAL" clId="{3BC0F4FF-574D-7442-AEBF-836C836A74A1}" dt="2020-10-15T01:42:36.804" v="173" actId="1076"/>
          <ac:spMkLst>
            <pc:docMk/>
            <pc:sldMk cId="1502079288" sldId="259"/>
            <ac:spMk id="2" creationId="{9194D91D-F1A1-794D-AD5F-91FA8817D1E5}"/>
          </ac:spMkLst>
        </pc:spChg>
        <pc:spChg chg="mod ord">
          <ac:chgData name="Koh, Linda Mei Lin" userId="a0e7f40d-70cd-4b8f-aa27-67c7246dba12" providerId="ADAL" clId="{3BC0F4FF-574D-7442-AEBF-836C836A74A1}" dt="2020-10-15T01:42:02.112" v="159" actId="1076"/>
          <ac:spMkLst>
            <pc:docMk/>
            <pc:sldMk cId="1502079288" sldId="259"/>
            <ac:spMk id="3" creationId="{F12479E8-A765-AC41-9840-92E77E6AEB76}"/>
          </ac:spMkLst>
        </pc:spChg>
        <pc:spChg chg="add mod">
          <ac:chgData name="Koh, Linda Mei Lin" userId="a0e7f40d-70cd-4b8f-aa27-67c7246dba12" providerId="ADAL" clId="{3BC0F4FF-574D-7442-AEBF-836C836A74A1}" dt="2020-10-15T01:42:44.443" v="174" actId="1076"/>
          <ac:spMkLst>
            <pc:docMk/>
            <pc:sldMk cId="1502079288" sldId="259"/>
            <ac:spMk id="4" creationId="{582618C2-82C8-D64F-A0E2-E45E0253BA76}"/>
          </ac:spMkLst>
        </pc:spChg>
        <pc:spChg chg="del">
          <ac:chgData name="Koh, Linda Mei Lin" userId="a0e7f40d-70cd-4b8f-aa27-67c7246dba12" providerId="ADAL" clId="{3BC0F4FF-574D-7442-AEBF-836C836A74A1}" dt="2020-10-15T01:39:37.561" v="132" actId="700"/>
          <ac:spMkLst>
            <pc:docMk/>
            <pc:sldMk cId="1502079288" sldId="259"/>
            <ac:spMk id="50" creationId="{B1A4CC90-E81A-4B03-8C94-6821E5FDE5CC}"/>
          </ac:spMkLst>
        </pc:spChg>
        <pc:spChg chg="del">
          <ac:chgData name="Koh, Linda Mei Lin" userId="a0e7f40d-70cd-4b8f-aa27-67c7246dba12" providerId="ADAL" clId="{3BC0F4FF-574D-7442-AEBF-836C836A74A1}" dt="2020-10-15T01:39:37.561" v="132" actId="700"/>
          <ac:spMkLst>
            <pc:docMk/>
            <pc:sldMk cId="1502079288" sldId="259"/>
            <ac:spMk id="52" creationId="{38CD23D4-26BA-4E59-A55A-81578AFAAF46}"/>
          </ac:spMkLst>
        </pc:spChg>
        <pc:spChg chg="del">
          <ac:chgData name="Koh, Linda Mei Lin" userId="a0e7f40d-70cd-4b8f-aa27-67c7246dba12" providerId="ADAL" clId="{3BC0F4FF-574D-7442-AEBF-836C836A74A1}" dt="2020-10-15T01:39:37.561" v="132" actId="700"/>
          <ac:spMkLst>
            <pc:docMk/>
            <pc:sldMk cId="1502079288" sldId="259"/>
            <ac:spMk id="54" creationId="{6F059731-63E0-422B-B3AA-680FC080EF8A}"/>
          </ac:spMkLst>
        </pc:spChg>
        <pc:spChg chg="del">
          <ac:chgData name="Koh, Linda Mei Lin" userId="a0e7f40d-70cd-4b8f-aa27-67c7246dba12" providerId="ADAL" clId="{3BC0F4FF-574D-7442-AEBF-836C836A74A1}" dt="2020-10-15T01:39:37.561" v="132" actId="700"/>
          <ac:spMkLst>
            <pc:docMk/>
            <pc:sldMk cId="1502079288" sldId="259"/>
            <ac:spMk id="56" creationId="{D1A706C7-360D-4E89-98E4-289C5332F2C8}"/>
          </ac:spMkLst>
        </pc:spChg>
        <pc:spChg chg="del">
          <ac:chgData name="Koh, Linda Mei Lin" userId="a0e7f40d-70cd-4b8f-aa27-67c7246dba12" providerId="ADAL" clId="{3BC0F4FF-574D-7442-AEBF-836C836A74A1}" dt="2020-10-15T01:39:37.561" v="132" actId="700"/>
          <ac:spMkLst>
            <pc:docMk/>
            <pc:sldMk cId="1502079288" sldId="259"/>
            <ac:spMk id="58" creationId="{6BA198B2-A78E-4D9C-A9E4-B0ED42B2E8B7}"/>
          </ac:spMkLst>
        </pc:spChg>
        <pc:picChg chg="mod">
          <ac:chgData name="Koh, Linda Mei Lin" userId="a0e7f40d-70cd-4b8f-aa27-67c7246dba12" providerId="ADAL" clId="{3BC0F4FF-574D-7442-AEBF-836C836A74A1}" dt="2020-10-15T01:42:01.254" v="158" actId="1076"/>
          <ac:picMkLst>
            <pc:docMk/>
            <pc:sldMk cId="1502079288" sldId="259"/>
            <ac:picMk id="5" creationId="{7487419F-4D21-E341-9A34-13B72507AE33}"/>
          </ac:picMkLst>
        </pc:picChg>
        <pc:picChg chg="add">
          <ac:chgData name="Koh, Linda Mei Lin" userId="a0e7f40d-70cd-4b8f-aa27-67c7246dba12" providerId="ADAL" clId="{3BC0F4FF-574D-7442-AEBF-836C836A74A1}" dt="2020-10-15T01:40:59.809" v="137" actId="26606"/>
          <ac:picMkLst>
            <pc:docMk/>
            <pc:sldMk cId="1502079288" sldId="259"/>
            <ac:picMk id="7" creationId="{54DDEBDD-D8BD-41A6-8A0D-B00E3768B0F9}"/>
          </ac:picMkLst>
        </pc:picChg>
        <pc:picChg chg="add del">
          <ac:chgData name="Koh, Linda Mei Lin" userId="a0e7f40d-70cd-4b8f-aa27-67c7246dba12" providerId="ADAL" clId="{3BC0F4FF-574D-7442-AEBF-836C836A74A1}" dt="2020-10-15T01:40:48.985" v="135" actId="700"/>
          <ac:picMkLst>
            <pc:docMk/>
            <pc:sldMk cId="1502079288" sldId="259"/>
            <ac:picMk id="10" creationId="{54DDEBDD-D8BD-41A6-8A0D-B00E3768B0F9}"/>
          </ac:picMkLst>
        </pc:picChg>
      </pc:sldChg>
      <pc:sldChg chg="modNotesTx">
        <pc:chgData name="Koh, Linda Mei Lin" userId="a0e7f40d-70cd-4b8f-aa27-67c7246dba12" providerId="ADAL" clId="{3BC0F4FF-574D-7442-AEBF-836C836A74A1}" dt="2020-10-15T01:51:52.528" v="253" actId="113"/>
        <pc:sldMkLst>
          <pc:docMk/>
          <pc:sldMk cId="314472574" sldId="260"/>
        </pc:sldMkLst>
      </pc:sldChg>
      <pc:sldChg chg="modNotesTx">
        <pc:chgData name="Koh, Linda Mei Lin" userId="a0e7f40d-70cd-4b8f-aa27-67c7246dba12" providerId="ADAL" clId="{3BC0F4FF-574D-7442-AEBF-836C836A74A1}" dt="2020-10-15T01:56:18.685" v="274" actId="20577"/>
        <pc:sldMkLst>
          <pc:docMk/>
          <pc:sldMk cId="3980978928" sldId="261"/>
        </pc:sldMkLst>
      </pc:sldChg>
      <pc:sldChg chg="modSp modTransition">
        <pc:chgData name="Koh, Linda Mei Lin" userId="a0e7f40d-70cd-4b8f-aa27-67c7246dba12" providerId="ADAL" clId="{3BC0F4FF-574D-7442-AEBF-836C836A74A1}" dt="2020-10-15T03:05:09.848" v="287"/>
        <pc:sldMkLst>
          <pc:docMk/>
          <pc:sldMk cId="2008132476" sldId="262"/>
        </pc:sldMkLst>
        <pc:graphicFrameChg chg="mod">
          <ac:chgData name="Koh, Linda Mei Lin" userId="a0e7f40d-70cd-4b8f-aa27-67c7246dba12" providerId="ADAL" clId="{3BC0F4FF-574D-7442-AEBF-836C836A74A1}" dt="2020-10-15T01:59:25.574" v="284" actId="2711"/>
          <ac:graphicFrameMkLst>
            <pc:docMk/>
            <pc:sldMk cId="2008132476" sldId="262"/>
            <ac:graphicFrameMk id="5" creationId="{7586D65B-5D41-4995-A13B-B0A2E4C46EA6}"/>
          </ac:graphicFrameMkLst>
        </pc:graphicFrameChg>
      </pc:sldChg>
      <pc:sldChg chg="modNotesTx">
        <pc:chgData name="Koh, Linda Mei Lin" userId="a0e7f40d-70cd-4b8f-aa27-67c7246dba12" providerId="ADAL" clId="{3BC0F4FF-574D-7442-AEBF-836C836A74A1}" dt="2020-10-15T01:23:49.522" v="79" actId="20577"/>
        <pc:sldMkLst>
          <pc:docMk/>
          <pc:sldMk cId="2140692488" sldId="266"/>
        </pc:sldMkLst>
      </pc:sldChg>
      <pc:sldChg chg="modSp modAnim">
        <pc:chgData name="Koh, Linda Mei Lin" userId="a0e7f40d-70cd-4b8f-aa27-67c7246dba12" providerId="ADAL" clId="{3BC0F4FF-574D-7442-AEBF-836C836A74A1}" dt="2020-10-15T01:45:48.354" v="218" actId="20577"/>
        <pc:sldMkLst>
          <pc:docMk/>
          <pc:sldMk cId="2299584645" sldId="268"/>
        </pc:sldMkLst>
        <pc:spChg chg="mod">
          <ac:chgData name="Koh, Linda Mei Lin" userId="a0e7f40d-70cd-4b8f-aa27-67c7246dba12" providerId="ADAL" clId="{3BC0F4FF-574D-7442-AEBF-836C836A74A1}" dt="2020-10-15T01:45:48.354" v="218" actId="20577"/>
          <ac:spMkLst>
            <pc:docMk/>
            <pc:sldMk cId="2299584645" sldId="268"/>
            <ac:spMk id="3" creationId="{CB81C747-9EB1-F948-9E24-99044E56D1DE}"/>
          </ac:spMkLst>
        </pc:spChg>
      </pc:sldChg>
      <pc:sldChg chg="modNotesTx">
        <pc:chgData name="Koh, Linda Mei Lin" userId="a0e7f40d-70cd-4b8f-aa27-67c7246dba12" providerId="ADAL" clId="{3BC0F4FF-574D-7442-AEBF-836C836A74A1}" dt="2020-10-15T01:56:43.844" v="275" actId="113"/>
        <pc:sldMkLst>
          <pc:docMk/>
          <pc:sldMk cId="1611996450" sldId="271"/>
        </pc:sldMkLst>
      </pc:sldChg>
      <pc:sldChg chg="modTransition">
        <pc:chgData name="Koh, Linda Mei Lin" userId="a0e7f40d-70cd-4b8f-aa27-67c7246dba12" providerId="ADAL" clId="{3BC0F4FF-574D-7442-AEBF-836C836A74A1}" dt="2020-10-15T03:05:30.771" v="288"/>
        <pc:sldMkLst>
          <pc:docMk/>
          <pc:sldMk cId="409099891" sldId="273"/>
        </pc:sldMkLst>
      </pc:sldChg>
      <pc:sldChg chg="modSp mod">
        <pc:chgData name="Koh, Linda Mei Lin" userId="a0e7f40d-70cd-4b8f-aa27-67c7246dba12" providerId="ADAL" clId="{3BC0F4FF-574D-7442-AEBF-836C836A74A1}" dt="2020-10-15T01:26:05.981" v="80" actId="114"/>
        <pc:sldMkLst>
          <pc:docMk/>
          <pc:sldMk cId="1512545313" sldId="274"/>
        </pc:sldMkLst>
        <pc:spChg chg="mod">
          <ac:chgData name="Koh, Linda Mei Lin" userId="a0e7f40d-70cd-4b8f-aa27-67c7246dba12" providerId="ADAL" clId="{3BC0F4FF-574D-7442-AEBF-836C836A74A1}" dt="2020-10-15T01:26:05.981" v="80" actId="114"/>
          <ac:spMkLst>
            <pc:docMk/>
            <pc:sldMk cId="1512545313" sldId="274"/>
            <ac:spMk id="2" creationId="{E8824524-9A35-F94F-A741-E98D6BAB130C}"/>
          </ac:spMkLst>
        </pc:spChg>
      </pc:sldChg>
      <pc:sldChg chg="modNotesTx">
        <pc:chgData name="Koh, Linda Mei Lin" userId="a0e7f40d-70cd-4b8f-aa27-67c7246dba12" providerId="ADAL" clId="{3BC0F4FF-574D-7442-AEBF-836C836A74A1}" dt="2020-10-15T01:31:39.664" v="82" actId="20577"/>
        <pc:sldMkLst>
          <pc:docMk/>
          <pc:sldMk cId="837219892" sldId="277"/>
        </pc:sldMkLst>
      </pc:sldChg>
      <pc:sldChg chg="modTransition modNotesTx">
        <pc:chgData name="Koh, Linda Mei Lin" userId="a0e7f40d-70cd-4b8f-aa27-67c7246dba12" providerId="ADAL" clId="{3BC0F4FF-574D-7442-AEBF-836C836A74A1}" dt="2020-10-15T03:04:32.841" v="286"/>
        <pc:sldMkLst>
          <pc:docMk/>
          <pc:sldMk cId="751684669" sldId="278"/>
        </pc:sldMkLst>
      </pc:sldChg>
      <pc:sldChg chg="modSp mod modNotesTx">
        <pc:chgData name="Koh, Linda Mei Lin" userId="a0e7f40d-70cd-4b8f-aa27-67c7246dba12" providerId="ADAL" clId="{3BC0F4FF-574D-7442-AEBF-836C836A74A1}" dt="2020-10-15T01:51:38.430" v="251" actId="313"/>
        <pc:sldMkLst>
          <pc:docMk/>
          <pc:sldMk cId="3034468765" sldId="279"/>
        </pc:sldMkLst>
        <pc:spChg chg="mod">
          <ac:chgData name="Koh, Linda Mei Lin" userId="a0e7f40d-70cd-4b8f-aa27-67c7246dba12" providerId="ADAL" clId="{3BC0F4FF-574D-7442-AEBF-836C836A74A1}" dt="2020-10-15T01:51:38.430" v="251" actId="313"/>
          <ac:spMkLst>
            <pc:docMk/>
            <pc:sldMk cId="3034468765" sldId="279"/>
            <ac:spMk id="3" creationId="{55B0EBCA-A874-4E4D-8A2A-E6C91E80C527}"/>
          </ac:spMkLst>
        </pc:spChg>
      </pc:sldChg>
    </pc:docChg>
  </pc:docChgLst>
  <pc:docChgLst>
    <pc:chgData name="Koh, Linda Mei Lin" userId="a0e7f40d-70cd-4b8f-aa27-67c7246dba12" providerId="ADAL" clId="{7CACC50F-68D2-0A48-B95A-0410C34DD4C0}"/>
    <pc:docChg chg="undo custSel mod addSld delSld modSld">
      <pc:chgData name="Koh, Linda Mei Lin" userId="a0e7f40d-70cd-4b8f-aa27-67c7246dba12" providerId="ADAL" clId="{7CACC50F-68D2-0A48-B95A-0410C34DD4C0}" dt="2020-09-04T20:58:01.786" v="1342" actId="27636"/>
      <pc:docMkLst>
        <pc:docMk/>
      </pc:docMkLst>
      <pc:sldChg chg="addSp modSp mod">
        <pc:chgData name="Koh, Linda Mei Lin" userId="a0e7f40d-70cd-4b8f-aa27-67c7246dba12" providerId="ADAL" clId="{7CACC50F-68D2-0A48-B95A-0410C34DD4C0}" dt="2020-08-14T02:40:27.654" v="1334" actId="313"/>
        <pc:sldMkLst>
          <pc:docMk/>
          <pc:sldMk cId="4251170888" sldId="256"/>
        </pc:sldMkLst>
        <pc:spChg chg="mod">
          <ac:chgData name="Koh, Linda Mei Lin" userId="a0e7f40d-70cd-4b8f-aa27-67c7246dba12" providerId="ADAL" clId="{7CACC50F-68D2-0A48-B95A-0410C34DD4C0}" dt="2020-08-14T02:40:27.654" v="1334" actId="313"/>
          <ac:spMkLst>
            <pc:docMk/>
            <pc:sldMk cId="4251170888" sldId="256"/>
            <ac:spMk id="2" creationId="{4DA5B936-685D-B847-A48A-EABDA39D7B59}"/>
          </ac:spMkLst>
        </pc:spChg>
        <pc:spChg chg="add mod">
          <ac:chgData name="Koh, Linda Mei Lin" userId="a0e7f40d-70cd-4b8f-aa27-67c7246dba12" providerId="ADAL" clId="{7CACC50F-68D2-0A48-B95A-0410C34DD4C0}" dt="2020-08-12T01:43:27.636" v="53" actId="1076"/>
          <ac:spMkLst>
            <pc:docMk/>
            <pc:sldMk cId="4251170888" sldId="256"/>
            <ac:spMk id="3" creationId="{F18CC0E5-9DDE-1A46-939D-6211EAA4757C}"/>
          </ac:spMkLst>
        </pc:spChg>
      </pc:sldChg>
      <pc:sldChg chg="modSp mod modTransition">
        <pc:chgData name="Koh, Linda Mei Lin" userId="a0e7f40d-70cd-4b8f-aa27-67c7246dba12" providerId="ADAL" clId="{7CACC50F-68D2-0A48-B95A-0410C34DD4C0}" dt="2020-08-13T00:33:44.430" v="502" actId="14838"/>
        <pc:sldMkLst>
          <pc:docMk/>
          <pc:sldMk cId="1683754822" sldId="257"/>
        </pc:sldMkLst>
        <pc:spChg chg="mod">
          <ac:chgData name="Koh, Linda Mei Lin" userId="a0e7f40d-70cd-4b8f-aa27-67c7246dba12" providerId="ADAL" clId="{7CACC50F-68D2-0A48-B95A-0410C34DD4C0}" dt="2020-08-12T02:07:20.385" v="93" actId="14838"/>
          <ac:spMkLst>
            <pc:docMk/>
            <pc:sldMk cId="1683754822" sldId="257"/>
            <ac:spMk id="2" creationId="{905AFD8D-7788-2E4D-BEF5-1EEE3A0A010C}"/>
          </ac:spMkLst>
        </pc:spChg>
        <pc:spChg chg="mod">
          <ac:chgData name="Koh, Linda Mei Lin" userId="a0e7f40d-70cd-4b8f-aa27-67c7246dba12" providerId="ADAL" clId="{7CACC50F-68D2-0A48-B95A-0410C34DD4C0}" dt="2020-08-13T00:33:44.430" v="502" actId="14838"/>
          <ac:spMkLst>
            <pc:docMk/>
            <pc:sldMk cId="1683754822" sldId="257"/>
            <ac:spMk id="3" creationId="{A8762A62-0AE1-9D45-9F47-0AB94E01415F}"/>
          </ac:spMkLst>
        </pc:spChg>
      </pc:sldChg>
      <pc:sldChg chg="modSp mod modTransition modAnim">
        <pc:chgData name="Koh, Linda Mei Lin" userId="a0e7f40d-70cd-4b8f-aa27-67c7246dba12" providerId="ADAL" clId="{7CACC50F-68D2-0A48-B95A-0410C34DD4C0}" dt="2020-08-12T18:08:01.655" v="310"/>
        <pc:sldMkLst>
          <pc:docMk/>
          <pc:sldMk cId="1685888232" sldId="258"/>
        </pc:sldMkLst>
        <pc:spChg chg="mod">
          <ac:chgData name="Koh, Linda Mei Lin" userId="a0e7f40d-70cd-4b8f-aa27-67c7246dba12" providerId="ADAL" clId="{7CACC50F-68D2-0A48-B95A-0410C34DD4C0}" dt="2020-08-12T02:08:12.675" v="99" actId="14100"/>
          <ac:spMkLst>
            <pc:docMk/>
            <pc:sldMk cId="1685888232" sldId="258"/>
            <ac:spMk id="2" creationId="{AE9E8CF2-8DAA-6343-90C3-4999B3040C03}"/>
          </ac:spMkLst>
        </pc:spChg>
        <pc:spChg chg="mod">
          <ac:chgData name="Koh, Linda Mei Lin" userId="a0e7f40d-70cd-4b8f-aa27-67c7246dba12" providerId="ADAL" clId="{7CACC50F-68D2-0A48-B95A-0410C34DD4C0}" dt="2020-08-12T02:08:59.295" v="115" actId="1076"/>
          <ac:spMkLst>
            <pc:docMk/>
            <pc:sldMk cId="1685888232" sldId="258"/>
            <ac:spMk id="3" creationId="{C4E614E3-2D6E-5F4B-B8F9-BE882FE04F82}"/>
          </ac:spMkLst>
        </pc:spChg>
      </pc:sldChg>
      <pc:sldChg chg="modSp mod modTransition modAnim">
        <pc:chgData name="Koh, Linda Mei Lin" userId="a0e7f40d-70cd-4b8f-aa27-67c7246dba12" providerId="ADAL" clId="{7CACC50F-68D2-0A48-B95A-0410C34DD4C0}" dt="2020-08-12T02:23:37.800" v="194" actId="1076"/>
        <pc:sldMkLst>
          <pc:docMk/>
          <pc:sldMk cId="1502079288" sldId="259"/>
        </pc:sldMkLst>
        <pc:spChg chg="mod">
          <ac:chgData name="Koh, Linda Mei Lin" userId="a0e7f40d-70cd-4b8f-aa27-67c7246dba12" providerId="ADAL" clId="{7CACC50F-68D2-0A48-B95A-0410C34DD4C0}" dt="2020-08-12T02:15:23.390" v="175" actId="20577"/>
          <ac:spMkLst>
            <pc:docMk/>
            <pc:sldMk cId="1502079288" sldId="259"/>
            <ac:spMk id="2" creationId="{9194D91D-F1A1-794D-AD5F-91FA8817D1E5}"/>
          </ac:spMkLst>
        </pc:spChg>
        <pc:spChg chg="mod">
          <ac:chgData name="Koh, Linda Mei Lin" userId="a0e7f40d-70cd-4b8f-aa27-67c7246dba12" providerId="ADAL" clId="{7CACC50F-68D2-0A48-B95A-0410C34DD4C0}" dt="2020-08-12T02:23:37.800" v="194" actId="1076"/>
          <ac:spMkLst>
            <pc:docMk/>
            <pc:sldMk cId="1502079288" sldId="259"/>
            <ac:spMk id="3" creationId="{F12479E8-A765-AC41-9840-92E77E6AEB76}"/>
          </ac:spMkLst>
        </pc:spChg>
        <pc:picChg chg="mod">
          <ac:chgData name="Koh, Linda Mei Lin" userId="a0e7f40d-70cd-4b8f-aa27-67c7246dba12" providerId="ADAL" clId="{7CACC50F-68D2-0A48-B95A-0410C34DD4C0}" dt="2020-08-12T02:23:21.534" v="191" actId="1076"/>
          <ac:picMkLst>
            <pc:docMk/>
            <pc:sldMk cId="1502079288" sldId="259"/>
            <ac:picMk id="5" creationId="{7487419F-4D21-E341-9A34-13B72507AE33}"/>
          </ac:picMkLst>
        </pc:picChg>
      </pc:sldChg>
      <pc:sldChg chg="modSp mod modTransition">
        <pc:chgData name="Koh, Linda Mei Lin" userId="a0e7f40d-70cd-4b8f-aa27-67c7246dba12" providerId="ADAL" clId="{7CACC50F-68D2-0A48-B95A-0410C34DD4C0}" dt="2020-08-12T17:55:53.862" v="279"/>
        <pc:sldMkLst>
          <pc:docMk/>
          <pc:sldMk cId="314472574" sldId="260"/>
        </pc:sldMkLst>
        <pc:spChg chg="mod">
          <ac:chgData name="Koh, Linda Mei Lin" userId="a0e7f40d-70cd-4b8f-aa27-67c7246dba12" providerId="ADAL" clId="{7CACC50F-68D2-0A48-B95A-0410C34DD4C0}" dt="2020-08-12T17:54:24.248" v="258" actId="20577"/>
          <ac:spMkLst>
            <pc:docMk/>
            <pc:sldMk cId="314472574" sldId="260"/>
            <ac:spMk id="2" creationId="{1FBAC1C9-B316-C147-8E40-D89D63588987}"/>
          </ac:spMkLst>
        </pc:spChg>
        <pc:spChg chg="mod">
          <ac:chgData name="Koh, Linda Mei Lin" userId="a0e7f40d-70cd-4b8f-aa27-67c7246dba12" providerId="ADAL" clId="{7CACC50F-68D2-0A48-B95A-0410C34DD4C0}" dt="2020-08-12T17:55:28.443" v="277" actId="1076"/>
          <ac:spMkLst>
            <pc:docMk/>
            <pc:sldMk cId="314472574" sldId="260"/>
            <ac:spMk id="3" creationId="{041E0C3A-000F-F84F-815E-C6EA96E12040}"/>
          </ac:spMkLst>
        </pc:spChg>
      </pc:sldChg>
      <pc:sldChg chg="modSp mod modTransition modAnim">
        <pc:chgData name="Koh, Linda Mei Lin" userId="a0e7f40d-70cd-4b8f-aa27-67c7246dba12" providerId="ADAL" clId="{7CACC50F-68D2-0A48-B95A-0410C34DD4C0}" dt="2020-08-12T18:09:01.575" v="317" actId="1076"/>
        <pc:sldMkLst>
          <pc:docMk/>
          <pc:sldMk cId="3980978928" sldId="261"/>
        </pc:sldMkLst>
        <pc:spChg chg="mod">
          <ac:chgData name="Koh, Linda Mei Lin" userId="a0e7f40d-70cd-4b8f-aa27-67c7246dba12" providerId="ADAL" clId="{7CACC50F-68D2-0A48-B95A-0410C34DD4C0}" dt="2020-08-12T18:09:01.575" v="317" actId="1076"/>
          <ac:spMkLst>
            <pc:docMk/>
            <pc:sldMk cId="3980978928" sldId="261"/>
            <ac:spMk id="2" creationId="{0F7EDD19-99CF-5B47-811F-69D6EEDED70C}"/>
          </ac:spMkLst>
        </pc:spChg>
        <pc:spChg chg="mod">
          <ac:chgData name="Koh, Linda Mei Lin" userId="a0e7f40d-70cd-4b8f-aa27-67c7246dba12" providerId="ADAL" clId="{7CACC50F-68D2-0A48-B95A-0410C34DD4C0}" dt="2020-08-12T18:06:39.098" v="304" actId="14100"/>
          <ac:spMkLst>
            <pc:docMk/>
            <pc:sldMk cId="3980978928" sldId="261"/>
            <ac:spMk id="3" creationId="{1F8E8942-94C5-684A-A893-BDCA2CE4CFFC}"/>
          </ac:spMkLst>
        </pc:spChg>
        <pc:picChg chg="mod">
          <ac:chgData name="Koh, Linda Mei Lin" userId="a0e7f40d-70cd-4b8f-aa27-67c7246dba12" providerId="ADAL" clId="{7CACC50F-68D2-0A48-B95A-0410C34DD4C0}" dt="2020-08-12T18:06:36.117" v="303" actId="1076"/>
          <ac:picMkLst>
            <pc:docMk/>
            <pc:sldMk cId="3980978928" sldId="261"/>
            <ac:picMk id="5" creationId="{B1CED7FD-DA01-4B4D-8A21-0771A7296FEB}"/>
          </ac:picMkLst>
        </pc:picChg>
      </pc:sldChg>
      <pc:sldChg chg="modSp mod modAnim modNotesTx">
        <pc:chgData name="Koh, Linda Mei Lin" userId="a0e7f40d-70cd-4b8f-aa27-67c7246dba12" providerId="ADAL" clId="{7CACC50F-68D2-0A48-B95A-0410C34DD4C0}" dt="2020-08-13T00:10:35.848" v="486" actId="20577"/>
        <pc:sldMkLst>
          <pc:docMk/>
          <pc:sldMk cId="2008132476" sldId="262"/>
        </pc:sldMkLst>
        <pc:spChg chg="mod">
          <ac:chgData name="Koh, Linda Mei Lin" userId="a0e7f40d-70cd-4b8f-aa27-67c7246dba12" providerId="ADAL" clId="{7CACC50F-68D2-0A48-B95A-0410C34DD4C0}" dt="2020-08-12T18:12:30.764" v="353" actId="1076"/>
          <ac:spMkLst>
            <pc:docMk/>
            <pc:sldMk cId="2008132476" sldId="262"/>
            <ac:spMk id="2" creationId="{55042351-0E74-CB4A-A71D-69938D57EB4A}"/>
          </ac:spMkLst>
        </pc:spChg>
        <pc:graphicFrameChg chg="mod">
          <ac:chgData name="Koh, Linda Mei Lin" userId="a0e7f40d-70cd-4b8f-aa27-67c7246dba12" providerId="ADAL" clId="{7CACC50F-68D2-0A48-B95A-0410C34DD4C0}" dt="2020-08-12T18:12:15.261" v="351"/>
          <ac:graphicFrameMkLst>
            <pc:docMk/>
            <pc:sldMk cId="2008132476" sldId="262"/>
            <ac:graphicFrameMk id="5" creationId="{7586D65B-5D41-4995-A13B-B0A2E4C46EA6}"/>
          </ac:graphicFrameMkLst>
        </pc:graphicFrameChg>
      </pc:sldChg>
      <pc:sldChg chg="modSp mod modTransition modAnim">
        <pc:chgData name="Koh, Linda Mei Lin" userId="a0e7f40d-70cd-4b8f-aa27-67c7246dba12" providerId="ADAL" clId="{7CACC50F-68D2-0A48-B95A-0410C34DD4C0}" dt="2020-08-12T18:15:14.086" v="392"/>
        <pc:sldMkLst>
          <pc:docMk/>
          <pc:sldMk cId="1146687580" sldId="263"/>
        </pc:sldMkLst>
        <pc:spChg chg="mod">
          <ac:chgData name="Koh, Linda Mei Lin" userId="a0e7f40d-70cd-4b8f-aa27-67c7246dba12" providerId="ADAL" clId="{7CACC50F-68D2-0A48-B95A-0410C34DD4C0}" dt="2020-08-12T18:13:34.626" v="372" actId="14838"/>
          <ac:spMkLst>
            <pc:docMk/>
            <pc:sldMk cId="1146687580" sldId="263"/>
            <ac:spMk id="2" creationId="{68DBD25D-176B-E842-B9B9-195455BA0F67}"/>
          </ac:spMkLst>
        </pc:spChg>
        <pc:spChg chg="mod">
          <ac:chgData name="Koh, Linda Mei Lin" userId="a0e7f40d-70cd-4b8f-aa27-67c7246dba12" providerId="ADAL" clId="{7CACC50F-68D2-0A48-B95A-0410C34DD4C0}" dt="2020-08-12T18:14:34.681" v="389" actId="1076"/>
          <ac:spMkLst>
            <pc:docMk/>
            <pc:sldMk cId="1146687580" sldId="263"/>
            <ac:spMk id="3" creationId="{9FC158BF-450A-7145-8488-F7D22145A55E}"/>
          </ac:spMkLst>
        </pc:spChg>
      </pc:sldChg>
      <pc:sldChg chg="delSp modSp mod modTransition">
        <pc:chgData name="Koh, Linda Mei Lin" userId="a0e7f40d-70cd-4b8f-aa27-67c7246dba12" providerId="ADAL" clId="{7CACC50F-68D2-0A48-B95A-0410C34DD4C0}" dt="2020-08-12T01:46:01.206" v="73"/>
        <pc:sldMkLst>
          <pc:docMk/>
          <pc:sldMk cId="3533392975" sldId="265"/>
        </pc:sldMkLst>
        <pc:spChg chg="del">
          <ac:chgData name="Koh, Linda Mei Lin" userId="a0e7f40d-70cd-4b8f-aa27-67c7246dba12" providerId="ADAL" clId="{7CACC50F-68D2-0A48-B95A-0410C34DD4C0}" dt="2020-08-12T01:45:11.305" v="63" actId="478"/>
          <ac:spMkLst>
            <pc:docMk/>
            <pc:sldMk cId="3533392975" sldId="265"/>
            <ac:spMk id="2" creationId="{2F629FFD-C184-2445-9B7C-E9CE4D43C7AA}"/>
          </ac:spMkLst>
        </pc:spChg>
        <pc:spChg chg="mod">
          <ac:chgData name="Koh, Linda Mei Lin" userId="a0e7f40d-70cd-4b8f-aa27-67c7246dba12" providerId="ADAL" clId="{7CACC50F-68D2-0A48-B95A-0410C34DD4C0}" dt="2020-08-12T01:45:49.722" v="72" actId="1076"/>
          <ac:spMkLst>
            <pc:docMk/>
            <pc:sldMk cId="3533392975" sldId="265"/>
            <ac:spMk id="3" creationId="{26EDFA6A-01A5-5E4D-A53C-773710154600}"/>
          </ac:spMkLst>
        </pc:spChg>
      </pc:sldChg>
      <pc:sldChg chg="addSp delSp modSp mod modTransition modAnim delDesignElem chgLayout">
        <pc:chgData name="Koh, Linda Mei Lin" userId="a0e7f40d-70cd-4b8f-aa27-67c7246dba12" providerId="ADAL" clId="{7CACC50F-68D2-0A48-B95A-0410C34DD4C0}" dt="2020-08-13T00:56:57.334" v="813"/>
        <pc:sldMkLst>
          <pc:docMk/>
          <pc:sldMk cId="2140692488" sldId="266"/>
        </pc:sldMkLst>
        <pc:spChg chg="del">
          <ac:chgData name="Koh, Linda Mei Lin" userId="a0e7f40d-70cd-4b8f-aa27-67c7246dba12" providerId="ADAL" clId="{7CACC50F-68D2-0A48-B95A-0410C34DD4C0}" dt="2020-08-12T02:05:39.629" v="74" actId="478"/>
          <ac:spMkLst>
            <pc:docMk/>
            <pc:sldMk cId="2140692488" sldId="266"/>
            <ac:spMk id="2" creationId="{0687A3B6-6189-2249-BAB9-4B0AAB05E1BC}"/>
          </ac:spMkLst>
        </pc:spChg>
        <pc:spChg chg="add mod ord">
          <ac:chgData name="Koh, Linda Mei Lin" userId="a0e7f40d-70cd-4b8f-aa27-67c7246dba12" providerId="ADAL" clId="{7CACC50F-68D2-0A48-B95A-0410C34DD4C0}" dt="2020-08-13T00:55:39.939" v="801" actId="1076"/>
          <ac:spMkLst>
            <pc:docMk/>
            <pc:sldMk cId="2140692488" sldId="266"/>
            <ac:spMk id="2" creationId="{587ABFBD-7948-BA46-AFE5-A7D9DD55FCC2}"/>
          </ac:spMkLst>
        </pc:spChg>
        <pc:spChg chg="mod ord">
          <ac:chgData name="Koh, Linda Mei Lin" userId="a0e7f40d-70cd-4b8f-aa27-67c7246dba12" providerId="ADAL" clId="{7CACC50F-68D2-0A48-B95A-0410C34DD4C0}" dt="2020-08-13T00:56:07.756" v="808" actId="403"/>
          <ac:spMkLst>
            <pc:docMk/>
            <pc:sldMk cId="2140692488" sldId="266"/>
            <ac:spMk id="3" creationId="{6EFFBDF6-F549-1B4C-81B2-03B4B7432CE2}"/>
          </ac:spMkLst>
        </pc:spChg>
        <pc:spChg chg="del">
          <ac:chgData name="Koh, Linda Mei Lin" userId="a0e7f40d-70cd-4b8f-aa27-67c7246dba12" providerId="ADAL" clId="{7CACC50F-68D2-0A48-B95A-0410C34DD4C0}" dt="2020-08-13T00:51:45.623" v="503" actId="700"/>
          <ac:spMkLst>
            <pc:docMk/>
            <pc:sldMk cId="2140692488" sldId="266"/>
            <ac:spMk id="9" creationId="{2B566528-1B12-4246-9431-5C2D7D081168}"/>
          </ac:spMkLst>
        </pc:spChg>
        <pc:spChg chg="del">
          <ac:chgData name="Koh, Linda Mei Lin" userId="a0e7f40d-70cd-4b8f-aa27-67c7246dba12" providerId="ADAL" clId="{7CACC50F-68D2-0A48-B95A-0410C34DD4C0}" dt="2020-08-13T00:51:45.623" v="503" actId="700"/>
          <ac:spMkLst>
            <pc:docMk/>
            <pc:sldMk cId="2140692488" sldId="266"/>
            <ac:spMk id="15" creationId="{D3F51FEB-38FB-4F6C-9F7B-2F2AFAB65463}"/>
          </ac:spMkLst>
        </pc:spChg>
        <pc:spChg chg="del">
          <ac:chgData name="Koh, Linda Mei Lin" userId="a0e7f40d-70cd-4b8f-aa27-67c7246dba12" providerId="ADAL" clId="{7CACC50F-68D2-0A48-B95A-0410C34DD4C0}" dt="2020-08-13T00:51:45.623" v="503" actId="700"/>
          <ac:spMkLst>
            <pc:docMk/>
            <pc:sldMk cId="2140692488" sldId="266"/>
            <ac:spMk id="17" creationId="{1E547BA6-BAE0-43BB-A7CA-60F69CE252F0}"/>
          </ac:spMkLst>
        </pc:spChg>
        <pc:grpChg chg="del">
          <ac:chgData name="Koh, Linda Mei Lin" userId="a0e7f40d-70cd-4b8f-aa27-67c7246dba12" providerId="ADAL" clId="{7CACC50F-68D2-0A48-B95A-0410C34DD4C0}" dt="2020-08-13T00:51:45.623" v="503" actId="700"/>
          <ac:grpSpMkLst>
            <pc:docMk/>
            <pc:sldMk cId="2140692488" sldId="266"/>
            <ac:grpSpMk id="11" creationId="{07EAA094-9CF6-4695-958A-33D9BCAA9474}"/>
          </ac:grpSpMkLst>
        </pc:grpChg>
        <pc:picChg chg="mod">
          <ac:chgData name="Koh, Linda Mei Lin" userId="a0e7f40d-70cd-4b8f-aa27-67c7246dba12" providerId="ADAL" clId="{7CACC50F-68D2-0A48-B95A-0410C34DD4C0}" dt="2020-08-13T00:56:47.762" v="812" actId="1076"/>
          <ac:picMkLst>
            <pc:docMk/>
            <pc:sldMk cId="2140692488" sldId="266"/>
            <ac:picMk id="4" creationId="{D5B67CCB-03D5-614C-89B5-9DFBE436721D}"/>
          </ac:picMkLst>
        </pc:picChg>
        <pc:cxnChg chg="add">
          <ac:chgData name="Koh, Linda Mei Lin" userId="a0e7f40d-70cd-4b8f-aa27-67c7246dba12" providerId="ADAL" clId="{7CACC50F-68D2-0A48-B95A-0410C34DD4C0}" dt="2020-08-13T00:51:54.110" v="504" actId="26606"/>
          <ac:cxnSpMkLst>
            <pc:docMk/>
            <pc:sldMk cId="2140692488" sldId="266"/>
            <ac:cxnSpMk id="6" creationId="{A7F400EE-A8A5-48AF-B4D6-291B52C6F0B0}"/>
          </ac:cxnSpMkLst>
        </pc:cxnChg>
      </pc:sldChg>
      <pc:sldChg chg="delSp modSp mod modTransition modAnim">
        <pc:chgData name="Koh, Linda Mei Lin" userId="a0e7f40d-70cd-4b8f-aa27-67c7246dba12" providerId="ADAL" clId="{7CACC50F-68D2-0A48-B95A-0410C34DD4C0}" dt="2020-08-13T01:12:33.838" v="943" actId="478"/>
        <pc:sldMkLst>
          <pc:docMk/>
          <pc:sldMk cId="1660024405" sldId="267"/>
        </pc:sldMkLst>
        <pc:spChg chg="del">
          <ac:chgData name="Koh, Linda Mei Lin" userId="a0e7f40d-70cd-4b8f-aa27-67c7246dba12" providerId="ADAL" clId="{7CACC50F-68D2-0A48-B95A-0410C34DD4C0}" dt="2020-08-13T01:12:33.838" v="943" actId="478"/>
          <ac:spMkLst>
            <pc:docMk/>
            <pc:sldMk cId="1660024405" sldId="267"/>
            <ac:spMk id="2" creationId="{D1E163B3-B490-DB42-BC79-41D6580AE310}"/>
          </ac:spMkLst>
        </pc:spChg>
        <pc:spChg chg="mod">
          <ac:chgData name="Koh, Linda Mei Lin" userId="a0e7f40d-70cd-4b8f-aa27-67c7246dba12" providerId="ADAL" clId="{7CACC50F-68D2-0A48-B95A-0410C34DD4C0}" dt="2020-08-12T02:10:16.133" v="130" actId="14100"/>
          <ac:spMkLst>
            <pc:docMk/>
            <pc:sldMk cId="1660024405" sldId="267"/>
            <ac:spMk id="3" creationId="{ED4BDF79-B784-F24F-A959-C57AC11FE168}"/>
          </ac:spMkLst>
        </pc:spChg>
      </pc:sldChg>
      <pc:sldChg chg="addSp modSp mod modTransition">
        <pc:chgData name="Koh, Linda Mei Lin" userId="a0e7f40d-70cd-4b8f-aa27-67c7246dba12" providerId="ADAL" clId="{7CACC50F-68D2-0A48-B95A-0410C34DD4C0}" dt="2020-08-12T17:53:55.519" v="253"/>
        <pc:sldMkLst>
          <pc:docMk/>
          <pc:sldMk cId="2299584645" sldId="268"/>
        </pc:sldMkLst>
        <pc:spChg chg="add mod">
          <ac:chgData name="Koh, Linda Mei Lin" userId="a0e7f40d-70cd-4b8f-aa27-67c7246dba12" providerId="ADAL" clId="{7CACC50F-68D2-0A48-B95A-0410C34DD4C0}" dt="2020-08-12T17:48:37.760" v="215" actId="14100"/>
          <ac:spMkLst>
            <pc:docMk/>
            <pc:sldMk cId="2299584645" sldId="268"/>
            <ac:spMk id="2" creationId="{A5C7E1A5-FDD1-E241-9429-E786163F729B}"/>
          </ac:spMkLst>
        </pc:spChg>
        <pc:spChg chg="mod">
          <ac:chgData name="Koh, Linda Mei Lin" userId="a0e7f40d-70cd-4b8f-aa27-67c7246dba12" providerId="ADAL" clId="{7CACC50F-68D2-0A48-B95A-0410C34DD4C0}" dt="2020-08-12T17:53:34.816" v="252" actId="2711"/>
          <ac:spMkLst>
            <pc:docMk/>
            <pc:sldMk cId="2299584645" sldId="268"/>
            <ac:spMk id="3" creationId="{CB81C747-9EB1-F948-9E24-99044E56D1DE}"/>
          </ac:spMkLst>
        </pc:spChg>
        <pc:spChg chg="add mod">
          <ac:chgData name="Koh, Linda Mei Lin" userId="a0e7f40d-70cd-4b8f-aa27-67c7246dba12" providerId="ADAL" clId="{7CACC50F-68D2-0A48-B95A-0410C34DD4C0}" dt="2020-08-12T17:48:33.020" v="214" actId="2085"/>
          <ac:spMkLst>
            <pc:docMk/>
            <pc:sldMk cId="2299584645" sldId="268"/>
            <ac:spMk id="4" creationId="{A6B3D40F-5096-454D-95A4-42687DC39B68}"/>
          </ac:spMkLst>
        </pc:spChg>
        <pc:picChg chg="mod">
          <ac:chgData name="Koh, Linda Mei Lin" userId="a0e7f40d-70cd-4b8f-aa27-67c7246dba12" providerId="ADAL" clId="{7CACC50F-68D2-0A48-B95A-0410C34DD4C0}" dt="2020-08-12T17:47:25.288" v="204" actId="1076"/>
          <ac:picMkLst>
            <pc:docMk/>
            <pc:sldMk cId="2299584645" sldId="268"/>
            <ac:picMk id="5" creationId="{E0F55700-2B9D-7C48-9021-9706C8878D7E}"/>
          </ac:picMkLst>
        </pc:picChg>
      </pc:sldChg>
      <pc:sldChg chg="addSp delSp modSp mod modTransition delDesignElem chgLayout">
        <pc:chgData name="Koh, Linda Mei Lin" userId="a0e7f40d-70cd-4b8f-aa27-67c7246dba12" providerId="ADAL" clId="{7CACC50F-68D2-0A48-B95A-0410C34DD4C0}" dt="2020-08-13T01:12:22.520" v="942" actId="700"/>
        <pc:sldMkLst>
          <pc:docMk/>
          <pc:sldMk cId="781999380" sldId="269"/>
        </pc:sldMkLst>
        <pc:spChg chg="del">
          <ac:chgData name="Koh, Linda Mei Lin" userId="a0e7f40d-70cd-4b8f-aa27-67c7246dba12" providerId="ADAL" clId="{7CACC50F-68D2-0A48-B95A-0410C34DD4C0}" dt="2020-08-12T02:11:33.082" v="133" actId="478"/>
          <ac:spMkLst>
            <pc:docMk/>
            <pc:sldMk cId="781999380" sldId="269"/>
            <ac:spMk id="2" creationId="{97B2D29C-41C5-3C45-BE33-3F10BDD46281}"/>
          </ac:spMkLst>
        </pc:spChg>
        <pc:spChg chg="add del mod ord">
          <ac:chgData name="Koh, Linda Mei Lin" userId="a0e7f40d-70cd-4b8f-aa27-67c7246dba12" providerId="ADAL" clId="{7CACC50F-68D2-0A48-B95A-0410C34DD4C0}" dt="2020-08-13T01:12:22.520" v="942" actId="700"/>
          <ac:spMkLst>
            <pc:docMk/>
            <pc:sldMk cId="781999380" sldId="269"/>
            <ac:spMk id="2" creationId="{9CE09A2D-8DAA-D045-A3CA-1F55FFBD133A}"/>
          </ac:spMkLst>
        </pc:spChg>
        <pc:spChg chg="mod ord">
          <ac:chgData name="Koh, Linda Mei Lin" userId="a0e7f40d-70cd-4b8f-aa27-67c7246dba12" providerId="ADAL" clId="{7CACC50F-68D2-0A48-B95A-0410C34DD4C0}" dt="2020-08-13T01:12:22.520" v="942" actId="700"/>
          <ac:spMkLst>
            <pc:docMk/>
            <pc:sldMk cId="781999380" sldId="269"/>
            <ac:spMk id="3" creationId="{581CF50F-F80F-B14B-B49C-C47A5C9F5C84}"/>
          </ac:spMkLst>
        </pc:spChg>
        <pc:spChg chg="add del">
          <ac:chgData name="Koh, Linda Mei Lin" userId="a0e7f40d-70cd-4b8f-aa27-67c7246dba12" providerId="ADAL" clId="{7CACC50F-68D2-0A48-B95A-0410C34DD4C0}" dt="2020-08-13T01:12:22.520" v="942" actId="700"/>
          <ac:spMkLst>
            <pc:docMk/>
            <pc:sldMk cId="781999380" sldId="269"/>
            <ac:spMk id="85" creationId="{2B566528-1B12-4246-9431-5C2D7D081168}"/>
          </ac:spMkLst>
        </pc:spChg>
        <pc:spChg chg="add del">
          <ac:chgData name="Koh, Linda Mei Lin" userId="a0e7f40d-70cd-4b8f-aa27-67c7246dba12" providerId="ADAL" clId="{7CACC50F-68D2-0A48-B95A-0410C34DD4C0}" dt="2020-08-13T01:12:22.520" v="942" actId="700"/>
          <ac:spMkLst>
            <pc:docMk/>
            <pc:sldMk cId="781999380" sldId="269"/>
            <ac:spMk id="86" creationId="{D3F51FEB-38FB-4F6C-9F7B-2F2AFAB65463}"/>
          </ac:spMkLst>
        </pc:spChg>
        <pc:spChg chg="add del">
          <ac:chgData name="Koh, Linda Mei Lin" userId="a0e7f40d-70cd-4b8f-aa27-67c7246dba12" providerId="ADAL" clId="{7CACC50F-68D2-0A48-B95A-0410C34DD4C0}" dt="2020-08-13T01:12:22.520" v="942" actId="700"/>
          <ac:spMkLst>
            <pc:docMk/>
            <pc:sldMk cId="781999380" sldId="269"/>
            <ac:spMk id="87" creationId="{1E547BA6-BAE0-43BB-A7CA-60F69CE252F0}"/>
          </ac:spMkLst>
        </pc:spChg>
        <pc:grpChg chg="add del">
          <ac:chgData name="Koh, Linda Mei Lin" userId="a0e7f40d-70cd-4b8f-aa27-67c7246dba12" providerId="ADAL" clId="{7CACC50F-68D2-0A48-B95A-0410C34DD4C0}" dt="2020-08-13T01:12:22.520" v="942" actId="700"/>
          <ac:grpSpMkLst>
            <pc:docMk/>
            <pc:sldMk cId="781999380" sldId="269"/>
            <ac:grpSpMk id="88" creationId="{07EAA094-9CF6-4695-958A-33D9BCAA9474}"/>
          </ac:grpSpMkLst>
        </pc:grpChg>
      </pc:sldChg>
      <pc:sldChg chg="modSp modTransition modAnim">
        <pc:chgData name="Koh, Linda Mei Lin" userId="a0e7f40d-70cd-4b8f-aa27-67c7246dba12" providerId="ADAL" clId="{7CACC50F-68D2-0A48-B95A-0410C34DD4C0}" dt="2020-08-13T01:48:32.493" v="1252"/>
        <pc:sldMkLst>
          <pc:docMk/>
          <pc:sldMk cId="2208558882" sldId="270"/>
        </pc:sldMkLst>
        <pc:graphicFrameChg chg="mod">
          <ac:chgData name="Koh, Linda Mei Lin" userId="a0e7f40d-70cd-4b8f-aa27-67c7246dba12" providerId="ADAL" clId="{7CACC50F-68D2-0A48-B95A-0410C34DD4C0}" dt="2020-08-13T01:48:32.493" v="1252"/>
          <ac:graphicFrameMkLst>
            <pc:docMk/>
            <pc:sldMk cId="2208558882" sldId="270"/>
            <ac:graphicFrameMk id="5" creationId="{E341CAE3-84CD-4684-B710-40DA0877F145}"/>
          </ac:graphicFrameMkLst>
        </pc:graphicFrameChg>
      </pc:sldChg>
      <pc:sldChg chg="modTransition">
        <pc:chgData name="Koh, Linda Mei Lin" userId="a0e7f40d-70cd-4b8f-aa27-67c7246dba12" providerId="ADAL" clId="{7CACC50F-68D2-0A48-B95A-0410C34DD4C0}" dt="2020-08-12T18:09:13.251" v="318"/>
        <pc:sldMkLst>
          <pc:docMk/>
          <pc:sldMk cId="1611996450" sldId="271"/>
        </pc:sldMkLst>
      </pc:sldChg>
      <pc:sldChg chg="delSp modSp mod modTransition">
        <pc:chgData name="Koh, Linda Mei Lin" userId="a0e7f40d-70cd-4b8f-aa27-67c7246dba12" providerId="ADAL" clId="{7CACC50F-68D2-0A48-B95A-0410C34DD4C0}" dt="2020-08-12T18:14:48.097" v="390"/>
        <pc:sldMkLst>
          <pc:docMk/>
          <pc:sldMk cId="1664127243" sldId="272"/>
        </pc:sldMkLst>
        <pc:spChg chg="del">
          <ac:chgData name="Koh, Linda Mei Lin" userId="a0e7f40d-70cd-4b8f-aa27-67c7246dba12" providerId="ADAL" clId="{7CACC50F-68D2-0A48-B95A-0410C34DD4C0}" dt="2020-08-12T18:12:40.491" v="354" actId="478"/>
          <ac:spMkLst>
            <pc:docMk/>
            <pc:sldMk cId="1664127243" sldId="272"/>
            <ac:spMk id="2" creationId="{93D1E7B8-209C-4448-984E-378B6E861638}"/>
          </ac:spMkLst>
        </pc:spChg>
        <pc:spChg chg="mod">
          <ac:chgData name="Koh, Linda Mei Lin" userId="a0e7f40d-70cd-4b8f-aa27-67c7246dba12" providerId="ADAL" clId="{7CACC50F-68D2-0A48-B95A-0410C34DD4C0}" dt="2020-08-12T18:13:03.524" v="366" actId="1076"/>
          <ac:spMkLst>
            <pc:docMk/>
            <pc:sldMk cId="1664127243" sldId="272"/>
            <ac:spMk id="3" creationId="{1D765A1C-C7C5-1140-8B43-745CF3931015}"/>
          </ac:spMkLst>
        </pc:spChg>
      </pc:sldChg>
      <pc:sldChg chg="delSp modSp mod">
        <pc:chgData name="Koh, Linda Mei Lin" userId="a0e7f40d-70cd-4b8f-aa27-67c7246dba12" providerId="ADAL" clId="{7CACC50F-68D2-0A48-B95A-0410C34DD4C0}" dt="2020-08-12T18:16:13.746" v="402" actId="1076"/>
        <pc:sldMkLst>
          <pc:docMk/>
          <pc:sldMk cId="409099891" sldId="273"/>
        </pc:sldMkLst>
        <pc:spChg chg="del mod">
          <ac:chgData name="Koh, Linda Mei Lin" userId="a0e7f40d-70cd-4b8f-aa27-67c7246dba12" providerId="ADAL" clId="{7CACC50F-68D2-0A48-B95A-0410C34DD4C0}" dt="2020-08-12T18:15:35.420" v="394" actId="478"/>
          <ac:spMkLst>
            <pc:docMk/>
            <pc:sldMk cId="409099891" sldId="273"/>
            <ac:spMk id="2" creationId="{B77C4442-B910-A24A-8F95-96FAC318FA6C}"/>
          </ac:spMkLst>
        </pc:spChg>
        <pc:spChg chg="mod">
          <ac:chgData name="Koh, Linda Mei Lin" userId="a0e7f40d-70cd-4b8f-aa27-67c7246dba12" providerId="ADAL" clId="{7CACC50F-68D2-0A48-B95A-0410C34DD4C0}" dt="2020-08-12T18:16:13.746" v="402" actId="1076"/>
          <ac:spMkLst>
            <pc:docMk/>
            <pc:sldMk cId="409099891" sldId="273"/>
            <ac:spMk id="3" creationId="{E31506B5-E65C-C04C-919D-00B14462BC76}"/>
          </ac:spMkLst>
        </pc:spChg>
      </pc:sldChg>
      <pc:sldChg chg="addSp delSp modSp mod modAnim">
        <pc:chgData name="Koh, Linda Mei Lin" userId="a0e7f40d-70cd-4b8f-aa27-67c7246dba12" providerId="ADAL" clId="{7CACC50F-68D2-0A48-B95A-0410C34DD4C0}" dt="2020-08-13T01:03:31.974" v="940" actId="27636"/>
        <pc:sldMkLst>
          <pc:docMk/>
          <pc:sldMk cId="1512545313" sldId="274"/>
        </pc:sldMkLst>
        <pc:spChg chg="mod">
          <ac:chgData name="Koh, Linda Mei Lin" userId="a0e7f40d-70cd-4b8f-aa27-67c7246dba12" providerId="ADAL" clId="{7CACC50F-68D2-0A48-B95A-0410C34DD4C0}" dt="2020-08-13T01:02:36.988" v="927" actId="26606"/>
          <ac:spMkLst>
            <pc:docMk/>
            <pc:sldMk cId="1512545313" sldId="274"/>
            <ac:spMk id="2" creationId="{E8824524-9A35-F94F-A741-E98D6BAB130C}"/>
          </ac:spMkLst>
        </pc:spChg>
        <pc:spChg chg="mod ord">
          <ac:chgData name="Koh, Linda Mei Lin" userId="a0e7f40d-70cd-4b8f-aa27-67c7246dba12" providerId="ADAL" clId="{7CACC50F-68D2-0A48-B95A-0410C34DD4C0}" dt="2020-08-13T01:03:31.974" v="940" actId="27636"/>
          <ac:spMkLst>
            <pc:docMk/>
            <pc:sldMk cId="1512545313" sldId="274"/>
            <ac:spMk id="3" creationId="{0D49F9F0-DC74-9A46-926D-4E5A3FDEF3A4}"/>
          </ac:spMkLst>
        </pc:spChg>
        <pc:spChg chg="del">
          <ac:chgData name="Koh, Linda Mei Lin" userId="a0e7f40d-70cd-4b8f-aa27-67c7246dba12" providerId="ADAL" clId="{7CACC50F-68D2-0A48-B95A-0410C34DD4C0}" dt="2020-08-13T01:02:36.988" v="927" actId="26606"/>
          <ac:spMkLst>
            <pc:docMk/>
            <pc:sldMk cId="1512545313" sldId="274"/>
            <ac:spMk id="81" creationId="{827B839B-9ADE-406B-8590-F1CAEDED45A1}"/>
          </ac:spMkLst>
        </pc:spChg>
        <pc:spChg chg="del">
          <ac:chgData name="Koh, Linda Mei Lin" userId="a0e7f40d-70cd-4b8f-aa27-67c7246dba12" providerId="ADAL" clId="{7CACC50F-68D2-0A48-B95A-0410C34DD4C0}" dt="2020-08-13T01:02:36.988" v="927" actId="26606"/>
          <ac:spMkLst>
            <pc:docMk/>
            <pc:sldMk cId="1512545313" sldId="274"/>
            <ac:spMk id="82" creationId="{CFE45BF0-46DB-408C-B5F7-7B11716805D4}"/>
          </ac:spMkLst>
        </pc:spChg>
        <pc:spChg chg="del">
          <ac:chgData name="Koh, Linda Mei Lin" userId="a0e7f40d-70cd-4b8f-aa27-67c7246dba12" providerId="ADAL" clId="{7CACC50F-68D2-0A48-B95A-0410C34DD4C0}" dt="2020-08-13T01:02:36.988" v="927" actId="26606"/>
          <ac:spMkLst>
            <pc:docMk/>
            <pc:sldMk cId="1512545313" sldId="274"/>
            <ac:spMk id="83" creationId="{2AEBC8F2-97B1-41B4-93F1-2D289E197FBA}"/>
          </ac:spMkLst>
        </pc:spChg>
        <pc:spChg chg="del">
          <ac:chgData name="Koh, Linda Mei Lin" userId="a0e7f40d-70cd-4b8f-aa27-67c7246dba12" providerId="ADAL" clId="{7CACC50F-68D2-0A48-B95A-0410C34DD4C0}" dt="2020-08-13T01:02:36.988" v="927" actId="26606"/>
          <ac:spMkLst>
            <pc:docMk/>
            <pc:sldMk cId="1512545313" sldId="274"/>
            <ac:spMk id="84" creationId="{472E3A19-F5D5-48FC-BB9C-48C2F68F598B}"/>
          </ac:spMkLst>
        </pc:spChg>
        <pc:spChg chg="del">
          <ac:chgData name="Koh, Linda Mei Lin" userId="a0e7f40d-70cd-4b8f-aa27-67c7246dba12" providerId="ADAL" clId="{7CACC50F-68D2-0A48-B95A-0410C34DD4C0}" dt="2020-08-13T01:02:36.988" v="927" actId="26606"/>
          <ac:spMkLst>
            <pc:docMk/>
            <pc:sldMk cId="1512545313" sldId="274"/>
            <ac:spMk id="85" creationId="{7A62E32F-BB65-43A8-8EB5-92346890E549}"/>
          </ac:spMkLst>
        </pc:spChg>
        <pc:spChg chg="del">
          <ac:chgData name="Koh, Linda Mei Lin" userId="a0e7f40d-70cd-4b8f-aa27-67c7246dba12" providerId="ADAL" clId="{7CACC50F-68D2-0A48-B95A-0410C34DD4C0}" dt="2020-08-13T01:02:36.988" v="927" actId="26606"/>
          <ac:spMkLst>
            <pc:docMk/>
            <pc:sldMk cId="1512545313" sldId="274"/>
            <ac:spMk id="86" creationId="{14E91B64-9FCC-451E-AFB4-A827D6329367}"/>
          </ac:spMkLst>
        </pc:spChg>
        <pc:spChg chg="add">
          <ac:chgData name="Koh, Linda Mei Lin" userId="a0e7f40d-70cd-4b8f-aa27-67c7246dba12" providerId="ADAL" clId="{7CACC50F-68D2-0A48-B95A-0410C34DD4C0}" dt="2020-08-13T01:02:36.988" v="927" actId="26606"/>
          <ac:spMkLst>
            <pc:docMk/>
            <pc:sldMk cId="1512545313" sldId="274"/>
            <ac:spMk id="91" creationId="{911A6C77-6109-4F77-975B-C375615A557E}"/>
          </ac:spMkLst>
        </pc:spChg>
        <pc:grpChg chg="add">
          <ac:chgData name="Koh, Linda Mei Lin" userId="a0e7f40d-70cd-4b8f-aa27-67c7246dba12" providerId="ADAL" clId="{7CACC50F-68D2-0A48-B95A-0410C34DD4C0}" dt="2020-08-13T01:02:36.988" v="927" actId="26606"/>
          <ac:grpSpMkLst>
            <pc:docMk/>
            <pc:sldMk cId="1512545313" sldId="274"/>
            <ac:grpSpMk id="93" creationId="{CB343D17-9934-455E-B326-2F39206BA44A}"/>
          </ac:grpSpMkLst>
        </pc:grpChg>
        <pc:picChg chg="add mod">
          <ac:chgData name="Koh, Linda Mei Lin" userId="a0e7f40d-70cd-4b8f-aa27-67c7246dba12" providerId="ADAL" clId="{7CACC50F-68D2-0A48-B95A-0410C34DD4C0}" dt="2020-08-13T01:02:43.101" v="928" actId="1076"/>
          <ac:picMkLst>
            <pc:docMk/>
            <pc:sldMk cId="1512545313" sldId="274"/>
            <ac:picMk id="4" creationId="{CFA81743-619C-E84E-841E-616DF70819A3}"/>
          </ac:picMkLst>
        </pc:picChg>
      </pc:sldChg>
      <pc:sldChg chg="addSp modSp mod modAnim modNotesTx">
        <pc:chgData name="Koh, Linda Mei Lin" userId="a0e7f40d-70cd-4b8f-aa27-67c7246dba12" providerId="ADAL" clId="{7CACC50F-68D2-0A48-B95A-0410C34DD4C0}" dt="2020-08-13T00:09:42.287" v="482" actId="113"/>
        <pc:sldMkLst>
          <pc:docMk/>
          <pc:sldMk cId="1956247909" sldId="275"/>
        </pc:sldMkLst>
        <pc:spChg chg="mod">
          <ac:chgData name="Koh, Linda Mei Lin" userId="a0e7f40d-70cd-4b8f-aa27-67c7246dba12" providerId="ADAL" clId="{7CACC50F-68D2-0A48-B95A-0410C34DD4C0}" dt="2020-08-13T00:08:49.831" v="474" actId="20577"/>
          <ac:spMkLst>
            <pc:docMk/>
            <pc:sldMk cId="1956247909" sldId="275"/>
            <ac:spMk id="2" creationId="{DF0560E5-7723-EE4A-9142-85C95DC7D3E8}"/>
          </ac:spMkLst>
        </pc:spChg>
        <pc:spChg chg="mod">
          <ac:chgData name="Koh, Linda Mei Lin" userId="a0e7f40d-70cd-4b8f-aa27-67c7246dba12" providerId="ADAL" clId="{7CACC50F-68D2-0A48-B95A-0410C34DD4C0}" dt="2020-08-13T00:09:06.117" v="477" actId="1076"/>
          <ac:spMkLst>
            <pc:docMk/>
            <pc:sldMk cId="1956247909" sldId="275"/>
            <ac:spMk id="3" creationId="{BE08CCD4-3356-6847-9878-8964AB5F187A}"/>
          </ac:spMkLst>
        </pc:spChg>
        <pc:spChg chg="add mod">
          <ac:chgData name="Koh, Linda Mei Lin" userId="a0e7f40d-70cd-4b8f-aa27-67c7246dba12" providerId="ADAL" clId="{7CACC50F-68D2-0A48-B95A-0410C34DD4C0}" dt="2020-08-13T00:06:41.039" v="440" actId="1076"/>
          <ac:spMkLst>
            <pc:docMk/>
            <pc:sldMk cId="1956247909" sldId="275"/>
            <ac:spMk id="4" creationId="{B1048BD5-1D8D-9D45-99A3-A7EEE46B66BD}"/>
          </ac:spMkLst>
        </pc:spChg>
        <pc:picChg chg="mod">
          <ac:chgData name="Koh, Linda Mei Lin" userId="a0e7f40d-70cd-4b8f-aa27-67c7246dba12" providerId="ADAL" clId="{7CACC50F-68D2-0A48-B95A-0410C34DD4C0}" dt="2020-08-13T00:03:51.732" v="416" actId="1076"/>
          <ac:picMkLst>
            <pc:docMk/>
            <pc:sldMk cId="1956247909" sldId="275"/>
            <ac:picMk id="5" creationId="{08B226A5-B4A0-8C42-AF32-B2E40E38E573}"/>
          </ac:picMkLst>
        </pc:picChg>
      </pc:sldChg>
      <pc:sldChg chg="modSp add del mod modTransition">
        <pc:chgData name="Koh, Linda Mei Lin" userId="a0e7f40d-70cd-4b8f-aa27-67c7246dba12" providerId="ADAL" clId="{7CACC50F-68D2-0A48-B95A-0410C34DD4C0}" dt="2020-08-16T00:12:11.957" v="1340" actId="2696"/>
        <pc:sldMkLst>
          <pc:docMk/>
          <pc:sldMk cId="3420488459" sldId="276"/>
        </pc:sldMkLst>
        <pc:spChg chg="mod">
          <ac:chgData name="Koh, Linda Mei Lin" userId="a0e7f40d-70cd-4b8f-aa27-67c7246dba12" providerId="ADAL" clId="{7CACC50F-68D2-0A48-B95A-0410C34DD4C0}" dt="2020-08-16T00:11:10.712" v="1339" actId="21"/>
          <ac:spMkLst>
            <pc:docMk/>
            <pc:sldMk cId="3420488459" sldId="276"/>
            <ac:spMk id="3" creationId="{0C100E0D-2FAB-B645-9737-1EB8239BD326}"/>
          </ac:spMkLst>
        </pc:spChg>
      </pc:sldChg>
      <pc:sldChg chg="addSp delSp modSp add mod modTransition setBg">
        <pc:chgData name="Koh, Linda Mei Lin" userId="a0e7f40d-70cd-4b8f-aa27-67c7246dba12" providerId="ADAL" clId="{7CACC50F-68D2-0A48-B95A-0410C34DD4C0}" dt="2020-08-13T01:27:13.911" v="1087" actId="1076"/>
        <pc:sldMkLst>
          <pc:docMk/>
          <pc:sldMk cId="837219892" sldId="277"/>
        </pc:sldMkLst>
        <pc:spChg chg="mod">
          <ac:chgData name="Koh, Linda Mei Lin" userId="a0e7f40d-70cd-4b8f-aa27-67c7246dba12" providerId="ADAL" clId="{7CACC50F-68D2-0A48-B95A-0410C34DD4C0}" dt="2020-08-13T01:27:13.911" v="1087" actId="1076"/>
          <ac:spMkLst>
            <pc:docMk/>
            <pc:sldMk cId="837219892" sldId="277"/>
            <ac:spMk id="2" creationId="{500BC85F-9C71-4C43-94E1-BC6D99319E37}"/>
          </ac:spMkLst>
        </pc:spChg>
        <pc:spChg chg="mod">
          <ac:chgData name="Koh, Linda Mei Lin" userId="a0e7f40d-70cd-4b8f-aa27-67c7246dba12" providerId="ADAL" clId="{7CACC50F-68D2-0A48-B95A-0410C34DD4C0}" dt="2020-08-13T01:23:12.692" v="1042" actId="14100"/>
          <ac:spMkLst>
            <pc:docMk/>
            <pc:sldMk cId="837219892" sldId="277"/>
            <ac:spMk id="3" creationId="{8C0AA662-8BE8-5B42-A2E2-B698565148AE}"/>
          </ac:spMkLst>
        </pc:spChg>
        <pc:spChg chg="add del mod">
          <ac:chgData name="Koh, Linda Mei Lin" userId="a0e7f40d-70cd-4b8f-aa27-67c7246dba12" providerId="ADAL" clId="{7CACC50F-68D2-0A48-B95A-0410C34DD4C0}" dt="2020-08-13T01:26:19.573" v="1074" actId="478"/>
          <ac:spMkLst>
            <pc:docMk/>
            <pc:sldMk cId="837219892" sldId="277"/>
            <ac:spMk id="5" creationId="{1917130A-6E26-D845-A624-59174C055235}"/>
          </ac:spMkLst>
        </pc:spChg>
        <pc:spChg chg="add del">
          <ac:chgData name="Koh, Linda Mei Lin" userId="a0e7f40d-70cd-4b8f-aa27-67c7246dba12" providerId="ADAL" clId="{7CACC50F-68D2-0A48-B95A-0410C34DD4C0}" dt="2020-08-13T01:17:36.958" v="953" actId="26606"/>
          <ac:spMkLst>
            <pc:docMk/>
            <pc:sldMk cId="837219892" sldId="277"/>
            <ac:spMk id="9" creationId="{8FC9BE17-9A7B-462D-AE50-3D8777387304}"/>
          </ac:spMkLst>
        </pc:spChg>
        <pc:spChg chg="add del">
          <ac:chgData name="Koh, Linda Mei Lin" userId="a0e7f40d-70cd-4b8f-aa27-67c7246dba12" providerId="ADAL" clId="{7CACC50F-68D2-0A48-B95A-0410C34DD4C0}" dt="2020-08-13T01:17:36.958" v="953" actId="26606"/>
          <ac:spMkLst>
            <pc:docMk/>
            <pc:sldMk cId="837219892" sldId="277"/>
            <ac:spMk id="11" creationId="{3EBE8569-6AEC-4B8C-8D53-2DE337CDBA65}"/>
          </ac:spMkLst>
        </pc:spChg>
        <pc:spChg chg="add del">
          <ac:chgData name="Koh, Linda Mei Lin" userId="a0e7f40d-70cd-4b8f-aa27-67c7246dba12" providerId="ADAL" clId="{7CACC50F-68D2-0A48-B95A-0410C34DD4C0}" dt="2020-08-13T01:17:36.958" v="953" actId="26606"/>
          <ac:spMkLst>
            <pc:docMk/>
            <pc:sldMk cId="837219892" sldId="277"/>
            <ac:spMk id="13" creationId="{55D4142C-5077-457F-A6AD-3FECFDB39685}"/>
          </ac:spMkLst>
        </pc:spChg>
        <pc:spChg chg="add del">
          <ac:chgData name="Koh, Linda Mei Lin" userId="a0e7f40d-70cd-4b8f-aa27-67c7246dba12" providerId="ADAL" clId="{7CACC50F-68D2-0A48-B95A-0410C34DD4C0}" dt="2020-08-13T01:17:36.958" v="953" actId="26606"/>
          <ac:spMkLst>
            <pc:docMk/>
            <pc:sldMk cId="837219892" sldId="277"/>
            <ac:spMk id="15" creationId="{7A5F0580-5EE9-419F-96EE-B6529EF6E7D0}"/>
          </ac:spMkLst>
        </pc:spChg>
        <pc:spChg chg="add">
          <ac:chgData name="Koh, Linda Mei Lin" userId="a0e7f40d-70cd-4b8f-aa27-67c7246dba12" providerId="ADAL" clId="{7CACC50F-68D2-0A48-B95A-0410C34DD4C0}" dt="2020-08-13T01:17:36.958" v="953" actId="26606"/>
          <ac:spMkLst>
            <pc:docMk/>
            <pc:sldMk cId="837219892" sldId="277"/>
            <ac:spMk id="20" creationId="{6B5E2835-4E47-45B3-9CFE-732FF7B05472}"/>
          </ac:spMkLst>
        </pc:spChg>
        <pc:spChg chg="add">
          <ac:chgData name="Koh, Linda Mei Lin" userId="a0e7f40d-70cd-4b8f-aa27-67c7246dba12" providerId="ADAL" clId="{7CACC50F-68D2-0A48-B95A-0410C34DD4C0}" dt="2020-08-13T01:17:36.958" v="953" actId="26606"/>
          <ac:spMkLst>
            <pc:docMk/>
            <pc:sldMk cId="837219892" sldId="277"/>
            <ac:spMk id="22" creationId="{5B45AD5D-AA52-4F7B-9362-576A39AD9E09}"/>
          </ac:spMkLst>
        </pc:spChg>
        <pc:spChg chg="add">
          <ac:chgData name="Koh, Linda Mei Lin" userId="a0e7f40d-70cd-4b8f-aa27-67c7246dba12" providerId="ADAL" clId="{7CACC50F-68D2-0A48-B95A-0410C34DD4C0}" dt="2020-08-13T01:17:36.958" v="953" actId="26606"/>
          <ac:spMkLst>
            <pc:docMk/>
            <pc:sldMk cId="837219892" sldId="277"/>
            <ac:spMk id="24" creationId="{AEDD7960-4866-4399-BEF6-DD1431AB4E34}"/>
          </ac:spMkLst>
        </pc:spChg>
        <pc:spChg chg="add">
          <ac:chgData name="Koh, Linda Mei Lin" userId="a0e7f40d-70cd-4b8f-aa27-67c7246dba12" providerId="ADAL" clId="{7CACC50F-68D2-0A48-B95A-0410C34DD4C0}" dt="2020-08-13T01:17:36.958" v="953" actId="26606"/>
          <ac:spMkLst>
            <pc:docMk/>
            <pc:sldMk cId="837219892" sldId="277"/>
            <ac:spMk id="26" creationId="{55D4142C-5077-457F-A6AD-3FECFDB39685}"/>
          </ac:spMkLst>
        </pc:spChg>
        <pc:spChg chg="add">
          <ac:chgData name="Koh, Linda Mei Lin" userId="a0e7f40d-70cd-4b8f-aa27-67c7246dba12" providerId="ADAL" clId="{7CACC50F-68D2-0A48-B95A-0410C34DD4C0}" dt="2020-08-13T01:17:36.958" v="953" actId="26606"/>
          <ac:spMkLst>
            <pc:docMk/>
            <pc:sldMk cId="837219892" sldId="277"/>
            <ac:spMk id="28" creationId="{7A5F0580-5EE9-419F-96EE-B6529EF6E7D0}"/>
          </ac:spMkLst>
        </pc:spChg>
        <pc:picChg chg="add mod ord">
          <ac:chgData name="Koh, Linda Mei Lin" userId="a0e7f40d-70cd-4b8f-aa27-67c7246dba12" providerId="ADAL" clId="{7CACC50F-68D2-0A48-B95A-0410C34DD4C0}" dt="2020-08-13T01:26:41.997" v="1080" actId="1076"/>
          <ac:picMkLst>
            <pc:docMk/>
            <pc:sldMk cId="837219892" sldId="277"/>
            <ac:picMk id="4" creationId="{286F1C76-96CC-754D-A2F2-E60DA402AA4C}"/>
          </ac:picMkLst>
        </pc:picChg>
      </pc:sldChg>
      <pc:sldChg chg="addSp modSp add mod setBg">
        <pc:chgData name="Koh, Linda Mei Lin" userId="a0e7f40d-70cd-4b8f-aa27-67c7246dba12" providerId="ADAL" clId="{7CACC50F-68D2-0A48-B95A-0410C34DD4C0}" dt="2020-08-13T01:48:12.539" v="1251" actId="1076"/>
        <pc:sldMkLst>
          <pc:docMk/>
          <pc:sldMk cId="751684669" sldId="278"/>
        </pc:sldMkLst>
        <pc:spChg chg="mod">
          <ac:chgData name="Koh, Linda Mei Lin" userId="a0e7f40d-70cd-4b8f-aa27-67c7246dba12" providerId="ADAL" clId="{7CACC50F-68D2-0A48-B95A-0410C34DD4C0}" dt="2020-08-13T01:45:20.899" v="1237" actId="1076"/>
          <ac:spMkLst>
            <pc:docMk/>
            <pc:sldMk cId="751684669" sldId="278"/>
            <ac:spMk id="2" creationId="{F982CD9C-5C86-C943-B564-287530AE8844}"/>
          </ac:spMkLst>
        </pc:spChg>
        <pc:spChg chg="mod ord">
          <ac:chgData name="Koh, Linda Mei Lin" userId="a0e7f40d-70cd-4b8f-aa27-67c7246dba12" providerId="ADAL" clId="{7CACC50F-68D2-0A48-B95A-0410C34DD4C0}" dt="2020-08-13T01:48:12.539" v="1251" actId="1076"/>
          <ac:spMkLst>
            <pc:docMk/>
            <pc:sldMk cId="751684669" sldId="278"/>
            <ac:spMk id="3" creationId="{3B9F9DB0-D212-0A45-BD1A-0F92394E527E}"/>
          </ac:spMkLst>
        </pc:spChg>
        <pc:spChg chg="add mod">
          <ac:chgData name="Koh, Linda Mei Lin" userId="a0e7f40d-70cd-4b8f-aa27-67c7246dba12" providerId="ADAL" clId="{7CACC50F-68D2-0A48-B95A-0410C34DD4C0}" dt="2020-08-13T01:44:08.677" v="1220" actId="403"/>
          <ac:spMkLst>
            <pc:docMk/>
            <pc:sldMk cId="751684669" sldId="278"/>
            <ac:spMk id="5" creationId="{114478AA-51BB-FE4A-B1E4-39C5BACF3C93}"/>
          </ac:spMkLst>
        </pc:spChg>
        <pc:spChg chg="add">
          <ac:chgData name="Koh, Linda Mei Lin" userId="a0e7f40d-70cd-4b8f-aa27-67c7246dba12" providerId="ADAL" clId="{7CACC50F-68D2-0A48-B95A-0410C34DD4C0}" dt="2020-08-13T01:40:59.392" v="1159" actId="26606"/>
          <ac:spMkLst>
            <pc:docMk/>
            <pc:sldMk cId="751684669" sldId="278"/>
            <ac:spMk id="9" creationId="{84ECDE7A-6944-466D-8FFE-149A29BA6BAE}"/>
          </ac:spMkLst>
        </pc:spChg>
        <pc:spChg chg="add">
          <ac:chgData name="Koh, Linda Mei Lin" userId="a0e7f40d-70cd-4b8f-aa27-67c7246dba12" providerId="ADAL" clId="{7CACC50F-68D2-0A48-B95A-0410C34DD4C0}" dt="2020-08-13T01:40:59.392" v="1159" actId="26606"/>
          <ac:spMkLst>
            <pc:docMk/>
            <pc:sldMk cId="751684669" sldId="278"/>
            <ac:spMk id="11" creationId="{B3420082-9415-44EC-802E-C77D71D59C57}"/>
          </ac:spMkLst>
        </pc:spChg>
        <pc:spChg chg="add">
          <ac:chgData name="Koh, Linda Mei Lin" userId="a0e7f40d-70cd-4b8f-aa27-67c7246dba12" providerId="ADAL" clId="{7CACC50F-68D2-0A48-B95A-0410C34DD4C0}" dt="2020-08-13T01:40:59.392" v="1159" actId="26606"/>
          <ac:spMkLst>
            <pc:docMk/>
            <pc:sldMk cId="751684669" sldId="278"/>
            <ac:spMk id="13" creationId="{55A52C45-1FCB-4636-A80F-2849B8226C01}"/>
          </ac:spMkLst>
        </pc:spChg>
        <pc:spChg chg="add">
          <ac:chgData name="Koh, Linda Mei Lin" userId="a0e7f40d-70cd-4b8f-aa27-67c7246dba12" providerId="ADAL" clId="{7CACC50F-68D2-0A48-B95A-0410C34DD4C0}" dt="2020-08-13T01:40:59.392" v="1159" actId="26606"/>
          <ac:spMkLst>
            <pc:docMk/>
            <pc:sldMk cId="751684669" sldId="278"/>
            <ac:spMk id="15" creationId="{768EB4DD-3704-43AD-92B3-C4E0C6EA92CB}"/>
          </ac:spMkLst>
        </pc:spChg>
        <pc:picChg chg="add mod">
          <ac:chgData name="Koh, Linda Mei Lin" userId="a0e7f40d-70cd-4b8f-aa27-67c7246dba12" providerId="ADAL" clId="{7CACC50F-68D2-0A48-B95A-0410C34DD4C0}" dt="2020-08-13T01:44:27.085" v="1221" actId="1076"/>
          <ac:picMkLst>
            <pc:docMk/>
            <pc:sldMk cId="751684669" sldId="278"/>
            <ac:picMk id="4" creationId="{4EA0E512-1A69-C24E-9EDB-9AA7EA9A2702}"/>
          </ac:picMkLst>
        </pc:picChg>
      </pc:sldChg>
      <pc:sldChg chg="addSp modSp add mod modTransition setBg">
        <pc:chgData name="Koh, Linda Mei Lin" userId="a0e7f40d-70cd-4b8f-aa27-67c7246dba12" providerId="ADAL" clId="{7CACC50F-68D2-0A48-B95A-0410C34DD4C0}" dt="2020-09-04T20:58:01.786" v="1342" actId="27636"/>
        <pc:sldMkLst>
          <pc:docMk/>
          <pc:sldMk cId="3034468765" sldId="279"/>
        </pc:sldMkLst>
        <pc:spChg chg="mod">
          <ac:chgData name="Koh, Linda Mei Lin" userId="a0e7f40d-70cd-4b8f-aa27-67c7246dba12" providerId="ADAL" clId="{7CACC50F-68D2-0A48-B95A-0410C34DD4C0}" dt="2020-08-13T01:58:11.156" v="1325" actId="1076"/>
          <ac:spMkLst>
            <pc:docMk/>
            <pc:sldMk cId="3034468765" sldId="279"/>
            <ac:spMk id="2" creationId="{EC2EAFCC-E1DD-464E-9B1E-07DB1094BD14}"/>
          </ac:spMkLst>
        </pc:spChg>
        <pc:spChg chg="mod">
          <ac:chgData name="Koh, Linda Mei Lin" userId="a0e7f40d-70cd-4b8f-aa27-67c7246dba12" providerId="ADAL" clId="{7CACC50F-68D2-0A48-B95A-0410C34DD4C0}" dt="2020-09-04T20:58:01.786" v="1342" actId="27636"/>
          <ac:spMkLst>
            <pc:docMk/>
            <pc:sldMk cId="3034468765" sldId="279"/>
            <ac:spMk id="3" creationId="{55B0EBCA-A874-4E4D-8A2A-E6C91E80C527}"/>
          </ac:spMkLst>
        </pc:spChg>
        <pc:spChg chg="add">
          <ac:chgData name="Koh, Linda Mei Lin" userId="a0e7f40d-70cd-4b8f-aa27-67c7246dba12" providerId="ADAL" clId="{7CACC50F-68D2-0A48-B95A-0410C34DD4C0}" dt="2020-08-13T01:55:59.122" v="1256" actId="26606"/>
          <ac:spMkLst>
            <pc:docMk/>
            <pc:sldMk cId="3034468765" sldId="279"/>
            <ac:spMk id="9" creationId="{49CD2D09-B1BB-4DF5-9E1C-3D21B21EDEFD}"/>
          </ac:spMkLst>
        </pc:spChg>
        <pc:spChg chg="add">
          <ac:chgData name="Koh, Linda Mei Lin" userId="a0e7f40d-70cd-4b8f-aa27-67c7246dba12" providerId="ADAL" clId="{7CACC50F-68D2-0A48-B95A-0410C34DD4C0}" dt="2020-08-13T01:55:59.122" v="1256" actId="26606"/>
          <ac:spMkLst>
            <pc:docMk/>
            <pc:sldMk cId="3034468765" sldId="279"/>
            <ac:spMk id="13" creationId="{967C29FE-FD32-4AFB-AD20-DBDF5864B2D8}"/>
          </ac:spMkLst>
        </pc:spChg>
        <pc:picChg chg="add mod">
          <ac:chgData name="Koh, Linda Mei Lin" userId="a0e7f40d-70cd-4b8f-aa27-67c7246dba12" providerId="ADAL" clId="{7CACC50F-68D2-0A48-B95A-0410C34DD4C0}" dt="2020-08-13T01:55:59.122" v="1256" actId="26606"/>
          <ac:picMkLst>
            <pc:docMk/>
            <pc:sldMk cId="3034468765" sldId="279"/>
            <ac:picMk id="4" creationId="{9B71D97E-0108-2F40-953E-D85D1F83A4C0}"/>
          </ac:picMkLst>
        </pc:picChg>
        <pc:picChg chg="add">
          <ac:chgData name="Koh, Linda Mei Lin" userId="a0e7f40d-70cd-4b8f-aa27-67c7246dba12" providerId="ADAL" clId="{7CACC50F-68D2-0A48-B95A-0410C34DD4C0}" dt="2020-08-13T01:55:59.122" v="1256" actId="26606"/>
          <ac:picMkLst>
            <pc:docMk/>
            <pc:sldMk cId="3034468765" sldId="279"/>
            <ac:picMk id="11" creationId="{83355637-BA71-4F63-94C9-E77BF81BDFC0}"/>
          </ac:picMkLst>
        </pc:picChg>
      </pc:sldChg>
    </pc:docChg>
  </pc:docChgLst>
  <pc:docChgLst>
    <pc:chgData name="Muganda, Tanya" userId="323390a5-446a-4573-93ef-fa8f5c1254e9" providerId="ADAL" clId="{6A2139C9-3960-C445-BBA8-82B26BB09D6D}"/>
    <pc:docChg chg="undo custSel mod modSld sldOrd">
      <pc:chgData name="Muganda, Tanya" userId="323390a5-446a-4573-93ef-fa8f5c1254e9" providerId="ADAL" clId="{6A2139C9-3960-C445-BBA8-82B26BB09D6D}" dt="2020-08-06T13:54:57.525" v="291" actId="20577"/>
      <pc:docMkLst>
        <pc:docMk/>
      </pc:docMkLst>
      <pc:sldChg chg="modSp mod">
        <pc:chgData name="Muganda, Tanya" userId="323390a5-446a-4573-93ef-fa8f5c1254e9" providerId="ADAL" clId="{6A2139C9-3960-C445-BBA8-82B26BB09D6D}" dt="2020-08-04T12:37:29.526" v="75" actId="20577"/>
        <pc:sldMkLst>
          <pc:docMk/>
          <pc:sldMk cId="4251170888" sldId="256"/>
        </pc:sldMkLst>
        <pc:spChg chg="mod">
          <ac:chgData name="Muganda, Tanya" userId="323390a5-446a-4573-93ef-fa8f5c1254e9" providerId="ADAL" clId="{6A2139C9-3960-C445-BBA8-82B26BB09D6D}" dt="2020-08-04T12:37:29.526" v="75" actId="20577"/>
          <ac:spMkLst>
            <pc:docMk/>
            <pc:sldMk cId="4251170888" sldId="256"/>
            <ac:spMk id="2" creationId="{4DA5B936-685D-B847-A48A-EABDA39D7B59}"/>
          </ac:spMkLst>
        </pc:spChg>
      </pc:sldChg>
      <pc:sldChg chg="modAnim">
        <pc:chgData name="Muganda, Tanya" userId="323390a5-446a-4573-93ef-fa8f5c1254e9" providerId="ADAL" clId="{6A2139C9-3960-C445-BBA8-82B26BB09D6D}" dt="2020-08-06T13:53:18.972" v="271"/>
        <pc:sldMkLst>
          <pc:docMk/>
          <pc:sldMk cId="1146687580" sldId="263"/>
        </pc:sldMkLst>
      </pc:sldChg>
      <pc:sldChg chg="ord">
        <pc:chgData name="Muganda, Tanya" userId="323390a5-446a-4573-93ef-fa8f5c1254e9" providerId="ADAL" clId="{6A2139C9-3960-C445-BBA8-82B26BB09D6D}" dt="2020-08-04T13:47:51.847" v="77" actId="20578"/>
        <pc:sldMkLst>
          <pc:docMk/>
          <pc:sldMk cId="2140692488" sldId="266"/>
        </pc:sldMkLst>
      </pc:sldChg>
      <pc:sldChg chg="modSp modAnim modNotesTx">
        <pc:chgData name="Muganda, Tanya" userId="323390a5-446a-4573-93ef-fa8f5c1254e9" providerId="ADAL" clId="{6A2139C9-3960-C445-BBA8-82B26BB09D6D}" dt="2020-08-06T13:54:57.525" v="291" actId="20577"/>
        <pc:sldMkLst>
          <pc:docMk/>
          <pc:sldMk cId="2299584645" sldId="268"/>
        </pc:sldMkLst>
        <pc:spChg chg="mod">
          <ac:chgData name="Muganda, Tanya" userId="323390a5-446a-4573-93ef-fa8f5c1254e9" providerId="ADAL" clId="{6A2139C9-3960-C445-BBA8-82B26BB09D6D}" dt="2020-08-06T13:54:33.746" v="284" actId="20577"/>
          <ac:spMkLst>
            <pc:docMk/>
            <pc:sldMk cId="2299584645" sldId="268"/>
            <ac:spMk id="3" creationId="{CB81C747-9EB1-F948-9E24-99044E56D1DE}"/>
          </ac:spMkLst>
        </pc:spChg>
      </pc:sldChg>
      <pc:sldChg chg="modSp mod modAnim">
        <pc:chgData name="Muganda, Tanya" userId="323390a5-446a-4573-93ef-fa8f5c1254e9" providerId="ADAL" clId="{6A2139C9-3960-C445-BBA8-82B26BB09D6D}" dt="2020-08-06T13:50:18.778" v="267" actId="1076"/>
        <pc:sldMkLst>
          <pc:docMk/>
          <pc:sldMk cId="1611996450" sldId="271"/>
        </pc:sldMkLst>
        <pc:spChg chg="mod">
          <ac:chgData name="Muganda, Tanya" userId="323390a5-446a-4573-93ef-fa8f5c1254e9" providerId="ADAL" clId="{6A2139C9-3960-C445-BBA8-82B26BB09D6D}" dt="2020-08-06T13:50:18.778" v="267" actId="1076"/>
          <ac:spMkLst>
            <pc:docMk/>
            <pc:sldMk cId="1611996450" sldId="271"/>
            <ac:spMk id="3" creationId="{5075B5ED-44A5-694B-A1D5-162F5AF00078}"/>
          </ac:spMkLst>
        </pc:spChg>
      </pc:sldChg>
      <pc:sldChg chg="addSp delSp modSp mod ord modTransition setBg modAnim setClrOvrMap">
        <pc:chgData name="Muganda, Tanya" userId="323390a5-446a-4573-93ef-fa8f5c1254e9" providerId="ADAL" clId="{6A2139C9-3960-C445-BBA8-82B26BB09D6D}" dt="2020-08-06T13:53:54.716" v="274"/>
        <pc:sldMkLst>
          <pc:docMk/>
          <pc:sldMk cId="1512545313" sldId="274"/>
        </pc:sldMkLst>
        <pc:spChg chg="mod">
          <ac:chgData name="Muganda, Tanya" userId="323390a5-446a-4573-93ef-fa8f5c1254e9" providerId="ADAL" clId="{6A2139C9-3960-C445-BBA8-82B26BB09D6D}" dt="2020-07-30T13:44:27.583" v="28" actId="26606"/>
          <ac:spMkLst>
            <pc:docMk/>
            <pc:sldMk cId="1512545313" sldId="274"/>
            <ac:spMk id="2" creationId="{E8824524-9A35-F94F-A741-E98D6BAB130C}"/>
          </ac:spMkLst>
        </pc:spChg>
        <pc:spChg chg="mod">
          <ac:chgData name="Muganda, Tanya" userId="323390a5-446a-4573-93ef-fa8f5c1254e9" providerId="ADAL" clId="{6A2139C9-3960-C445-BBA8-82B26BB09D6D}" dt="2020-07-30T13:44:27.583" v="28" actId="26606"/>
          <ac:spMkLst>
            <pc:docMk/>
            <pc:sldMk cId="1512545313" sldId="274"/>
            <ac:spMk id="3" creationId="{0D49F9F0-DC74-9A46-926D-4E5A3FDEF3A4}"/>
          </ac:spMkLst>
        </pc:spChg>
        <pc:spChg chg="add del">
          <ac:chgData name="Muganda, Tanya" userId="323390a5-446a-4573-93ef-fa8f5c1254e9" providerId="ADAL" clId="{6A2139C9-3960-C445-BBA8-82B26BB09D6D}" dt="2020-07-30T13:44:21.782" v="1" actId="26606"/>
          <ac:spMkLst>
            <pc:docMk/>
            <pc:sldMk cId="1512545313" sldId="274"/>
            <ac:spMk id="8" creationId="{827B839B-9ADE-406B-8590-F1CAEDED45A1}"/>
          </ac:spMkLst>
        </pc:spChg>
        <pc:spChg chg="add del">
          <ac:chgData name="Muganda, Tanya" userId="323390a5-446a-4573-93ef-fa8f5c1254e9" providerId="ADAL" clId="{6A2139C9-3960-C445-BBA8-82B26BB09D6D}" dt="2020-07-30T13:44:21.782" v="1" actId="26606"/>
          <ac:spMkLst>
            <pc:docMk/>
            <pc:sldMk cId="1512545313" sldId="274"/>
            <ac:spMk id="10" creationId="{CFE45BF0-46DB-408C-B5F7-7B11716805D4}"/>
          </ac:spMkLst>
        </pc:spChg>
        <pc:spChg chg="add del">
          <ac:chgData name="Muganda, Tanya" userId="323390a5-446a-4573-93ef-fa8f5c1254e9" providerId="ADAL" clId="{6A2139C9-3960-C445-BBA8-82B26BB09D6D}" dt="2020-07-30T13:44:21.782" v="1" actId="26606"/>
          <ac:spMkLst>
            <pc:docMk/>
            <pc:sldMk cId="1512545313" sldId="274"/>
            <ac:spMk id="12" creationId="{2AEBC8F2-97B1-41B4-93F1-2D289E197FBA}"/>
          </ac:spMkLst>
        </pc:spChg>
        <pc:spChg chg="add del">
          <ac:chgData name="Muganda, Tanya" userId="323390a5-446a-4573-93ef-fa8f5c1254e9" providerId="ADAL" clId="{6A2139C9-3960-C445-BBA8-82B26BB09D6D}" dt="2020-07-30T13:44:21.782" v="1" actId="26606"/>
          <ac:spMkLst>
            <pc:docMk/>
            <pc:sldMk cId="1512545313" sldId="274"/>
            <ac:spMk id="14" creationId="{472E3A19-F5D5-48FC-BB9C-48C2F68F598B}"/>
          </ac:spMkLst>
        </pc:spChg>
        <pc:spChg chg="add del">
          <ac:chgData name="Muganda, Tanya" userId="323390a5-446a-4573-93ef-fa8f5c1254e9" providerId="ADAL" clId="{6A2139C9-3960-C445-BBA8-82B26BB09D6D}" dt="2020-07-30T13:44:21.782" v="1" actId="26606"/>
          <ac:spMkLst>
            <pc:docMk/>
            <pc:sldMk cId="1512545313" sldId="274"/>
            <ac:spMk id="16" creationId="{7A62E32F-BB65-43A8-8EB5-92346890E549}"/>
          </ac:spMkLst>
        </pc:spChg>
        <pc:spChg chg="add del">
          <ac:chgData name="Muganda, Tanya" userId="323390a5-446a-4573-93ef-fa8f5c1254e9" providerId="ADAL" clId="{6A2139C9-3960-C445-BBA8-82B26BB09D6D}" dt="2020-07-30T13:44:21.782" v="1" actId="26606"/>
          <ac:spMkLst>
            <pc:docMk/>
            <pc:sldMk cId="1512545313" sldId="274"/>
            <ac:spMk id="18" creationId="{14E91B64-9FCC-451E-AFB4-A827D6329367}"/>
          </ac:spMkLst>
        </pc:spChg>
        <pc:spChg chg="add del">
          <ac:chgData name="Muganda, Tanya" userId="323390a5-446a-4573-93ef-fa8f5c1254e9" providerId="ADAL" clId="{6A2139C9-3960-C445-BBA8-82B26BB09D6D}" dt="2020-07-30T13:44:22.129" v="3" actId="26606"/>
          <ac:spMkLst>
            <pc:docMk/>
            <pc:sldMk cId="1512545313" sldId="274"/>
            <ac:spMk id="20" creationId="{2B566528-1B12-4246-9431-5C2D7D081168}"/>
          </ac:spMkLst>
        </pc:spChg>
        <pc:spChg chg="add del">
          <ac:chgData name="Muganda, Tanya" userId="323390a5-446a-4573-93ef-fa8f5c1254e9" providerId="ADAL" clId="{6A2139C9-3960-C445-BBA8-82B26BB09D6D}" dt="2020-07-30T13:44:22.129" v="3" actId="26606"/>
          <ac:spMkLst>
            <pc:docMk/>
            <pc:sldMk cId="1512545313" sldId="274"/>
            <ac:spMk id="21" creationId="{2E80C965-DB6D-4F81-9E9E-B027384D0BD6}"/>
          </ac:spMkLst>
        </pc:spChg>
        <pc:spChg chg="add del">
          <ac:chgData name="Muganda, Tanya" userId="323390a5-446a-4573-93ef-fa8f5c1254e9" providerId="ADAL" clId="{6A2139C9-3960-C445-BBA8-82B26BB09D6D}" dt="2020-07-30T13:44:22.129" v="3" actId="26606"/>
          <ac:spMkLst>
            <pc:docMk/>
            <pc:sldMk cId="1512545313" sldId="274"/>
            <ac:spMk id="22" creationId="{A580F890-B085-4E95-96AA-55AEBEC5CE6E}"/>
          </ac:spMkLst>
        </pc:spChg>
        <pc:spChg chg="add del">
          <ac:chgData name="Muganda, Tanya" userId="323390a5-446a-4573-93ef-fa8f5c1254e9" providerId="ADAL" clId="{6A2139C9-3960-C445-BBA8-82B26BB09D6D}" dt="2020-07-30T13:44:22.129" v="3" actId="26606"/>
          <ac:spMkLst>
            <pc:docMk/>
            <pc:sldMk cId="1512545313" sldId="274"/>
            <ac:spMk id="23" creationId="{D3F51FEB-38FB-4F6C-9F7B-2F2AFAB65463}"/>
          </ac:spMkLst>
        </pc:spChg>
        <pc:spChg chg="add del">
          <ac:chgData name="Muganda, Tanya" userId="323390a5-446a-4573-93ef-fa8f5c1254e9" providerId="ADAL" clId="{6A2139C9-3960-C445-BBA8-82B26BB09D6D}" dt="2020-07-30T13:44:22.129" v="3" actId="26606"/>
          <ac:spMkLst>
            <pc:docMk/>
            <pc:sldMk cId="1512545313" sldId="274"/>
            <ac:spMk id="24" creationId="{1E547BA6-BAE0-43BB-A7CA-60F69CE252F0}"/>
          </ac:spMkLst>
        </pc:spChg>
        <pc:spChg chg="add del">
          <ac:chgData name="Muganda, Tanya" userId="323390a5-446a-4573-93ef-fa8f5c1254e9" providerId="ADAL" clId="{6A2139C9-3960-C445-BBA8-82B26BB09D6D}" dt="2020-07-30T13:44:22.419" v="5" actId="26606"/>
          <ac:spMkLst>
            <pc:docMk/>
            <pc:sldMk cId="1512545313" sldId="274"/>
            <ac:spMk id="26" creationId="{F837543A-6020-4505-A233-C9DB4BF74011}"/>
          </ac:spMkLst>
        </pc:spChg>
        <pc:spChg chg="add del">
          <ac:chgData name="Muganda, Tanya" userId="323390a5-446a-4573-93ef-fa8f5c1254e9" providerId="ADAL" clId="{6A2139C9-3960-C445-BBA8-82B26BB09D6D}" dt="2020-07-30T13:44:22.419" v="5" actId="26606"/>
          <ac:spMkLst>
            <pc:docMk/>
            <pc:sldMk cId="1512545313" sldId="274"/>
            <ac:spMk id="27" creationId="{35B16301-FB18-48BA-A6DD-C37CAF6F9A18}"/>
          </ac:spMkLst>
        </pc:spChg>
        <pc:spChg chg="add del">
          <ac:chgData name="Muganda, Tanya" userId="323390a5-446a-4573-93ef-fa8f5c1254e9" providerId="ADAL" clId="{6A2139C9-3960-C445-BBA8-82B26BB09D6D}" dt="2020-07-30T13:44:22.419" v="5" actId="26606"/>
          <ac:spMkLst>
            <pc:docMk/>
            <pc:sldMk cId="1512545313" sldId="274"/>
            <ac:spMk id="28" creationId="{C3C0D90E-074A-4F52-9B11-B52BEF4BCBE5}"/>
          </ac:spMkLst>
        </pc:spChg>
        <pc:spChg chg="add del">
          <ac:chgData name="Muganda, Tanya" userId="323390a5-446a-4573-93ef-fa8f5c1254e9" providerId="ADAL" clId="{6A2139C9-3960-C445-BBA8-82B26BB09D6D}" dt="2020-07-30T13:44:22.419" v="5" actId="26606"/>
          <ac:spMkLst>
            <pc:docMk/>
            <pc:sldMk cId="1512545313" sldId="274"/>
            <ac:spMk id="29" creationId="{CABBD4C1-E6F8-46F6-8152-A8A97490BF4D}"/>
          </ac:spMkLst>
        </pc:spChg>
        <pc:spChg chg="add del">
          <ac:chgData name="Muganda, Tanya" userId="323390a5-446a-4573-93ef-fa8f5c1254e9" providerId="ADAL" clId="{6A2139C9-3960-C445-BBA8-82B26BB09D6D}" dt="2020-07-30T13:44:22.419" v="5" actId="26606"/>
          <ac:spMkLst>
            <pc:docMk/>
            <pc:sldMk cId="1512545313" sldId="274"/>
            <ac:spMk id="30" creationId="{83BA5EF5-1FE9-4BF9-83BB-269BCDDF6156}"/>
          </ac:spMkLst>
        </pc:spChg>
        <pc:spChg chg="add del">
          <ac:chgData name="Muganda, Tanya" userId="323390a5-446a-4573-93ef-fa8f5c1254e9" providerId="ADAL" clId="{6A2139C9-3960-C445-BBA8-82B26BB09D6D}" dt="2020-07-30T13:44:22.419" v="5" actId="26606"/>
          <ac:spMkLst>
            <pc:docMk/>
            <pc:sldMk cId="1512545313" sldId="274"/>
            <ac:spMk id="32" creationId="{88853921-7BC9-4BDE-ACAB-133C683C82D6}"/>
          </ac:spMkLst>
        </pc:spChg>
        <pc:spChg chg="add del">
          <ac:chgData name="Muganda, Tanya" userId="323390a5-446a-4573-93ef-fa8f5c1254e9" providerId="ADAL" clId="{6A2139C9-3960-C445-BBA8-82B26BB09D6D}" dt="2020-07-30T13:44:22.419" v="5" actId="26606"/>
          <ac:spMkLst>
            <pc:docMk/>
            <pc:sldMk cId="1512545313" sldId="274"/>
            <ac:spMk id="33" creationId="{09192968-3AE7-4470-A61C-97294BB92731}"/>
          </ac:spMkLst>
        </pc:spChg>
        <pc:spChg chg="add del">
          <ac:chgData name="Muganda, Tanya" userId="323390a5-446a-4573-93ef-fa8f5c1254e9" providerId="ADAL" clId="{6A2139C9-3960-C445-BBA8-82B26BB09D6D}" dt="2020-07-30T13:44:22.419" v="5" actId="26606"/>
          <ac:spMkLst>
            <pc:docMk/>
            <pc:sldMk cId="1512545313" sldId="274"/>
            <ac:spMk id="34" creationId="{3AB72E55-43E4-4356-BFE8-E2102CB0B505}"/>
          </ac:spMkLst>
        </pc:spChg>
        <pc:spChg chg="add del">
          <ac:chgData name="Muganda, Tanya" userId="323390a5-446a-4573-93ef-fa8f5c1254e9" providerId="ADAL" clId="{6A2139C9-3960-C445-BBA8-82B26BB09D6D}" dt="2020-07-30T13:44:23.123" v="7" actId="26606"/>
          <ac:spMkLst>
            <pc:docMk/>
            <pc:sldMk cId="1512545313" sldId="274"/>
            <ac:spMk id="36" creationId="{DFF2AC85-FAA0-4844-813F-83C04D7382E2}"/>
          </ac:spMkLst>
        </pc:spChg>
        <pc:spChg chg="add del">
          <ac:chgData name="Muganda, Tanya" userId="323390a5-446a-4573-93ef-fa8f5c1254e9" providerId="ADAL" clId="{6A2139C9-3960-C445-BBA8-82B26BB09D6D}" dt="2020-07-30T13:44:23.123" v="7" actId="26606"/>
          <ac:spMkLst>
            <pc:docMk/>
            <pc:sldMk cId="1512545313" sldId="274"/>
            <ac:spMk id="37" creationId="{89CC0F1E-BAA2-47B1-8F83-7ECB9FD9E009}"/>
          </ac:spMkLst>
        </pc:spChg>
        <pc:spChg chg="add del">
          <ac:chgData name="Muganda, Tanya" userId="323390a5-446a-4573-93ef-fa8f5c1254e9" providerId="ADAL" clId="{6A2139C9-3960-C445-BBA8-82B26BB09D6D}" dt="2020-07-30T13:44:23.570" v="9" actId="26606"/>
          <ac:spMkLst>
            <pc:docMk/>
            <pc:sldMk cId="1512545313" sldId="274"/>
            <ac:spMk id="39" creationId="{AD21898E-86C0-4C8A-A76C-DF33E844C87A}"/>
          </ac:spMkLst>
        </pc:spChg>
        <pc:spChg chg="add del">
          <ac:chgData name="Muganda, Tanya" userId="323390a5-446a-4573-93ef-fa8f5c1254e9" providerId="ADAL" clId="{6A2139C9-3960-C445-BBA8-82B26BB09D6D}" dt="2020-07-30T13:44:23.570" v="9" actId="26606"/>
          <ac:spMkLst>
            <pc:docMk/>
            <pc:sldMk cId="1512545313" sldId="274"/>
            <ac:spMk id="40" creationId="{5C8F04BD-D093-45D0-B54C-50FDB308B4EE}"/>
          </ac:spMkLst>
        </pc:spChg>
        <pc:spChg chg="add del">
          <ac:chgData name="Muganda, Tanya" userId="323390a5-446a-4573-93ef-fa8f5c1254e9" providerId="ADAL" clId="{6A2139C9-3960-C445-BBA8-82B26BB09D6D}" dt="2020-07-30T13:44:23.939" v="11" actId="26606"/>
          <ac:spMkLst>
            <pc:docMk/>
            <pc:sldMk cId="1512545313" sldId="274"/>
            <ac:spMk id="42" creationId="{3B854194-185D-494D-905C-7C7CB2E30F6E}"/>
          </ac:spMkLst>
        </pc:spChg>
        <pc:spChg chg="add del">
          <ac:chgData name="Muganda, Tanya" userId="323390a5-446a-4573-93ef-fa8f5c1254e9" providerId="ADAL" clId="{6A2139C9-3960-C445-BBA8-82B26BB09D6D}" dt="2020-07-30T13:44:23.939" v="11" actId="26606"/>
          <ac:spMkLst>
            <pc:docMk/>
            <pc:sldMk cId="1512545313" sldId="274"/>
            <ac:spMk id="43" creationId="{B4F5FA0D-0104-4987-8241-EFF7C85B88DE}"/>
          </ac:spMkLst>
        </pc:spChg>
        <pc:spChg chg="add del">
          <ac:chgData name="Muganda, Tanya" userId="323390a5-446a-4573-93ef-fa8f5c1254e9" providerId="ADAL" clId="{6A2139C9-3960-C445-BBA8-82B26BB09D6D}" dt="2020-07-30T13:44:24.480" v="13" actId="26606"/>
          <ac:spMkLst>
            <pc:docMk/>
            <pc:sldMk cId="1512545313" sldId="274"/>
            <ac:spMk id="46" creationId="{F98ED85F-DCEE-4B50-802E-71A6E3E12B04}"/>
          </ac:spMkLst>
        </pc:spChg>
        <pc:spChg chg="add del">
          <ac:chgData name="Muganda, Tanya" userId="323390a5-446a-4573-93ef-fa8f5c1254e9" providerId="ADAL" clId="{6A2139C9-3960-C445-BBA8-82B26BB09D6D}" dt="2020-07-30T13:44:25.624" v="15" actId="26606"/>
          <ac:spMkLst>
            <pc:docMk/>
            <pc:sldMk cId="1512545313" sldId="274"/>
            <ac:spMk id="49" creationId="{8D70B121-56F4-4848-B38B-182089D909FA}"/>
          </ac:spMkLst>
        </pc:spChg>
        <pc:spChg chg="add del">
          <ac:chgData name="Muganda, Tanya" userId="323390a5-446a-4573-93ef-fa8f5c1254e9" providerId="ADAL" clId="{6A2139C9-3960-C445-BBA8-82B26BB09D6D}" dt="2020-07-30T13:44:25.935" v="17" actId="26606"/>
          <ac:spMkLst>
            <pc:docMk/>
            <pc:sldMk cId="1512545313" sldId="274"/>
            <ac:spMk id="52" creationId="{F98ED85F-DCEE-4B50-802E-71A6E3E12B04}"/>
          </ac:spMkLst>
        </pc:spChg>
        <pc:spChg chg="add del">
          <ac:chgData name="Muganda, Tanya" userId="323390a5-446a-4573-93ef-fa8f5c1254e9" providerId="ADAL" clId="{6A2139C9-3960-C445-BBA8-82B26BB09D6D}" dt="2020-07-30T13:44:26.225" v="19" actId="26606"/>
          <ac:spMkLst>
            <pc:docMk/>
            <pc:sldMk cId="1512545313" sldId="274"/>
            <ac:spMk id="55" creationId="{3B854194-185D-494D-905C-7C7CB2E30F6E}"/>
          </ac:spMkLst>
        </pc:spChg>
        <pc:spChg chg="add del">
          <ac:chgData name="Muganda, Tanya" userId="323390a5-446a-4573-93ef-fa8f5c1254e9" providerId="ADAL" clId="{6A2139C9-3960-C445-BBA8-82B26BB09D6D}" dt="2020-07-30T13:44:26.225" v="19" actId="26606"/>
          <ac:spMkLst>
            <pc:docMk/>
            <pc:sldMk cId="1512545313" sldId="274"/>
            <ac:spMk id="56" creationId="{B4F5FA0D-0104-4987-8241-EFF7C85B88DE}"/>
          </ac:spMkLst>
        </pc:spChg>
        <pc:spChg chg="add del">
          <ac:chgData name="Muganda, Tanya" userId="323390a5-446a-4573-93ef-fa8f5c1254e9" providerId="ADAL" clId="{6A2139C9-3960-C445-BBA8-82B26BB09D6D}" dt="2020-07-30T13:44:26.517" v="21" actId="26606"/>
          <ac:spMkLst>
            <pc:docMk/>
            <pc:sldMk cId="1512545313" sldId="274"/>
            <ac:spMk id="59" creationId="{AD21898E-86C0-4C8A-A76C-DF33E844C87A}"/>
          </ac:spMkLst>
        </pc:spChg>
        <pc:spChg chg="add del">
          <ac:chgData name="Muganda, Tanya" userId="323390a5-446a-4573-93ef-fa8f5c1254e9" providerId="ADAL" clId="{6A2139C9-3960-C445-BBA8-82B26BB09D6D}" dt="2020-07-30T13:44:26.517" v="21" actId="26606"/>
          <ac:spMkLst>
            <pc:docMk/>
            <pc:sldMk cId="1512545313" sldId="274"/>
            <ac:spMk id="60" creationId="{5C8F04BD-D093-45D0-B54C-50FDB308B4EE}"/>
          </ac:spMkLst>
        </pc:spChg>
        <pc:spChg chg="add del">
          <ac:chgData name="Muganda, Tanya" userId="323390a5-446a-4573-93ef-fa8f5c1254e9" providerId="ADAL" clId="{6A2139C9-3960-C445-BBA8-82B26BB09D6D}" dt="2020-07-30T13:44:26.832" v="23" actId="26606"/>
          <ac:spMkLst>
            <pc:docMk/>
            <pc:sldMk cId="1512545313" sldId="274"/>
            <ac:spMk id="62" creationId="{DFF2AC85-FAA0-4844-813F-83C04D7382E2}"/>
          </ac:spMkLst>
        </pc:spChg>
        <pc:spChg chg="add del">
          <ac:chgData name="Muganda, Tanya" userId="323390a5-446a-4573-93ef-fa8f5c1254e9" providerId="ADAL" clId="{6A2139C9-3960-C445-BBA8-82B26BB09D6D}" dt="2020-07-30T13:44:26.832" v="23" actId="26606"/>
          <ac:spMkLst>
            <pc:docMk/>
            <pc:sldMk cId="1512545313" sldId="274"/>
            <ac:spMk id="63" creationId="{89CC0F1E-BAA2-47B1-8F83-7ECB9FD9E009}"/>
          </ac:spMkLst>
        </pc:spChg>
        <pc:spChg chg="add del">
          <ac:chgData name="Muganda, Tanya" userId="323390a5-446a-4573-93ef-fa8f5c1254e9" providerId="ADAL" clId="{6A2139C9-3960-C445-BBA8-82B26BB09D6D}" dt="2020-07-30T13:44:27.173" v="25" actId="26606"/>
          <ac:spMkLst>
            <pc:docMk/>
            <pc:sldMk cId="1512545313" sldId="274"/>
            <ac:spMk id="65" creationId="{F837543A-6020-4505-A233-C9DB4BF74011}"/>
          </ac:spMkLst>
        </pc:spChg>
        <pc:spChg chg="add del">
          <ac:chgData name="Muganda, Tanya" userId="323390a5-446a-4573-93ef-fa8f5c1254e9" providerId="ADAL" clId="{6A2139C9-3960-C445-BBA8-82B26BB09D6D}" dt="2020-07-30T13:44:27.173" v="25" actId="26606"/>
          <ac:spMkLst>
            <pc:docMk/>
            <pc:sldMk cId="1512545313" sldId="274"/>
            <ac:spMk id="66" creationId="{35B16301-FB18-48BA-A6DD-C37CAF6F9A18}"/>
          </ac:spMkLst>
        </pc:spChg>
        <pc:spChg chg="add del">
          <ac:chgData name="Muganda, Tanya" userId="323390a5-446a-4573-93ef-fa8f5c1254e9" providerId="ADAL" clId="{6A2139C9-3960-C445-BBA8-82B26BB09D6D}" dt="2020-07-30T13:44:27.173" v="25" actId="26606"/>
          <ac:spMkLst>
            <pc:docMk/>
            <pc:sldMk cId="1512545313" sldId="274"/>
            <ac:spMk id="67" creationId="{C3C0D90E-074A-4F52-9B11-B52BEF4BCBE5}"/>
          </ac:spMkLst>
        </pc:spChg>
        <pc:spChg chg="add del">
          <ac:chgData name="Muganda, Tanya" userId="323390a5-446a-4573-93ef-fa8f5c1254e9" providerId="ADAL" clId="{6A2139C9-3960-C445-BBA8-82B26BB09D6D}" dt="2020-07-30T13:44:27.173" v="25" actId="26606"/>
          <ac:spMkLst>
            <pc:docMk/>
            <pc:sldMk cId="1512545313" sldId="274"/>
            <ac:spMk id="68" creationId="{CABBD4C1-E6F8-46F6-8152-A8A97490BF4D}"/>
          </ac:spMkLst>
        </pc:spChg>
        <pc:spChg chg="add del">
          <ac:chgData name="Muganda, Tanya" userId="323390a5-446a-4573-93ef-fa8f5c1254e9" providerId="ADAL" clId="{6A2139C9-3960-C445-BBA8-82B26BB09D6D}" dt="2020-07-30T13:44:27.173" v="25" actId="26606"/>
          <ac:spMkLst>
            <pc:docMk/>
            <pc:sldMk cId="1512545313" sldId="274"/>
            <ac:spMk id="69" creationId="{83BA5EF5-1FE9-4BF9-83BB-269BCDDF6156}"/>
          </ac:spMkLst>
        </pc:spChg>
        <pc:spChg chg="add del">
          <ac:chgData name="Muganda, Tanya" userId="323390a5-446a-4573-93ef-fa8f5c1254e9" providerId="ADAL" clId="{6A2139C9-3960-C445-BBA8-82B26BB09D6D}" dt="2020-07-30T13:44:27.173" v="25" actId="26606"/>
          <ac:spMkLst>
            <pc:docMk/>
            <pc:sldMk cId="1512545313" sldId="274"/>
            <ac:spMk id="71" creationId="{88853921-7BC9-4BDE-ACAB-133C683C82D6}"/>
          </ac:spMkLst>
        </pc:spChg>
        <pc:spChg chg="add del">
          <ac:chgData name="Muganda, Tanya" userId="323390a5-446a-4573-93ef-fa8f5c1254e9" providerId="ADAL" clId="{6A2139C9-3960-C445-BBA8-82B26BB09D6D}" dt="2020-07-30T13:44:27.173" v="25" actId="26606"/>
          <ac:spMkLst>
            <pc:docMk/>
            <pc:sldMk cId="1512545313" sldId="274"/>
            <ac:spMk id="72" creationId="{09192968-3AE7-4470-A61C-97294BB92731}"/>
          </ac:spMkLst>
        </pc:spChg>
        <pc:spChg chg="add del">
          <ac:chgData name="Muganda, Tanya" userId="323390a5-446a-4573-93ef-fa8f5c1254e9" providerId="ADAL" clId="{6A2139C9-3960-C445-BBA8-82B26BB09D6D}" dt="2020-07-30T13:44:27.173" v="25" actId="26606"/>
          <ac:spMkLst>
            <pc:docMk/>
            <pc:sldMk cId="1512545313" sldId="274"/>
            <ac:spMk id="73" creationId="{3AB72E55-43E4-4356-BFE8-E2102CB0B505}"/>
          </ac:spMkLst>
        </pc:spChg>
        <pc:spChg chg="add del">
          <ac:chgData name="Muganda, Tanya" userId="323390a5-446a-4573-93ef-fa8f5c1254e9" providerId="ADAL" clId="{6A2139C9-3960-C445-BBA8-82B26BB09D6D}" dt="2020-07-30T13:44:27.561" v="27" actId="26606"/>
          <ac:spMkLst>
            <pc:docMk/>
            <pc:sldMk cId="1512545313" sldId="274"/>
            <ac:spMk id="75" creationId="{2B566528-1B12-4246-9431-5C2D7D081168}"/>
          </ac:spMkLst>
        </pc:spChg>
        <pc:spChg chg="add del">
          <ac:chgData name="Muganda, Tanya" userId="323390a5-446a-4573-93ef-fa8f5c1254e9" providerId="ADAL" clId="{6A2139C9-3960-C445-BBA8-82B26BB09D6D}" dt="2020-07-30T13:44:27.561" v="27" actId="26606"/>
          <ac:spMkLst>
            <pc:docMk/>
            <pc:sldMk cId="1512545313" sldId="274"/>
            <ac:spMk id="76" creationId="{2E80C965-DB6D-4F81-9E9E-B027384D0BD6}"/>
          </ac:spMkLst>
        </pc:spChg>
        <pc:spChg chg="add del">
          <ac:chgData name="Muganda, Tanya" userId="323390a5-446a-4573-93ef-fa8f5c1254e9" providerId="ADAL" clId="{6A2139C9-3960-C445-BBA8-82B26BB09D6D}" dt="2020-07-30T13:44:27.561" v="27" actId="26606"/>
          <ac:spMkLst>
            <pc:docMk/>
            <pc:sldMk cId="1512545313" sldId="274"/>
            <ac:spMk id="77" creationId="{A580F890-B085-4E95-96AA-55AEBEC5CE6E}"/>
          </ac:spMkLst>
        </pc:spChg>
        <pc:spChg chg="add del">
          <ac:chgData name="Muganda, Tanya" userId="323390a5-446a-4573-93ef-fa8f5c1254e9" providerId="ADAL" clId="{6A2139C9-3960-C445-BBA8-82B26BB09D6D}" dt="2020-07-30T13:44:27.561" v="27" actId="26606"/>
          <ac:spMkLst>
            <pc:docMk/>
            <pc:sldMk cId="1512545313" sldId="274"/>
            <ac:spMk id="78" creationId="{D3F51FEB-38FB-4F6C-9F7B-2F2AFAB65463}"/>
          </ac:spMkLst>
        </pc:spChg>
        <pc:spChg chg="add del">
          <ac:chgData name="Muganda, Tanya" userId="323390a5-446a-4573-93ef-fa8f5c1254e9" providerId="ADAL" clId="{6A2139C9-3960-C445-BBA8-82B26BB09D6D}" dt="2020-07-30T13:44:27.561" v="27" actId="26606"/>
          <ac:spMkLst>
            <pc:docMk/>
            <pc:sldMk cId="1512545313" sldId="274"/>
            <ac:spMk id="79" creationId="{1E547BA6-BAE0-43BB-A7CA-60F69CE252F0}"/>
          </ac:spMkLst>
        </pc:spChg>
        <pc:spChg chg="add">
          <ac:chgData name="Muganda, Tanya" userId="323390a5-446a-4573-93ef-fa8f5c1254e9" providerId="ADAL" clId="{6A2139C9-3960-C445-BBA8-82B26BB09D6D}" dt="2020-07-30T13:44:27.583" v="28" actId="26606"/>
          <ac:spMkLst>
            <pc:docMk/>
            <pc:sldMk cId="1512545313" sldId="274"/>
            <ac:spMk id="81" creationId="{827B839B-9ADE-406B-8590-F1CAEDED45A1}"/>
          </ac:spMkLst>
        </pc:spChg>
        <pc:spChg chg="add">
          <ac:chgData name="Muganda, Tanya" userId="323390a5-446a-4573-93ef-fa8f5c1254e9" providerId="ADAL" clId="{6A2139C9-3960-C445-BBA8-82B26BB09D6D}" dt="2020-07-30T13:44:27.583" v="28" actId="26606"/>
          <ac:spMkLst>
            <pc:docMk/>
            <pc:sldMk cId="1512545313" sldId="274"/>
            <ac:spMk id="82" creationId="{CFE45BF0-46DB-408C-B5F7-7B11716805D4}"/>
          </ac:spMkLst>
        </pc:spChg>
        <pc:spChg chg="add">
          <ac:chgData name="Muganda, Tanya" userId="323390a5-446a-4573-93ef-fa8f5c1254e9" providerId="ADAL" clId="{6A2139C9-3960-C445-BBA8-82B26BB09D6D}" dt="2020-07-30T13:44:27.583" v="28" actId="26606"/>
          <ac:spMkLst>
            <pc:docMk/>
            <pc:sldMk cId="1512545313" sldId="274"/>
            <ac:spMk id="83" creationId="{2AEBC8F2-97B1-41B4-93F1-2D289E197FBA}"/>
          </ac:spMkLst>
        </pc:spChg>
        <pc:spChg chg="add">
          <ac:chgData name="Muganda, Tanya" userId="323390a5-446a-4573-93ef-fa8f5c1254e9" providerId="ADAL" clId="{6A2139C9-3960-C445-BBA8-82B26BB09D6D}" dt="2020-07-30T13:44:27.583" v="28" actId="26606"/>
          <ac:spMkLst>
            <pc:docMk/>
            <pc:sldMk cId="1512545313" sldId="274"/>
            <ac:spMk id="84" creationId="{472E3A19-F5D5-48FC-BB9C-48C2F68F598B}"/>
          </ac:spMkLst>
        </pc:spChg>
        <pc:spChg chg="add">
          <ac:chgData name="Muganda, Tanya" userId="323390a5-446a-4573-93ef-fa8f5c1254e9" providerId="ADAL" clId="{6A2139C9-3960-C445-BBA8-82B26BB09D6D}" dt="2020-07-30T13:44:27.583" v="28" actId="26606"/>
          <ac:spMkLst>
            <pc:docMk/>
            <pc:sldMk cId="1512545313" sldId="274"/>
            <ac:spMk id="85" creationId="{7A62E32F-BB65-43A8-8EB5-92346890E549}"/>
          </ac:spMkLst>
        </pc:spChg>
        <pc:spChg chg="add">
          <ac:chgData name="Muganda, Tanya" userId="323390a5-446a-4573-93ef-fa8f5c1254e9" providerId="ADAL" clId="{6A2139C9-3960-C445-BBA8-82B26BB09D6D}" dt="2020-07-30T13:44:27.583" v="28" actId="26606"/>
          <ac:spMkLst>
            <pc:docMk/>
            <pc:sldMk cId="1512545313" sldId="274"/>
            <ac:spMk id="86" creationId="{14E91B64-9FCC-451E-AFB4-A827D6329367}"/>
          </ac:spMkLst>
        </pc:spChg>
        <pc:picChg chg="add del">
          <ac:chgData name="Muganda, Tanya" userId="323390a5-446a-4573-93ef-fa8f5c1254e9" providerId="ADAL" clId="{6A2139C9-3960-C445-BBA8-82B26BB09D6D}" dt="2020-07-30T13:44:23.939" v="11" actId="26606"/>
          <ac:picMkLst>
            <pc:docMk/>
            <pc:sldMk cId="1512545313" sldId="274"/>
            <ac:picMk id="44" creationId="{2897127E-6CEF-446C-BE87-93B7C46E49D1}"/>
          </ac:picMkLst>
        </pc:picChg>
        <pc:picChg chg="add del">
          <ac:chgData name="Muganda, Tanya" userId="323390a5-446a-4573-93ef-fa8f5c1254e9" providerId="ADAL" clId="{6A2139C9-3960-C445-BBA8-82B26BB09D6D}" dt="2020-07-30T13:44:26.225" v="19" actId="26606"/>
          <ac:picMkLst>
            <pc:docMk/>
            <pc:sldMk cId="1512545313" sldId="274"/>
            <ac:picMk id="57" creationId="{2897127E-6CEF-446C-BE87-93B7C46E49D1}"/>
          </ac:picMkLst>
        </pc:picChg>
        <pc:cxnChg chg="add del">
          <ac:chgData name="Muganda, Tanya" userId="323390a5-446a-4573-93ef-fa8f5c1254e9" providerId="ADAL" clId="{6A2139C9-3960-C445-BBA8-82B26BB09D6D}" dt="2020-07-30T13:44:22.419" v="5" actId="26606"/>
          <ac:cxnSpMkLst>
            <pc:docMk/>
            <pc:sldMk cId="1512545313" sldId="274"/>
            <ac:cxnSpMk id="31" creationId="{4B3BCACB-5880-460B-9606-8C433A9AF99D}"/>
          </ac:cxnSpMkLst>
        </pc:cxnChg>
        <pc:cxnChg chg="add del">
          <ac:chgData name="Muganda, Tanya" userId="323390a5-446a-4573-93ef-fa8f5c1254e9" providerId="ADAL" clId="{6A2139C9-3960-C445-BBA8-82B26BB09D6D}" dt="2020-07-30T13:44:24.480" v="13" actId="26606"/>
          <ac:cxnSpMkLst>
            <pc:docMk/>
            <pc:sldMk cId="1512545313" sldId="274"/>
            <ac:cxnSpMk id="47" creationId="{E8E35B83-1EC3-4F87-9D54-D863463351B9}"/>
          </ac:cxnSpMkLst>
        </pc:cxnChg>
        <pc:cxnChg chg="add del">
          <ac:chgData name="Muganda, Tanya" userId="323390a5-446a-4573-93ef-fa8f5c1254e9" providerId="ADAL" clId="{6A2139C9-3960-C445-BBA8-82B26BB09D6D}" dt="2020-07-30T13:44:25.624" v="15" actId="26606"/>
          <ac:cxnSpMkLst>
            <pc:docMk/>
            <pc:sldMk cId="1512545313" sldId="274"/>
            <ac:cxnSpMk id="50" creationId="{2D72A2C9-F3CA-4216-8BAD-FA4C970C3C4E}"/>
          </ac:cxnSpMkLst>
        </pc:cxnChg>
        <pc:cxnChg chg="add del">
          <ac:chgData name="Muganda, Tanya" userId="323390a5-446a-4573-93ef-fa8f5c1254e9" providerId="ADAL" clId="{6A2139C9-3960-C445-BBA8-82B26BB09D6D}" dt="2020-07-30T13:44:25.935" v="17" actId="26606"/>
          <ac:cxnSpMkLst>
            <pc:docMk/>
            <pc:sldMk cId="1512545313" sldId="274"/>
            <ac:cxnSpMk id="53" creationId="{E8E35B83-1EC3-4F87-9D54-D863463351B9}"/>
          </ac:cxnSpMkLst>
        </pc:cxnChg>
        <pc:cxnChg chg="add del">
          <ac:chgData name="Muganda, Tanya" userId="323390a5-446a-4573-93ef-fa8f5c1254e9" providerId="ADAL" clId="{6A2139C9-3960-C445-BBA8-82B26BB09D6D}" dt="2020-07-30T13:44:27.173" v="25" actId="26606"/>
          <ac:cxnSpMkLst>
            <pc:docMk/>
            <pc:sldMk cId="1512545313" sldId="274"/>
            <ac:cxnSpMk id="70" creationId="{4B3BCACB-5880-460B-9606-8C433A9AF99D}"/>
          </ac:cxnSpMkLst>
        </pc:cxnChg>
      </pc:sldChg>
      <pc:sldChg chg="addSp delSp modSp mod modTransition setBg modAnim setClrOvrMap modNotesTx">
        <pc:chgData name="Muganda, Tanya" userId="323390a5-446a-4573-93ef-fa8f5c1254e9" providerId="ADAL" clId="{6A2139C9-3960-C445-BBA8-82B26BB09D6D}" dt="2020-08-06T13:53:04.310" v="270"/>
        <pc:sldMkLst>
          <pc:docMk/>
          <pc:sldMk cId="1956247909" sldId="275"/>
        </pc:sldMkLst>
        <pc:spChg chg="mod">
          <ac:chgData name="Muganda, Tanya" userId="323390a5-446a-4573-93ef-fa8f5c1254e9" providerId="ADAL" clId="{6A2139C9-3960-C445-BBA8-82B26BB09D6D}" dt="2020-08-06T13:41:35.518" v="231" actId="14100"/>
          <ac:spMkLst>
            <pc:docMk/>
            <pc:sldMk cId="1956247909" sldId="275"/>
            <ac:spMk id="2" creationId="{DF0560E5-7723-EE4A-9142-85C95DC7D3E8}"/>
          </ac:spMkLst>
        </pc:spChg>
        <pc:spChg chg="mod ord">
          <ac:chgData name="Muganda, Tanya" userId="323390a5-446a-4573-93ef-fa8f5c1254e9" providerId="ADAL" clId="{6A2139C9-3960-C445-BBA8-82B26BB09D6D}" dt="2020-08-06T13:45:57.674" v="245" actId="20577"/>
          <ac:spMkLst>
            <pc:docMk/>
            <pc:sldMk cId="1956247909" sldId="275"/>
            <ac:spMk id="3" creationId="{BE08CCD4-3356-6847-9878-8964AB5F187A}"/>
          </ac:spMkLst>
        </pc:spChg>
        <pc:spChg chg="add del">
          <ac:chgData name="Muganda, Tanya" userId="323390a5-446a-4573-93ef-fa8f5c1254e9" providerId="ADAL" clId="{6A2139C9-3960-C445-BBA8-82B26BB09D6D}" dt="2020-07-30T13:46:08.780" v="30" actId="26606"/>
          <ac:spMkLst>
            <pc:docMk/>
            <pc:sldMk cId="1956247909" sldId="275"/>
            <ac:spMk id="8" creationId="{76EFD3D9-44F0-4267-BCC1-1613E79D8274}"/>
          </ac:spMkLst>
        </pc:spChg>
        <pc:spChg chg="add del">
          <ac:chgData name="Muganda, Tanya" userId="323390a5-446a-4573-93ef-fa8f5c1254e9" providerId="ADAL" clId="{6A2139C9-3960-C445-BBA8-82B26BB09D6D}" dt="2020-07-30T13:46:08.780" v="30" actId="26606"/>
          <ac:spMkLst>
            <pc:docMk/>
            <pc:sldMk cId="1956247909" sldId="275"/>
            <ac:spMk id="10" creationId="{A779A851-95D6-41AF-937A-B0E4B7F6FA8D}"/>
          </ac:spMkLst>
        </pc:spChg>
        <pc:spChg chg="add del">
          <ac:chgData name="Muganda, Tanya" userId="323390a5-446a-4573-93ef-fa8f5c1254e9" providerId="ADAL" clId="{6A2139C9-3960-C445-BBA8-82B26BB09D6D}" dt="2020-07-30T13:46:08.780" v="30" actId="26606"/>
          <ac:spMkLst>
            <pc:docMk/>
            <pc:sldMk cId="1956247909" sldId="275"/>
            <ac:spMk id="12" creationId="{953FB2E7-B6CB-429C-81EB-D9516D6D5C8D}"/>
          </ac:spMkLst>
        </pc:spChg>
        <pc:spChg chg="add del">
          <ac:chgData name="Muganda, Tanya" userId="323390a5-446a-4573-93ef-fa8f5c1254e9" providerId="ADAL" clId="{6A2139C9-3960-C445-BBA8-82B26BB09D6D}" dt="2020-07-30T13:46:08.780" v="30" actId="26606"/>
          <ac:spMkLst>
            <pc:docMk/>
            <pc:sldMk cId="1956247909" sldId="275"/>
            <ac:spMk id="14" creationId="{2EC40DB1-B719-4A13-9A4D-0966B4B27866}"/>
          </ac:spMkLst>
        </pc:spChg>
        <pc:spChg chg="add del">
          <ac:chgData name="Muganda, Tanya" userId="323390a5-446a-4573-93ef-fa8f5c1254e9" providerId="ADAL" clId="{6A2139C9-3960-C445-BBA8-82B26BB09D6D}" dt="2020-07-30T13:46:09.258" v="32" actId="26606"/>
          <ac:spMkLst>
            <pc:docMk/>
            <pc:sldMk cId="1956247909" sldId="275"/>
            <ac:spMk id="15" creationId="{D5B0017B-2ECA-49AF-B397-DC140825DF8D}"/>
          </ac:spMkLst>
        </pc:spChg>
        <pc:spChg chg="add del">
          <ac:chgData name="Muganda, Tanya" userId="323390a5-446a-4573-93ef-fa8f5c1254e9" providerId="ADAL" clId="{6A2139C9-3960-C445-BBA8-82B26BB09D6D}" dt="2020-07-30T13:46:08.780" v="30" actId="26606"/>
          <ac:spMkLst>
            <pc:docMk/>
            <pc:sldMk cId="1956247909" sldId="275"/>
            <ac:spMk id="16" creationId="{82211336-CFF3-412D-868A-6679C1004C45}"/>
          </ac:spMkLst>
        </pc:spChg>
        <pc:spChg chg="add del">
          <ac:chgData name="Muganda, Tanya" userId="323390a5-446a-4573-93ef-fa8f5c1254e9" providerId="ADAL" clId="{6A2139C9-3960-C445-BBA8-82B26BB09D6D}" dt="2020-07-30T13:46:09.258" v="32" actId="26606"/>
          <ac:spMkLst>
            <pc:docMk/>
            <pc:sldMk cId="1956247909" sldId="275"/>
            <ac:spMk id="18" creationId="{B6CDA21F-E7AF-4C75-8395-33F58D5B0E45}"/>
          </ac:spMkLst>
        </pc:spChg>
        <pc:spChg chg="add del">
          <ac:chgData name="Muganda, Tanya" userId="323390a5-446a-4573-93ef-fa8f5c1254e9" providerId="ADAL" clId="{6A2139C9-3960-C445-BBA8-82B26BB09D6D}" dt="2020-07-30T13:46:09.611" v="34" actId="26606"/>
          <ac:spMkLst>
            <pc:docMk/>
            <pc:sldMk cId="1956247909" sldId="275"/>
            <ac:spMk id="22" creationId="{DAF1966E-FD40-4A4A-B61B-C4DF7FA05F06}"/>
          </ac:spMkLst>
        </pc:spChg>
        <pc:spChg chg="add del">
          <ac:chgData name="Muganda, Tanya" userId="323390a5-446a-4573-93ef-fa8f5c1254e9" providerId="ADAL" clId="{6A2139C9-3960-C445-BBA8-82B26BB09D6D}" dt="2020-07-30T13:46:09.611" v="34" actId="26606"/>
          <ac:spMkLst>
            <pc:docMk/>
            <pc:sldMk cId="1956247909" sldId="275"/>
            <ac:spMk id="23" creationId="{047BFA19-D45E-416B-A404-7AF2F3F27017}"/>
          </ac:spMkLst>
        </pc:spChg>
        <pc:spChg chg="add del">
          <ac:chgData name="Muganda, Tanya" userId="323390a5-446a-4573-93ef-fa8f5c1254e9" providerId="ADAL" clId="{6A2139C9-3960-C445-BBA8-82B26BB09D6D}" dt="2020-07-30T13:46:09.611" v="34" actId="26606"/>
          <ac:spMkLst>
            <pc:docMk/>
            <pc:sldMk cId="1956247909" sldId="275"/>
            <ac:spMk id="24" creationId="{8E0105E7-23DB-4CF2-8258-FF47C7620F6E}"/>
          </ac:spMkLst>
        </pc:spChg>
        <pc:spChg chg="add del">
          <ac:chgData name="Muganda, Tanya" userId="323390a5-446a-4573-93ef-fa8f5c1254e9" providerId="ADAL" clId="{6A2139C9-3960-C445-BBA8-82B26BB09D6D}" dt="2020-07-30T13:46:09.611" v="34" actId="26606"/>
          <ac:spMkLst>
            <pc:docMk/>
            <pc:sldMk cId="1956247909" sldId="275"/>
            <ac:spMk id="25" creationId="{074B4F7D-14B2-478B-8BF5-01E4E0C5D263}"/>
          </ac:spMkLst>
        </pc:spChg>
        <pc:spChg chg="add del">
          <ac:chgData name="Muganda, Tanya" userId="323390a5-446a-4573-93ef-fa8f5c1254e9" providerId="ADAL" clId="{6A2139C9-3960-C445-BBA8-82B26BB09D6D}" dt="2020-07-30T13:46:09.916" v="36" actId="26606"/>
          <ac:spMkLst>
            <pc:docMk/>
            <pc:sldMk cId="1956247909" sldId="275"/>
            <ac:spMk id="27" creationId="{6A1473A6-3F22-483E-8A30-80B9D2B14592}"/>
          </ac:spMkLst>
        </pc:spChg>
        <pc:spChg chg="add del">
          <ac:chgData name="Muganda, Tanya" userId="323390a5-446a-4573-93ef-fa8f5c1254e9" providerId="ADAL" clId="{6A2139C9-3960-C445-BBA8-82B26BB09D6D}" dt="2020-07-30T13:46:10.303" v="38" actId="26606"/>
          <ac:spMkLst>
            <pc:docMk/>
            <pc:sldMk cId="1956247909" sldId="275"/>
            <ac:spMk id="33" creationId="{7CB4857B-ED7C-444D-9F04-2F885114A1C2}"/>
          </ac:spMkLst>
        </pc:spChg>
        <pc:spChg chg="add del">
          <ac:chgData name="Muganda, Tanya" userId="323390a5-446a-4573-93ef-fa8f5c1254e9" providerId="ADAL" clId="{6A2139C9-3960-C445-BBA8-82B26BB09D6D}" dt="2020-07-30T13:46:10.303" v="38" actId="26606"/>
          <ac:spMkLst>
            <pc:docMk/>
            <pc:sldMk cId="1956247909" sldId="275"/>
            <ac:spMk id="34" creationId="{D18046FB-44EA-4FD8-A585-EA09A319B2D0}"/>
          </ac:spMkLst>
        </pc:spChg>
        <pc:spChg chg="add del">
          <ac:chgData name="Muganda, Tanya" userId="323390a5-446a-4573-93ef-fa8f5c1254e9" providerId="ADAL" clId="{6A2139C9-3960-C445-BBA8-82B26BB09D6D}" dt="2020-07-30T13:46:10.303" v="38" actId="26606"/>
          <ac:spMkLst>
            <pc:docMk/>
            <pc:sldMk cId="1956247909" sldId="275"/>
            <ac:spMk id="35" creationId="{479F5F2B-8B58-4140-AE6A-51F6C67B18D9}"/>
          </ac:spMkLst>
        </pc:spChg>
        <pc:spChg chg="add del">
          <ac:chgData name="Muganda, Tanya" userId="323390a5-446a-4573-93ef-fa8f5c1254e9" providerId="ADAL" clId="{6A2139C9-3960-C445-BBA8-82B26BB09D6D}" dt="2020-07-30T13:46:10.661" v="40" actId="26606"/>
          <ac:spMkLst>
            <pc:docMk/>
            <pc:sldMk cId="1956247909" sldId="275"/>
            <ac:spMk id="37" creationId="{B415CC05-7409-46F5-8A98-2B5A6B099323}"/>
          </ac:spMkLst>
        </pc:spChg>
        <pc:spChg chg="add del">
          <ac:chgData name="Muganda, Tanya" userId="323390a5-446a-4573-93ef-fa8f5c1254e9" providerId="ADAL" clId="{6A2139C9-3960-C445-BBA8-82B26BB09D6D}" dt="2020-07-30T13:46:10.661" v="40" actId="26606"/>
          <ac:spMkLst>
            <pc:docMk/>
            <pc:sldMk cId="1956247909" sldId="275"/>
            <ac:spMk id="38" creationId="{F2A7F1A3-B330-4A94-A2CD-4B913FF04C30}"/>
          </ac:spMkLst>
        </pc:spChg>
        <pc:spChg chg="add del">
          <ac:chgData name="Muganda, Tanya" userId="323390a5-446a-4573-93ef-fa8f5c1254e9" providerId="ADAL" clId="{6A2139C9-3960-C445-BBA8-82B26BB09D6D}" dt="2020-07-30T13:46:10.661" v="40" actId="26606"/>
          <ac:spMkLst>
            <pc:docMk/>
            <pc:sldMk cId="1956247909" sldId="275"/>
            <ac:spMk id="39" creationId="{23EFF1D4-2A0A-4BF6-BD32-ADF1B4A1847A}"/>
          </ac:spMkLst>
        </pc:spChg>
        <pc:spChg chg="add del">
          <ac:chgData name="Muganda, Tanya" userId="323390a5-446a-4573-93ef-fa8f5c1254e9" providerId="ADAL" clId="{6A2139C9-3960-C445-BBA8-82B26BB09D6D}" dt="2020-07-30T13:46:10.661" v="40" actId="26606"/>
          <ac:spMkLst>
            <pc:docMk/>
            <pc:sldMk cId="1956247909" sldId="275"/>
            <ac:spMk id="40" creationId="{82E53320-5F4A-431D-A2F3-8FC8C873F67D}"/>
          </ac:spMkLst>
        </pc:spChg>
        <pc:spChg chg="add del">
          <ac:chgData name="Muganda, Tanya" userId="323390a5-446a-4573-93ef-fa8f5c1254e9" providerId="ADAL" clId="{6A2139C9-3960-C445-BBA8-82B26BB09D6D}" dt="2020-07-30T13:46:13.694" v="42" actId="26606"/>
          <ac:spMkLst>
            <pc:docMk/>
            <pc:sldMk cId="1956247909" sldId="275"/>
            <ac:spMk id="42" creationId="{907EF6B7-1338-4443-8C46-6A318D952DFD}"/>
          </ac:spMkLst>
        </pc:spChg>
        <pc:spChg chg="add del">
          <ac:chgData name="Muganda, Tanya" userId="323390a5-446a-4573-93ef-fa8f5c1254e9" providerId="ADAL" clId="{6A2139C9-3960-C445-BBA8-82B26BB09D6D}" dt="2020-07-30T13:46:13.694" v="42" actId="26606"/>
          <ac:spMkLst>
            <pc:docMk/>
            <pc:sldMk cId="1956247909" sldId="275"/>
            <ac:spMk id="43" creationId="{DAAE4CDD-124C-4DCF-9584-B6033B545DD5}"/>
          </ac:spMkLst>
        </pc:spChg>
        <pc:spChg chg="add del">
          <ac:chgData name="Muganda, Tanya" userId="323390a5-446a-4573-93ef-fa8f5c1254e9" providerId="ADAL" clId="{6A2139C9-3960-C445-BBA8-82B26BB09D6D}" dt="2020-07-30T13:46:13.694" v="42" actId="26606"/>
          <ac:spMkLst>
            <pc:docMk/>
            <pc:sldMk cId="1956247909" sldId="275"/>
            <ac:spMk id="44" creationId="{081E4A58-353D-44AE-B2FC-2A74E2E400F7}"/>
          </ac:spMkLst>
        </pc:spChg>
        <pc:spChg chg="add del">
          <ac:chgData name="Muganda, Tanya" userId="323390a5-446a-4573-93ef-fa8f5c1254e9" providerId="ADAL" clId="{6A2139C9-3960-C445-BBA8-82B26BB09D6D}" dt="2020-07-30T13:46:13.966" v="44" actId="26606"/>
          <ac:spMkLst>
            <pc:docMk/>
            <pc:sldMk cId="1956247909" sldId="275"/>
            <ac:spMk id="46" creationId="{B415CC05-7409-46F5-8A98-2B5A6B099323}"/>
          </ac:spMkLst>
        </pc:spChg>
        <pc:spChg chg="add del">
          <ac:chgData name="Muganda, Tanya" userId="323390a5-446a-4573-93ef-fa8f5c1254e9" providerId="ADAL" clId="{6A2139C9-3960-C445-BBA8-82B26BB09D6D}" dt="2020-07-30T13:46:13.966" v="44" actId="26606"/>
          <ac:spMkLst>
            <pc:docMk/>
            <pc:sldMk cId="1956247909" sldId="275"/>
            <ac:spMk id="47" creationId="{F2A7F1A3-B330-4A94-A2CD-4B913FF04C30}"/>
          </ac:spMkLst>
        </pc:spChg>
        <pc:spChg chg="add del">
          <ac:chgData name="Muganda, Tanya" userId="323390a5-446a-4573-93ef-fa8f5c1254e9" providerId="ADAL" clId="{6A2139C9-3960-C445-BBA8-82B26BB09D6D}" dt="2020-07-30T13:46:13.966" v="44" actId="26606"/>
          <ac:spMkLst>
            <pc:docMk/>
            <pc:sldMk cId="1956247909" sldId="275"/>
            <ac:spMk id="48" creationId="{23EFF1D4-2A0A-4BF6-BD32-ADF1B4A1847A}"/>
          </ac:spMkLst>
        </pc:spChg>
        <pc:spChg chg="add del">
          <ac:chgData name="Muganda, Tanya" userId="323390a5-446a-4573-93ef-fa8f5c1254e9" providerId="ADAL" clId="{6A2139C9-3960-C445-BBA8-82B26BB09D6D}" dt="2020-07-30T13:46:13.966" v="44" actId="26606"/>
          <ac:spMkLst>
            <pc:docMk/>
            <pc:sldMk cId="1956247909" sldId="275"/>
            <ac:spMk id="49" creationId="{82E53320-5F4A-431D-A2F3-8FC8C873F67D}"/>
          </ac:spMkLst>
        </pc:spChg>
        <pc:spChg chg="add del">
          <ac:chgData name="Muganda, Tanya" userId="323390a5-446a-4573-93ef-fa8f5c1254e9" providerId="ADAL" clId="{6A2139C9-3960-C445-BBA8-82B26BB09D6D}" dt="2020-07-30T13:46:14.256" v="46" actId="26606"/>
          <ac:spMkLst>
            <pc:docMk/>
            <pc:sldMk cId="1956247909" sldId="275"/>
            <ac:spMk id="51" creationId="{7CB4857B-ED7C-444D-9F04-2F885114A1C2}"/>
          </ac:spMkLst>
        </pc:spChg>
        <pc:spChg chg="add del">
          <ac:chgData name="Muganda, Tanya" userId="323390a5-446a-4573-93ef-fa8f5c1254e9" providerId="ADAL" clId="{6A2139C9-3960-C445-BBA8-82B26BB09D6D}" dt="2020-07-30T13:46:14.256" v="46" actId="26606"/>
          <ac:spMkLst>
            <pc:docMk/>
            <pc:sldMk cId="1956247909" sldId="275"/>
            <ac:spMk id="52" creationId="{D18046FB-44EA-4FD8-A585-EA09A319B2D0}"/>
          </ac:spMkLst>
        </pc:spChg>
        <pc:spChg chg="add del">
          <ac:chgData name="Muganda, Tanya" userId="323390a5-446a-4573-93ef-fa8f5c1254e9" providerId="ADAL" clId="{6A2139C9-3960-C445-BBA8-82B26BB09D6D}" dt="2020-07-30T13:46:14.256" v="46" actId="26606"/>
          <ac:spMkLst>
            <pc:docMk/>
            <pc:sldMk cId="1956247909" sldId="275"/>
            <ac:spMk id="53" creationId="{479F5F2B-8B58-4140-AE6A-51F6C67B18D9}"/>
          </ac:spMkLst>
        </pc:spChg>
        <pc:spChg chg="add del">
          <ac:chgData name="Muganda, Tanya" userId="323390a5-446a-4573-93ef-fa8f5c1254e9" providerId="ADAL" clId="{6A2139C9-3960-C445-BBA8-82B26BB09D6D}" dt="2020-07-30T13:46:14.590" v="48" actId="26606"/>
          <ac:spMkLst>
            <pc:docMk/>
            <pc:sldMk cId="1956247909" sldId="275"/>
            <ac:spMk id="55" creationId="{6A1473A6-3F22-483E-8A30-80B9D2B14592}"/>
          </ac:spMkLst>
        </pc:spChg>
        <pc:spChg chg="add del">
          <ac:chgData name="Muganda, Tanya" userId="323390a5-446a-4573-93ef-fa8f5c1254e9" providerId="ADAL" clId="{6A2139C9-3960-C445-BBA8-82B26BB09D6D}" dt="2020-07-30T13:46:15.008" v="50" actId="26606"/>
          <ac:spMkLst>
            <pc:docMk/>
            <pc:sldMk cId="1956247909" sldId="275"/>
            <ac:spMk id="59" creationId="{DAF1966E-FD40-4A4A-B61B-C4DF7FA05F06}"/>
          </ac:spMkLst>
        </pc:spChg>
        <pc:spChg chg="add del">
          <ac:chgData name="Muganda, Tanya" userId="323390a5-446a-4573-93ef-fa8f5c1254e9" providerId="ADAL" clId="{6A2139C9-3960-C445-BBA8-82B26BB09D6D}" dt="2020-07-30T13:46:15.008" v="50" actId="26606"/>
          <ac:spMkLst>
            <pc:docMk/>
            <pc:sldMk cId="1956247909" sldId="275"/>
            <ac:spMk id="60" creationId="{047BFA19-D45E-416B-A404-7AF2F3F27017}"/>
          </ac:spMkLst>
        </pc:spChg>
        <pc:spChg chg="add del">
          <ac:chgData name="Muganda, Tanya" userId="323390a5-446a-4573-93ef-fa8f5c1254e9" providerId="ADAL" clId="{6A2139C9-3960-C445-BBA8-82B26BB09D6D}" dt="2020-07-30T13:46:15.008" v="50" actId="26606"/>
          <ac:spMkLst>
            <pc:docMk/>
            <pc:sldMk cId="1956247909" sldId="275"/>
            <ac:spMk id="61" creationId="{8E0105E7-23DB-4CF2-8258-FF47C7620F6E}"/>
          </ac:spMkLst>
        </pc:spChg>
        <pc:spChg chg="add del">
          <ac:chgData name="Muganda, Tanya" userId="323390a5-446a-4573-93ef-fa8f5c1254e9" providerId="ADAL" clId="{6A2139C9-3960-C445-BBA8-82B26BB09D6D}" dt="2020-07-30T13:46:15.008" v="50" actId="26606"/>
          <ac:spMkLst>
            <pc:docMk/>
            <pc:sldMk cId="1956247909" sldId="275"/>
            <ac:spMk id="62" creationId="{074B4F7D-14B2-478B-8BF5-01E4E0C5D263}"/>
          </ac:spMkLst>
        </pc:spChg>
        <pc:spChg chg="add del">
          <ac:chgData name="Muganda, Tanya" userId="323390a5-446a-4573-93ef-fa8f5c1254e9" providerId="ADAL" clId="{6A2139C9-3960-C445-BBA8-82B26BB09D6D}" dt="2020-07-30T13:46:15.340" v="52" actId="26606"/>
          <ac:spMkLst>
            <pc:docMk/>
            <pc:sldMk cId="1956247909" sldId="275"/>
            <ac:spMk id="64" creationId="{B6CDA21F-E7AF-4C75-8395-33F58D5B0E45}"/>
          </ac:spMkLst>
        </pc:spChg>
        <pc:spChg chg="add del">
          <ac:chgData name="Muganda, Tanya" userId="323390a5-446a-4573-93ef-fa8f5c1254e9" providerId="ADAL" clId="{6A2139C9-3960-C445-BBA8-82B26BB09D6D}" dt="2020-07-30T13:46:15.340" v="52" actId="26606"/>
          <ac:spMkLst>
            <pc:docMk/>
            <pc:sldMk cId="1956247909" sldId="275"/>
            <ac:spMk id="69" creationId="{D5B0017B-2ECA-49AF-B397-DC140825DF8D}"/>
          </ac:spMkLst>
        </pc:spChg>
        <pc:spChg chg="add del">
          <ac:chgData name="Muganda, Tanya" userId="323390a5-446a-4573-93ef-fa8f5c1254e9" providerId="ADAL" clId="{6A2139C9-3960-C445-BBA8-82B26BB09D6D}" dt="2020-08-06T13:32:16.260" v="215" actId="26606"/>
          <ac:spMkLst>
            <pc:docMk/>
            <pc:sldMk cId="1956247909" sldId="275"/>
            <ac:spMk id="72" creationId="{76EFD3D9-44F0-4267-BCC1-1613E79D8274}"/>
          </ac:spMkLst>
        </pc:spChg>
        <pc:spChg chg="add del">
          <ac:chgData name="Muganda, Tanya" userId="323390a5-446a-4573-93ef-fa8f5c1254e9" providerId="ADAL" clId="{6A2139C9-3960-C445-BBA8-82B26BB09D6D}" dt="2020-08-06T13:32:16.260" v="215" actId="26606"/>
          <ac:spMkLst>
            <pc:docMk/>
            <pc:sldMk cId="1956247909" sldId="275"/>
            <ac:spMk id="73" creationId="{A779A851-95D6-41AF-937A-B0E4B7F6FA8D}"/>
          </ac:spMkLst>
        </pc:spChg>
        <pc:spChg chg="add del">
          <ac:chgData name="Muganda, Tanya" userId="323390a5-446a-4573-93ef-fa8f5c1254e9" providerId="ADAL" clId="{6A2139C9-3960-C445-BBA8-82B26BB09D6D}" dt="2020-08-06T13:32:16.260" v="215" actId="26606"/>
          <ac:spMkLst>
            <pc:docMk/>
            <pc:sldMk cId="1956247909" sldId="275"/>
            <ac:spMk id="74" creationId="{953FB2E7-B6CB-429C-81EB-D9516D6D5C8D}"/>
          </ac:spMkLst>
        </pc:spChg>
        <pc:spChg chg="add del">
          <ac:chgData name="Muganda, Tanya" userId="323390a5-446a-4573-93ef-fa8f5c1254e9" providerId="ADAL" clId="{6A2139C9-3960-C445-BBA8-82B26BB09D6D}" dt="2020-08-06T13:32:16.260" v="215" actId="26606"/>
          <ac:spMkLst>
            <pc:docMk/>
            <pc:sldMk cId="1956247909" sldId="275"/>
            <ac:spMk id="75" creationId="{2EC40DB1-B719-4A13-9A4D-0966B4B27866}"/>
          </ac:spMkLst>
        </pc:spChg>
        <pc:spChg chg="add del">
          <ac:chgData name="Muganda, Tanya" userId="323390a5-446a-4573-93ef-fa8f5c1254e9" providerId="ADAL" clId="{6A2139C9-3960-C445-BBA8-82B26BB09D6D}" dt="2020-08-06T13:32:16.260" v="215" actId="26606"/>
          <ac:spMkLst>
            <pc:docMk/>
            <pc:sldMk cId="1956247909" sldId="275"/>
            <ac:spMk id="76" creationId="{82211336-CFF3-412D-868A-6679C1004C45}"/>
          </ac:spMkLst>
        </pc:spChg>
        <pc:spChg chg="add del">
          <ac:chgData name="Muganda, Tanya" userId="323390a5-446a-4573-93ef-fa8f5c1254e9" providerId="ADAL" clId="{6A2139C9-3960-C445-BBA8-82B26BB09D6D}" dt="2020-08-06T13:31:49.248" v="187" actId="26606"/>
          <ac:spMkLst>
            <pc:docMk/>
            <pc:sldMk cId="1956247909" sldId="275"/>
            <ac:spMk id="81" creationId="{8FC9BE17-9A7B-462D-AE50-3D8777387304}"/>
          </ac:spMkLst>
        </pc:spChg>
        <pc:spChg chg="add del">
          <ac:chgData name="Muganda, Tanya" userId="323390a5-446a-4573-93ef-fa8f5c1254e9" providerId="ADAL" clId="{6A2139C9-3960-C445-BBA8-82B26BB09D6D}" dt="2020-08-06T13:31:49.248" v="187" actId="26606"/>
          <ac:spMkLst>
            <pc:docMk/>
            <pc:sldMk cId="1956247909" sldId="275"/>
            <ac:spMk id="83" creationId="{3EBE8569-6AEC-4B8C-8D53-2DE337CDBA65}"/>
          </ac:spMkLst>
        </pc:spChg>
        <pc:spChg chg="add del">
          <ac:chgData name="Muganda, Tanya" userId="323390a5-446a-4573-93ef-fa8f5c1254e9" providerId="ADAL" clId="{6A2139C9-3960-C445-BBA8-82B26BB09D6D}" dt="2020-08-06T13:31:49.248" v="187" actId="26606"/>
          <ac:spMkLst>
            <pc:docMk/>
            <pc:sldMk cId="1956247909" sldId="275"/>
            <ac:spMk id="85" creationId="{55D4142C-5077-457F-A6AD-3FECFDB39685}"/>
          </ac:spMkLst>
        </pc:spChg>
        <pc:spChg chg="add del">
          <ac:chgData name="Muganda, Tanya" userId="323390a5-446a-4573-93ef-fa8f5c1254e9" providerId="ADAL" clId="{6A2139C9-3960-C445-BBA8-82B26BB09D6D}" dt="2020-08-06T13:31:49.248" v="187" actId="26606"/>
          <ac:spMkLst>
            <pc:docMk/>
            <pc:sldMk cId="1956247909" sldId="275"/>
            <ac:spMk id="87" creationId="{7A5F0580-5EE9-419F-96EE-B6529EF6E7D0}"/>
          </ac:spMkLst>
        </pc:spChg>
        <pc:spChg chg="add del">
          <ac:chgData name="Muganda, Tanya" userId="323390a5-446a-4573-93ef-fa8f5c1254e9" providerId="ADAL" clId="{6A2139C9-3960-C445-BBA8-82B26BB09D6D}" dt="2020-08-06T13:31:49.730" v="189" actId="26606"/>
          <ac:spMkLst>
            <pc:docMk/>
            <pc:sldMk cId="1956247909" sldId="275"/>
            <ac:spMk id="89" creationId="{C5E6CFF1-2F42-4E10-9A97-F116F46F53FE}"/>
          </ac:spMkLst>
        </pc:spChg>
        <pc:spChg chg="add del">
          <ac:chgData name="Muganda, Tanya" userId="323390a5-446a-4573-93ef-fa8f5c1254e9" providerId="ADAL" clId="{6A2139C9-3960-C445-BBA8-82B26BB09D6D}" dt="2020-08-06T13:31:49.846" v="191" actId="26606"/>
          <ac:spMkLst>
            <pc:docMk/>
            <pc:sldMk cId="1956247909" sldId="275"/>
            <ac:spMk id="92" creationId="{9AA72BD9-2C5A-4EDC-931F-5AA08EACA0F3}"/>
          </ac:spMkLst>
        </pc:spChg>
        <pc:spChg chg="add del">
          <ac:chgData name="Muganda, Tanya" userId="323390a5-446a-4573-93ef-fa8f5c1254e9" providerId="ADAL" clId="{6A2139C9-3960-C445-BBA8-82B26BB09D6D}" dt="2020-08-06T13:31:49.846" v="191" actId="26606"/>
          <ac:spMkLst>
            <pc:docMk/>
            <pc:sldMk cId="1956247909" sldId="275"/>
            <ac:spMk id="93" creationId="{DD3981AC-7B61-4947-BCF3-F7AA7FA385B9}"/>
          </ac:spMkLst>
        </pc:spChg>
        <pc:spChg chg="add del">
          <ac:chgData name="Muganda, Tanya" userId="323390a5-446a-4573-93ef-fa8f5c1254e9" providerId="ADAL" clId="{6A2139C9-3960-C445-BBA8-82B26BB09D6D}" dt="2020-08-06T13:31:49.846" v="191" actId="26606"/>
          <ac:spMkLst>
            <pc:docMk/>
            <pc:sldMk cId="1956247909" sldId="275"/>
            <ac:spMk id="94" creationId="{55D4142C-5077-457F-A6AD-3FECFDB39685}"/>
          </ac:spMkLst>
        </pc:spChg>
        <pc:spChg chg="add del">
          <ac:chgData name="Muganda, Tanya" userId="323390a5-446a-4573-93ef-fa8f5c1254e9" providerId="ADAL" clId="{6A2139C9-3960-C445-BBA8-82B26BB09D6D}" dt="2020-08-06T13:31:49.846" v="191" actId="26606"/>
          <ac:spMkLst>
            <pc:docMk/>
            <pc:sldMk cId="1956247909" sldId="275"/>
            <ac:spMk id="95" creationId="{7A5F0580-5EE9-419F-96EE-B6529EF6E7D0}"/>
          </ac:spMkLst>
        </pc:spChg>
        <pc:spChg chg="add del">
          <ac:chgData name="Muganda, Tanya" userId="323390a5-446a-4573-93ef-fa8f5c1254e9" providerId="ADAL" clId="{6A2139C9-3960-C445-BBA8-82B26BB09D6D}" dt="2020-08-06T13:31:50.226" v="193" actId="26606"/>
          <ac:spMkLst>
            <pc:docMk/>
            <pc:sldMk cId="1956247909" sldId="275"/>
            <ac:spMk id="97" creationId="{CF62D2A7-8207-488C-9F46-316BA81A16C8}"/>
          </ac:spMkLst>
        </pc:spChg>
        <pc:spChg chg="add del">
          <ac:chgData name="Muganda, Tanya" userId="323390a5-446a-4573-93ef-fa8f5c1254e9" providerId="ADAL" clId="{6A2139C9-3960-C445-BBA8-82B26BB09D6D}" dt="2020-08-06T13:31:50.521" v="195" actId="26606"/>
          <ac:spMkLst>
            <pc:docMk/>
            <pc:sldMk cId="1956247909" sldId="275"/>
            <ac:spMk id="108" creationId="{A81E7530-396C-45F0-92F4-A885648D1631}"/>
          </ac:spMkLst>
        </pc:spChg>
        <pc:spChg chg="add del">
          <ac:chgData name="Muganda, Tanya" userId="323390a5-446a-4573-93ef-fa8f5c1254e9" providerId="ADAL" clId="{6A2139C9-3960-C445-BBA8-82B26BB09D6D}" dt="2020-08-06T13:31:50.521" v="195" actId="26606"/>
          <ac:spMkLst>
            <pc:docMk/>
            <pc:sldMk cId="1956247909" sldId="275"/>
            <ac:spMk id="109" creationId="{D9F5512A-48E1-4C07-B75E-3CCC517B6804}"/>
          </ac:spMkLst>
        </pc:spChg>
        <pc:spChg chg="add del">
          <ac:chgData name="Muganda, Tanya" userId="323390a5-446a-4573-93ef-fa8f5c1254e9" providerId="ADAL" clId="{6A2139C9-3960-C445-BBA8-82B26BB09D6D}" dt="2020-08-06T13:31:50.521" v="195" actId="26606"/>
          <ac:spMkLst>
            <pc:docMk/>
            <pc:sldMk cId="1956247909" sldId="275"/>
            <ac:spMk id="110" creationId="{7316481C-0A49-4796-812B-0D64F063B720}"/>
          </ac:spMkLst>
        </pc:spChg>
        <pc:spChg chg="add del">
          <ac:chgData name="Muganda, Tanya" userId="323390a5-446a-4573-93ef-fa8f5c1254e9" providerId="ADAL" clId="{6A2139C9-3960-C445-BBA8-82B26BB09D6D}" dt="2020-08-06T13:31:50.521" v="195" actId="26606"/>
          <ac:spMkLst>
            <pc:docMk/>
            <pc:sldMk cId="1956247909" sldId="275"/>
            <ac:spMk id="111" creationId="{A5271697-90F1-4A23-8EF2-0179F2EAFACB}"/>
          </ac:spMkLst>
        </pc:spChg>
        <pc:spChg chg="add del">
          <ac:chgData name="Muganda, Tanya" userId="323390a5-446a-4573-93ef-fa8f5c1254e9" providerId="ADAL" clId="{6A2139C9-3960-C445-BBA8-82B26BB09D6D}" dt="2020-08-06T13:31:58.078" v="197" actId="26606"/>
          <ac:spMkLst>
            <pc:docMk/>
            <pc:sldMk cId="1956247909" sldId="275"/>
            <ac:spMk id="121" creationId="{1557A916-FDD1-44A1-A7A1-70009FD6BE46}"/>
          </ac:spMkLst>
        </pc:spChg>
        <pc:spChg chg="add del">
          <ac:chgData name="Muganda, Tanya" userId="323390a5-446a-4573-93ef-fa8f5c1254e9" providerId="ADAL" clId="{6A2139C9-3960-C445-BBA8-82B26BB09D6D}" dt="2020-08-06T13:31:59.001" v="199" actId="26606"/>
          <ac:spMkLst>
            <pc:docMk/>
            <pc:sldMk cId="1956247909" sldId="275"/>
            <ac:spMk id="123" creationId="{A81E7530-396C-45F0-92F4-A885648D1631}"/>
          </ac:spMkLst>
        </pc:spChg>
        <pc:spChg chg="add del">
          <ac:chgData name="Muganda, Tanya" userId="323390a5-446a-4573-93ef-fa8f5c1254e9" providerId="ADAL" clId="{6A2139C9-3960-C445-BBA8-82B26BB09D6D}" dt="2020-08-06T13:31:59.001" v="199" actId="26606"/>
          <ac:spMkLst>
            <pc:docMk/>
            <pc:sldMk cId="1956247909" sldId="275"/>
            <ac:spMk id="124" creationId="{7316481C-0A49-4796-812B-0D64F063B720}"/>
          </ac:spMkLst>
        </pc:spChg>
        <pc:spChg chg="add del">
          <ac:chgData name="Muganda, Tanya" userId="323390a5-446a-4573-93ef-fa8f5c1254e9" providerId="ADAL" clId="{6A2139C9-3960-C445-BBA8-82B26BB09D6D}" dt="2020-08-06T13:31:59.001" v="199" actId="26606"/>
          <ac:spMkLst>
            <pc:docMk/>
            <pc:sldMk cId="1956247909" sldId="275"/>
            <ac:spMk id="125" creationId="{A5271697-90F1-4A23-8EF2-0179F2EAFACB}"/>
          </ac:spMkLst>
        </pc:spChg>
        <pc:spChg chg="add del">
          <ac:chgData name="Muganda, Tanya" userId="323390a5-446a-4573-93ef-fa8f5c1254e9" providerId="ADAL" clId="{6A2139C9-3960-C445-BBA8-82B26BB09D6D}" dt="2020-08-06T13:31:59.001" v="199" actId="26606"/>
          <ac:spMkLst>
            <pc:docMk/>
            <pc:sldMk cId="1956247909" sldId="275"/>
            <ac:spMk id="134" creationId="{D9F5512A-48E1-4C07-B75E-3CCC517B6804}"/>
          </ac:spMkLst>
        </pc:spChg>
        <pc:spChg chg="add del">
          <ac:chgData name="Muganda, Tanya" userId="323390a5-446a-4573-93ef-fa8f5c1254e9" providerId="ADAL" clId="{6A2139C9-3960-C445-BBA8-82B26BB09D6D}" dt="2020-08-06T13:32:00.019" v="201" actId="26606"/>
          <ac:spMkLst>
            <pc:docMk/>
            <pc:sldMk cId="1956247909" sldId="275"/>
            <ac:spMk id="136" creationId="{CF62D2A7-8207-488C-9F46-316BA81A16C8}"/>
          </ac:spMkLst>
        </pc:spChg>
        <pc:spChg chg="add del">
          <ac:chgData name="Muganda, Tanya" userId="323390a5-446a-4573-93ef-fa8f5c1254e9" providerId="ADAL" clId="{6A2139C9-3960-C445-BBA8-82B26BB09D6D}" dt="2020-08-06T13:32:00.678" v="203" actId="26606"/>
          <ac:spMkLst>
            <pc:docMk/>
            <pc:sldMk cId="1956247909" sldId="275"/>
            <ac:spMk id="138" creationId="{9AA72BD9-2C5A-4EDC-931F-5AA08EACA0F3}"/>
          </ac:spMkLst>
        </pc:spChg>
        <pc:spChg chg="add del">
          <ac:chgData name="Muganda, Tanya" userId="323390a5-446a-4573-93ef-fa8f5c1254e9" providerId="ADAL" clId="{6A2139C9-3960-C445-BBA8-82B26BB09D6D}" dt="2020-08-06T13:32:00.678" v="203" actId="26606"/>
          <ac:spMkLst>
            <pc:docMk/>
            <pc:sldMk cId="1956247909" sldId="275"/>
            <ac:spMk id="139" creationId="{DD3981AC-7B61-4947-BCF3-F7AA7FA385B9}"/>
          </ac:spMkLst>
        </pc:spChg>
        <pc:spChg chg="add del">
          <ac:chgData name="Muganda, Tanya" userId="323390a5-446a-4573-93ef-fa8f5c1254e9" providerId="ADAL" clId="{6A2139C9-3960-C445-BBA8-82B26BB09D6D}" dt="2020-08-06T13:32:00.678" v="203" actId="26606"/>
          <ac:spMkLst>
            <pc:docMk/>
            <pc:sldMk cId="1956247909" sldId="275"/>
            <ac:spMk id="140" creationId="{55D4142C-5077-457F-A6AD-3FECFDB39685}"/>
          </ac:spMkLst>
        </pc:spChg>
        <pc:spChg chg="add del">
          <ac:chgData name="Muganda, Tanya" userId="323390a5-446a-4573-93ef-fa8f5c1254e9" providerId="ADAL" clId="{6A2139C9-3960-C445-BBA8-82B26BB09D6D}" dt="2020-08-06T13:32:00.678" v="203" actId="26606"/>
          <ac:spMkLst>
            <pc:docMk/>
            <pc:sldMk cId="1956247909" sldId="275"/>
            <ac:spMk id="141" creationId="{7A5F0580-5EE9-419F-96EE-B6529EF6E7D0}"/>
          </ac:spMkLst>
        </pc:spChg>
        <pc:spChg chg="add del">
          <ac:chgData name="Muganda, Tanya" userId="323390a5-446a-4573-93ef-fa8f5c1254e9" providerId="ADAL" clId="{6A2139C9-3960-C445-BBA8-82B26BB09D6D}" dt="2020-08-06T13:32:02.022" v="205" actId="26606"/>
          <ac:spMkLst>
            <pc:docMk/>
            <pc:sldMk cId="1956247909" sldId="275"/>
            <ac:spMk id="143" creationId="{C5E6CFF1-2F42-4E10-9A97-F116F46F53FE}"/>
          </ac:spMkLst>
        </pc:spChg>
        <pc:spChg chg="add del">
          <ac:chgData name="Muganda, Tanya" userId="323390a5-446a-4573-93ef-fa8f5c1254e9" providerId="ADAL" clId="{6A2139C9-3960-C445-BBA8-82B26BB09D6D}" dt="2020-08-06T13:32:03.681" v="207" actId="26606"/>
          <ac:spMkLst>
            <pc:docMk/>
            <pc:sldMk cId="1956247909" sldId="275"/>
            <ac:spMk id="146" creationId="{8FC9BE17-9A7B-462D-AE50-3D8777387304}"/>
          </ac:spMkLst>
        </pc:spChg>
        <pc:spChg chg="add del">
          <ac:chgData name="Muganda, Tanya" userId="323390a5-446a-4573-93ef-fa8f5c1254e9" providerId="ADAL" clId="{6A2139C9-3960-C445-BBA8-82B26BB09D6D}" dt="2020-08-06T13:32:03.681" v="207" actId="26606"/>
          <ac:spMkLst>
            <pc:docMk/>
            <pc:sldMk cId="1956247909" sldId="275"/>
            <ac:spMk id="147" creationId="{3EBE8569-6AEC-4B8C-8D53-2DE337CDBA65}"/>
          </ac:spMkLst>
        </pc:spChg>
        <pc:spChg chg="add del">
          <ac:chgData name="Muganda, Tanya" userId="323390a5-446a-4573-93ef-fa8f5c1254e9" providerId="ADAL" clId="{6A2139C9-3960-C445-BBA8-82B26BB09D6D}" dt="2020-08-06T13:32:03.681" v="207" actId="26606"/>
          <ac:spMkLst>
            <pc:docMk/>
            <pc:sldMk cId="1956247909" sldId="275"/>
            <ac:spMk id="148" creationId="{55D4142C-5077-457F-A6AD-3FECFDB39685}"/>
          </ac:spMkLst>
        </pc:spChg>
        <pc:spChg chg="add del">
          <ac:chgData name="Muganda, Tanya" userId="323390a5-446a-4573-93ef-fa8f5c1254e9" providerId="ADAL" clId="{6A2139C9-3960-C445-BBA8-82B26BB09D6D}" dt="2020-08-06T13:32:03.681" v="207" actId="26606"/>
          <ac:spMkLst>
            <pc:docMk/>
            <pc:sldMk cId="1956247909" sldId="275"/>
            <ac:spMk id="149" creationId="{7A5F0580-5EE9-419F-96EE-B6529EF6E7D0}"/>
          </ac:spMkLst>
        </pc:spChg>
        <pc:spChg chg="add del">
          <ac:chgData name="Muganda, Tanya" userId="323390a5-446a-4573-93ef-fa8f5c1254e9" providerId="ADAL" clId="{6A2139C9-3960-C445-BBA8-82B26BB09D6D}" dt="2020-08-06T13:32:05.937" v="209" actId="26606"/>
          <ac:spMkLst>
            <pc:docMk/>
            <pc:sldMk cId="1956247909" sldId="275"/>
            <ac:spMk id="151" creationId="{F56F5174-31D9-4DBB-AAB7-A1FD7BDB1352}"/>
          </ac:spMkLst>
        </pc:spChg>
        <pc:spChg chg="add del">
          <ac:chgData name="Muganda, Tanya" userId="323390a5-446a-4573-93ef-fa8f5c1254e9" providerId="ADAL" clId="{6A2139C9-3960-C445-BBA8-82B26BB09D6D}" dt="2020-08-06T13:32:05.937" v="209" actId="26606"/>
          <ac:spMkLst>
            <pc:docMk/>
            <pc:sldMk cId="1956247909" sldId="275"/>
            <ac:spMk id="153" creationId="{F9A95BEE-6BB1-4A28-A8E6-A34B2E42EF87}"/>
          </ac:spMkLst>
        </pc:spChg>
        <pc:spChg chg="add del">
          <ac:chgData name="Muganda, Tanya" userId="323390a5-446a-4573-93ef-fa8f5c1254e9" providerId="ADAL" clId="{6A2139C9-3960-C445-BBA8-82B26BB09D6D}" dt="2020-08-06T13:32:10.052" v="211" actId="26606"/>
          <ac:spMkLst>
            <pc:docMk/>
            <pc:sldMk cId="1956247909" sldId="275"/>
            <ac:spMk id="155" creationId="{3CD9DF72-87A3-404E-A828-84CBF11A8303}"/>
          </ac:spMkLst>
        </pc:spChg>
        <pc:spChg chg="add del">
          <ac:chgData name="Muganda, Tanya" userId="323390a5-446a-4573-93ef-fa8f5c1254e9" providerId="ADAL" clId="{6A2139C9-3960-C445-BBA8-82B26BB09D6D}" dt="2020-08-06T13:32:13.916" v="213" actId="26606"/>
          <ac:spMkLst>
            <pc:docMk/>
            <pc:sldMk cId="1956247909" sldId="275"/>
            <ac:spMk id="158" creationId="{F56F5174-31D9-4DBB-AAB7-A1FD7BDB1352}"/>
          </ac:spMkLst>
        </pc:spChg>
        <pc:spChg chg="add del">
          <ac:chgData name="Muganda, Tanya" userId="323390a5-446a-4573-93ef-fa8f5c1254e9" providerId="ADAL" clId="{6A2139C9-3960-C445-BBA8-82B26BB09D6D}" dt="2020-08-06T13:32:13.916" v="213" actId="26606"/>
          <ac:spMkLst>
            <pc:docMk/>
            <pc:sldMk cId="1956247909" sldId="275"/>
            <ac:spMk id="160" creationId="{F9A95BEE-6BB1-4A28-A8E6-A34B2E42EF87}"/>
          </ac:spMkLst>
        </pc:spChg>
        <pc:spChg chg="add del">
          <ac:chgData name="Muganda, Tanya" userId="323390a5-446a-4573-93ef-fa8f5c1254e9" providerId="ADAL" clId="{6A2139C9-3960-C445-BBA8-82B26BB09D6D}" dt="2020-08-06T13:32:16.260" v="215" actId="26606"/>
          <ac:spMkLst>
            <pc:docMk/>
            <pc:sldMk cId="1956247909" sldId="275"/>
            <ac:spMk id="162" creationId="{3CD9DF72-87A3-404E-A828-84CBF11A8303}"/>
          </ac:spMkLst>
        </pc:spChg>
        <pc:grpChg chg="add del">
          <ac:chgData name="Muganda, Tanya" userId="323390a5-446a-4573-93ef-fa8f5c1254e9" providerId="ADAL" clId="{6A2139C9-3960-C445-BBA8-82B26BB09D6D}" dt="2020-07-30T13:46:09.258" v="32" actId="26606"/>
          <ac:grpSpMkLst>
            <pc:docMk/>
            <pc:sldMk cId="1956247909" sldId="275"/>
            <ac:grpSpMk id="19" creationId="{AE1C45F0-260A-458C-96ED-C1F6D2151219}"/>
          </ac:grpSpMkLst>
        </pc:grpChg>
        <pc:grpChg chg="add del">
          <ac:chgData name="Muganda, Tanya" userId="323390a5-446a-4573-93ef-fa8f5c1254e9" providerId="ADAL" clId="{6A2139C9-3960-C445-BBA8-82B26BB09D6D}" dt="2020-07-30T13:46:09.916" v="36" actId="26606"/>
          <ac:grpSpMkLst>
            <pc:docMk/>
            <pc:sldMk cId="1956247909" sldId="275"/>
            <ac:grpSpMk id="28" creationId="{AA1375E3-3E53-4D75-BAB7-E5929BFCB25F}"/>
          </ac:grpSpMkLst>
        </pc:grpChg>
        <pc:grpChg chg="add del">
          <ac:chgData name="Muganda, Tanya" userId="323390a5-446a-4573-93ef-fa8f5c1254e9" providerId="ADAL" clId="{6A2139C9-3960-C445-BBA8-82B26BB09D6D}" dt="2020-07-30T13:46:14.590" v="48" actId="26606"/>
          <ac:grpSpMkLst>
            <pc:docMk/>
            <pc:sldMk cId="1956247909" sldId="275"/>
            <ac:grpSpMk id="56" creationId="{AA1375E3-3E53-4D75-BAB7-E5929BFCB25F}"/>
          </ac:grpSpMkLst>
        </pc:grpChg>
        <pc:grpChg chg="add del">
          <ac:chgData name="Muganda, Tanya" userId="323390a5-446a-4573-93ef-fa8f5c1254e9" providerId="ADAL" clId="{6A2139C9-3960-C445-BBA8-82B26BB09D6D}" dt="2020-07-30T13:46:15.340" v="52" actId="26606"/>
          <ac:grpSpMkLst>
            <pc:docMk/>
            <pc:sldMk cId="1956247909" sldId="275"/>
            <ac:grpSpMk id="65" creationId="{AE1C45F0-260A-458C-96ED-C1F6D2151219}"/>
          </ac:grpSpMkLst>
        </pc:grpChg>
        <pc:grpChg chg="add del">
          <ac:chgData name="Muganda, Tanya" userId="323390a5-446a-4573-93ef-fa8f5c1254e9" providerId="ADAL" clId="{6A2139C9-3960-C445-BBA8-82B26BB09D6D}" dt="2020-08-06T13:31:50.521" v="195" actId="26606"/>
          <ac:grpSpMkLst>
            <pc:docMk/>
            <pc:sldMk cId="1956247909" sldId="275"/>
            <ac:grpSpMk id="112" creationId="{81DE8B58-F373-409E-A253-4380A66091D4}"/>
          </ac:grpSpMkLst>
        </pc:grpChg>
        <pc:grpChg chg="add del">
          <ac:chgData name="Muganda, Tanya" userId="323390a5-446a-4573-93ef-fa8f5c1254e9" providerId="ADAL" clId="{6A2139C9-3960-C445-BBA8-82B26BB09D6D}" dt="2020-08-06T13:31:59.001" v="199" actId="26606"/>
          <ac:grpSpMkLst>
            <pc:docMk/>
            <pc:sldMk cId="1956247909" sldId="275"/>
            <ac:grpSpMk id="126" creationId="{81DE8B58-F373-409E-A253-4380A66091D4}"/>
          </ac:grpSpMkLst>
        </pc:grpChg>
        <pc:picChg chg="add mod ord">
          <ac:chgData name="Muganda, Tanya" userId="323390a5-446a-4573-93ef-fa8f5c1254e9" providerId="ADAL" clId="{6A2139C9-3960-C445-BBA8-82B26BB09D6D}" dt="2020-08-06T13:41:21.260" v="227" actId="688"/>
          <ac:picMkLst>
            <pc:docMk/>
            <pc:sldMk cId="1956247909" sldId="275"/>
            <ac:picMk id="5" creationId="{08B226A5-B4A0-8C42-AF32-B2E40E38E573}"/>
          </ac:picMkLst>
        </pc:picChg>
        <pc:picChg chg="add del">
          <ac:chgData name="Muganda, Tanya" userId="323390a5-446a-4573-93ef-fa8f5c1254e9" providerId="ADAL" clId="{6A2139C9-3960-C445-BBA8-82B26BB09D6D}" dt="2020-08-06T13:32:05.937" v="209" actId="26606"/>
          <ac:picMkLst>
            <pc:docMk/>
            <pc:sldMk cId="1956247909" sldId="275"/>
            <ac:picMk id="152" creationId="{AE113210-7872-481A-ADE6-3A05CCAF5EB2}"/>
          </ac:picMkLst>
        </pc:picChg>
        <pc:picChg chg="add del">
          <ac:chgData name="Muganda, Tanya" userId="323390a5-446a-4573-93ef-fa8f5c1254e9" providerId="ADAL" clId="{6A2139C9-3960-C445-BBA8-82B26BB09D6D}" dt="2020-08-06T13:32:13.916" v="213" actId="26606"/>
          <ac:picMkLst>
            <pc:docMk/>
            <pc:sldMk cId="1956247909" sldId="275"/>
            <ac:picMk id="159" creationId="{AE113210-7872-481A-ADE6-3A05CCAF5EB2}"/>
          </ac:picMkLst>
        </pc:picChg>
        <pc:cxnChg chg="add del">
          <ac:chgData name="Muganda, Tanya" userId="323390a5-446a-4573-93ef-fa8f5c1254e9" providerId="ADAL" clId="{6A2139C9-3960-C445-BBA8-82B26BB09D6D}" dt="2020-07-30T13:46:09.258" v="32" actId="26606"/>
          <ac:cxnSpMkLst>
            <pc:docMk/>
            <pc:sldMk cId="1956247909" sldId="275"/>
            <ac:cxnSpMk id="17" creationId="{6CF1BAF6-AD41-4082-B212-8A1F9A2E8779}"/>
          </ac:cxnSpMkLst>
        </pc:cxnChg>
        <pc:cxnChg chg="add del">
          <ac:chgData name="Muganda, Tanya" userId="323390a5-446a-4573-93ef-fa8f5c1254e9" providerId="ADAL" clId="{6A2139C9-3960-C445-BBA8-82B26BB09D6D}" dt="2020-07-30T13:46:15.340" v="52" actId="26606"/>
          <ac:cxnSpMkLst>
            <pc:docMk/>
            <pc:sldMk cId="1956247909" sldId="275"/>
            <ac:cxnSpMk id="70" creationId="{6CF1BAF6-AD41-4082-B212-8A1F9A2E8779}"/>
          </ac:cxnSpMkLst>
        </pc:cxnChg>
        <pc:cxnChg chg="add del">
          <ac:chgData name="Muganda, Tanya" userId="323390a5-446a-4573-93ef-fa8f5c1254e9" providerId="ADAL" clId="{6A2139C9-3960-C445-BBA8-82B26BB09D6D}" dt="2020-08-06T13:31:49.730" v="189" actId="26606"/>
          <ac:cxnSpMkLst>
            <pc:docMk/>
            <pc:sldMk cId="1956247909" sldId="275"/>
            <ac:cxnSpMk id="90" creationId="{67182200-4859-4C8D-BCBB-55B245C28BA3}"/>
          </ac:cxnSpMkLst>
        </pc:cxnChg>
        <pc:cxnChg chg="add del">
          <ac:chgData name="Muganda, Tanya" userId="323390a5-446a-4573-93ef-fa8f5c1254e9" providerId="ADAL" clId="{6A2139C9-3960-C445-BBA8-82B26BB09D6D}" dt="2020-08-06T13:32:02.022" v="205" actId="26606"/>
          <ac:cxnSpMkLst>
            <pc:docMk/>
            <pc:sldMk cId="1956247909" sldId="275"/>
            <ac:cxnSpMk id="144" creationId="{67182200-4859-4C8D-BCBB-55B245C28BA3}"/>
          </ac:cxnSpMkLst>
        </pc:cxnChg>
        <pc:cxnChg chg="add del">
          <ac:chgData name="Muganda, Tanya" userId="323390a5-446a-4573-93ef-fa8f5c1254e9" providerId="ADAL" clId="{6A2139C9-3960-C445-BBA8-82B26BB09D6D}" dt="2020-08-06T13:32:10.052" v="211" actId="26606"/>
          <ac:cxnSpMkLst>
            <pc:docMk/>
            <pc:sldMk cId="1956247909" sldId="275"/>
            <ac:cxnSpMk id="156" creationId="{20E3A342-4D61-4E3F-AF90-1AB42AEB96CC}"/>
          </ac:cxnSpMkLst>
        </pc:cxnChg>
        <pc:cxnChg chg="add del">
          <ac:chgData name="Muganda, Tanya" userId="323390a5-446a-4573-93ef-fa8f5c1254e9" providerId="ADAL" clId="{6A2139C9-3960-C445-BBA8-82B26BB09D6D}" dt="2020-08-06T13:32:16.260" v="215" actId="26606"/>
          <ac:cxnSpMkLst>
            <pc:docMk/>
            <pc:sldMk cId="1956247909" sldId="275"/>
            <ac:cxnSpMk id="163" creationId="{20E3A342-4D61-4E3F-AF90-1AB42AEB96CC}"/>
          </ac:cxnSpMkLst>
        </pc:cxnChg>
      </pc:sldChg>
    </pc:docChg>
  </pc:docChgLst>
  <pc:docChgLst>
    <pc:chgData name="Muganda, Tanya" userId="323390a5-446a-4573-93ef-fa8f5c1254e9" providerId="ADAL" clId="{E74AD5D6-B213-B349-BEE5-83E04B0890A3}"/>
    <pc:docChg chg="custSel addSld modSld">
      <pc:chgData name="Muganda, Tanya" userId="323390a5-446a-4573-93ef-fa8f5c1254e9" providerId="ADAL" clId="{E74AD5D6-B213-B349-BEE5-83E04B0890A3}" dt="2020-08-05T18:12:08.988" v="1822" actId="14"/>
      <pc:docMkLst>
        <pc:docMk/>
      </pc:docMkLst>
      <pc:sldChg chg="modSp">
        <pc:chgData name="Muganda, Tanya" userId="323390a5-446a-4573-93ef-fa8f5c1254e9" providerId="ADAL" clId="{E74AD5D6-B213-B349-BEE5-83E04B0890A3}" dt="2020-08-05T18:05:40.808" v="1806" actId="20577"/>
        <pc:sldMkLst>
          <pc:docMk/>
          <pc:sldMk cId="314472574" sldId="260"/>
        </pc:sldMkLst>
        <pc:spChg chg="mod">
          <ac:chgData name="Muganda, Tanya" userId="323390a5-446a-4573-93ef-fa8f5c1254e9" providerId="ADAL" clId="{E74AD5D6-B213-B349-BEE5-83E04B0890A3}" dt="2020-08-05T18:05:40.808" v="1806" actId="20577"/>
          <ac:spMkLst>
            <pc:docMk/>
            <pc:sldMk cId="314472574" sldId="260"/>
            <ac:spMk id="3" creationId="{041E0C3A-000F-F84F-815E-C6EA96E12040}"/>
          </ac:spMkLst>
        </pc:spChg>
      </pc:sldChg>
      <pc:sldChg chg="modSp">
        <pc:chgData name="Muganda, Tanya" userId="323390a5-446a-4573-93ef-fa8f5c1254e9" providerId="ADAL" clId="{E74AD5D6-B213-B349-BEE5-83E04B0890A3}" dt="2020-08-05T17:58:45.314" v="1800" actId="20577"/>
        <pc:sldMkLst>
          <pc:docMk/>
          <pc:sldMk cId="2208558882" sldId="270"/>
        </pc:sldMkLst>
        <pc:graphicFrameChg chg="mod">
          <ac:chgData name="Muganda, Tanya" userId="323390a5-446a-4573-93ef-fa8f5c1254e9" providerId="ADAL" clId="{E74AD5D6-B213-B349-BEE5-83E04B0890A3}" dt="2020-08-05T17:58:45.314" v="1800" actId="20577"/>
          <ac:graphicFrameMkLst>
            <pc:docMk/>
            <pc:sldMk cId="2208558882" sldId="270"/>
            <ac:graphicFrameMk id="5" creationId="{E341CAE3-84CD-4684-B710-40DA0877F145}"/>
          </ac:graphicFrameMkLst>
        </pc:graphicFrameChg>
      </pc:sldChg>
      <pc:sldChg chg="modSp mod modAnim">
        <pc:chgData name="Muganda, Tanya" userId="323390a5-446a-4573-93ef-fa8f5c1254e9" providerId="ADAL" clId="{E74AD5D6-B213-B349-BEE5-83E04B0890A3}" dt="2020-08-05T18:12:08.988" v="1822" actId="14"/>
        <pc:sldMkLst>
          <pc:docMk/>
          <pc:sldMk cId="1611996450" sldId="271"/>
        </pc:sldMkLst>
        <pc:spChg chg="mod">
          <ac:chgData name="Muganda, Tanya" userId="323390a5-446a-4573-93ef-fa8f5c1254e9" providerId="ADAL" clId="{E74AD5D6-B213-B349-BEE5-83E04B0890A3}" dt="2020-08-05T18:12:08.988" v="1822" actId="14"/>
          <ac:spMkLst>
            <pc:docMk/>
            <pc:sldMk cId="1611996450" sldId="271"/>
            <ac:spMk id="3" creationId="{5075B5ED-44A5-694B-A1D5-162F5AF00078}"/>
          </ac:spMkLst>
        </pc:spChg>
      </pc:sldChg>
      <pc:sldChg chg="modSp add mod modNotesTx">
        <pc:chgData name="Muganda, Tanya" userId="323390a5-446a-4573-93ef-fa8f5c1254e9" providerId="ADAL" clId="{E74AD5D6-B213-B349-BEE5-83E04B0890A3}" dt="2020-08-05T17:07:57.937" v="1788" actId="20577"/>
        <pc:sldMkLst>
          <pc:docMk/>
          <pc:sldMk cId="1512545313" sldId="274"/>
        </pc:sldMkLst>
        <pc:spChg chg="mod">
          <ac:chgData name="Muganda, Tanya" userId="323390a5-446a-4573-93ef-fa8f5c1254e9" providerId="ADAL" clId="{E74AD5D6-B213-B349-BEE5-83E04B0890A3}" dt="2020-07-29T18:25:36.809" v="538" actId="20577"/>
          <ac:spMkLst>
            <pc:docMk/>
            <pc:sldMk cId="1512545313" sldId="274"/>
            <ac:spMk id="2" creationId="{E8824524-9A35-F94F-A741-E98D6BAB130C}"/>
          </ac:spMkLst>
        </pc:spChg>
        <pc:spChg chg="mod">
          <ac:chgData name="Muganda, Tanya" userId="323390a5-446a-4573-93ef-fa8f5c1254e9" providerId="ADAL" clId="{E74AD5D6-B213-B349-BEE5-83E04B0890A3}" dt="2020-08-05T17:07:39.772" v="1785" actId="1076"/>
          <ac:spMkLst>
            <pc:docMk/>
            <pc:sldMk cId="1512545313" sldId="274"/>
            <ac:spMk id="3" creationId="{0D49F9F0-DC74-9A46-926D-4E5A3FDEF3A4}"/>
          </ac:spMkLst>
        </pc:spChg>
      </pc:sldChg>
      <pc:sldChg chg="modSp add mod">
        <pc:chgData name="Muganda, Tanya" userId="323390a5-446a-4573-93ef-fa8f5c1254e9" providerId="ADAL" clId="{E74AD5D6-B213-B349-BEE5-83E04B0890A3}" dt="2020-07-29T20:13:16.380" v="1208" actId="313"/>
        <pc:sldMkLst>
          <pc:docMk/>
          <pc:sldMk cId="1956247909" sldId="275"/>
        </pc:sldMkLst>
        <pc:spChg chg="mod">
          <ac:chgData name="Muganda, Tanya" userId="323390a5-446a-4573-93ef-fa8f5c1254e9" providerId="ADAL" clId="{E74AD5D6-B213-B349-BEE5-83E04B0890A3}" dt="2020-07-29T18:22:45.750" v="501" actId="20577"/>
          <ac:spMkLst>
            <pc:docMk/>
            <pc:sldMk cId="1956247909" sldId="275"/>
            <ac:spMk id="2" creationId="{DF0560E5-7723-EE4A-9142-85C95DC7D3E8}"/>
          </ac:spMkLst>
        </pc:spChg>
        <pc:spChg chg="mod">
          <ac:chgData name="Muganda, Tanya" userId="323390a5-446a-4573-93ef-fa8f5c1254e9" providerId="ADAL" clId="{E74AD5D6-B213-B349-BEE5-83E04B0890A3}" dt="2020-07-29T20:13:16.380" v="1208" actId="313"/>
          <ac:spMkLst>
            <pc:docMk/>
            <pc:sldMk cId="1956247909" sldId="275"/>
            <ac:spMk id="3" creationId="{BE08CCD4-3356-6847-9878-8964AB5F187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26F9A-04A4-424D-A13B-3A5F4CFB5B5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D09C1D5-E524-42B1-B478-2621BC7586BD}">
      <dgm:prSet custT="1"/>
      <dgm:spPr/>
      <dgm:t>
        <a:bodyPr/>
        <a:lstStyle/>
        <a:p>
          <a:r>
            <a:rPr lang="en-US" sz="3200" b="1" dirty="0">
              <a:effectLst>
                <a:outerShdw blurRad="50800" dist="38100" dir="13500000" algn="br" rotWithShape="0">
                  <a:prstClr val="black">
                    <a:alpha val="40000"/>
                  </a:prstClr>
                </a:outerShdw>
              </a:effectLst>
            </a:rPr>
            <a:t>Build mental strength in your kids by making sure expectations are realistic. </a:t>
          </a:r>
        </a:p>
      </dgm:t>
    </dgm:pt>
    <dgm:pt modelId="{5A62CB15-F8D4-4E5B-A317-10BAC964D2A4}" type="parTrans" cxnId="{C6DEBECA-F02A-4682-8167-27D87644ABB2}">
      <dgm:prSet/>
      <dgm:spPr/>
      <dgm:t>
        <a:bodyPr/>
        <a:lstStyle/>
        <a:p>
          <a:endParaRPr lang="en-US"/>
        </a:p>
      </dgm:t>
    </dgm:pt>
    <dgm:pt modelId="{08447A63-1143-41F6-BDD1-02DDC51B7C98}" type="sibTrans" cxnId="{C6DEBECA-F02A-4682-8167-27D87644ABB2}">
      <dgm:prSet/>
      <dgm:spPr/>
      <dgm:t>
        <a:bodyPr/>
        <a:lstStyle/>
        <a:p>
          <a:endParaRPr lang="en-US"/>
        </a:p>
      </dgm:t>
    </dgm:pt>
    <dgm:pt modelId="{D4CDDAFF-BCB0-4B98-810D-BEC4EE4FED36}">
      <dgm:prSet custT="1"/>
      <dgm:spPr/>
      <dgm:t>
        <a:bodyPr/>
        <a:lstStyle/>
        <a:p>
          <a:r>
            <a:rPr lang="en-US" sz="3200" b="1" dirty="0">
              <a:effectLst>
                <a:outerShdw blurRad="50800" dist="38100" dir="13500000" algn="br" rotWithShape="0">
                  <a:prstClr val="black">
                    <a:alpha val="40000"/>
                  </a:prstClr>
                </a:outerShdw>
              </a:effectLst>
            </a:rPr>
            <a:t>Even if your kids don’t meet them, the setbacks they face will still teach them valuable life lessons </a:t>
          </a:r>
        </a:p>
      </dgm:t>
    </dgm:pt>
    <dgm:pt modelId="{AB0D6EFB-DF7F-426F-B5B6-DCDAA131A362}" type="parTrans" cxnId="{40202B46-C728-4F9B-86B4-53E01A68D9D4}">
      <dgm:prSet/>
      <dgm:spPr/>
      <dgm:t>
        <a:bodyPr/>
        <a:lstStyle/>
        <a:p>
          <a:endParaRPr lang="en-US"/>
        </a:p>
      </dgm:t>
    </dgm:pt>
    <dgm:pt modelId="{4DA67934-5937-411D-B201-2D9FA1AACA1B}" type="sibTrans" cxnId="{40202B46-C728-4F9B-86B4-53E01A68D9D4}">
      <dgm:prSet/>
      <dgm:spPr/>
      <dgm:t>
        <a:bodyPr/>
        <a:lstStyle/>
        <a:p>
          <a:endParaRPr lang="en-US"/>
        </a:p>
      </dgm:t>
    </dgm:pt>
    <dgm:pt modelId="{966ADF1A-B668-43B3-AB09-9A95C5137DFB}">
      <dgm:prSet custT="1"/>
      <dgm:spPr/>
      <dgm:t>
        <a:bodyPr/>
        <a:lstStyle/>
        <a:p>
          <a:r>
            <a:rPr lang="en-US" sz="3600" b="1" dirty="0">
              <a:effectLst>
                <a:outerShdw blurRad="50800" dist="38100" dir="13500000" algn="br" rotWithShape="0">
                  <a:prstClr val="black">
                    <a:alpha val="40000"/>
                  </a:prstClr>
                </a:outerShdw>
              </a:effectLst>
            </a:rPr>
            <a:t>How to succeed the next time around.</a:t>
          </a:r>
        </a:p>
      </dgm:t>
    </dgm:pt>
    <dgm:pt modelId="{D7F08D3F-6C61-48F7-A7E0-891531A7B1FD}" type="parTrans" cxnId="{D62A0C57-46CF-4493-9A58-C34979C0396E}">
      <dgm:prSet/>
      <dgm:spPr/>
      <dgm:t>
        <a:bodyPr/>
        <a:lstStyle/>
        <a:p>
          <a:endParaRPr lang="en-US"/>
        </a:p>
      </dgm:t>
    </dgm:pt>
    <dgm:pt modelId="{9D9D8243-45AD-45A9-96BE-AFA3AF254BAC}" type="sibTrans" cxnId="{D62A0C57-46CF-4493-9A58-C34979C0396E}">
      <dgm:prSet/>
      <dgm:spPr/>
      <dgm:t>
        <a:bodyPr/>
        <a:lstStyle/>
        <a:p>
          <a:endParaRPr lang="en-US"/>
        </a:p>
      </dgm:t>
    </dgm:pt>
    <dgm:pt modelId="{5B2C1CAB-D6BF-AA4E-B2D7-9D3ADA4749F0}" type="pres">
      <dgm:prSet presAssocID="{3E626F9A-04A4-424D-A13B-3A5F4CFB5B5A}" presName="linear" presStyleCnt="0">
        <dgm:presLayoutVars>
          <dgm:animLvl val="lvl"/>
          <dgm:resizeHandles val="exact"/>
        </dgm:presLayoutVars>
      </dgm:prSet>
      <dgm:spPr/>
    </dgm:pt>
    <dgm:pt modelId="{21EB7BA2-0298-1247-BA47-CEC82EBEA44E}" type="pres">
      <dgm:prSet presAssocID="{1D09C1D5-E524-42B1-B478-2621BC7586BD}" presName="parentText" presStyleLbl="node1" presStyleIdx="0" presStyleCnt="3" custLinFactY="-15395" custLinFactNeighborY="-100000">
        <dgm:presLayoutVars>
          <dgm:chMax val="0"/>
          <dgm:bulletEnabled val="1"/>
        </dgm:presLayoutVars>
      </dgm:prSet>
      <dgm:spPr/>
    </dgm:pt>
    <dgm:pt modelId="{5E2FAFFD-5247-714C-B8BB-49F5D92B30DA}" type="pres">
      <dgm:prSet presAssocID="{08447A63-1143-41F6-BDD1-02DDC51B7C98}" presName="spacer" presStyleCnt="0"/>
      <dgm:spPr/>
    </dgm:pt>
    <dgm:pt modelId="{D937DC8F-99C1-CB47-889E-AFF42BDDFEDC}" type="pres">
      <dgm:prSet presAssocID="{D4CDDAFF-BCB0-4B98-810D-BEC4EE4FED36}" presName="parentText" presStyleLbl="node1" presStyleIdx="1" presStyleCnt="3" custScaleY="134235">
        <dgm:presLayoutVars>
          <dgm:chMax val="0"/>
          <dgm:bulletEnabled val="1"/>
        </dgm:presLayoutVars>
      </dgm:prSet>
      <dgm:spPr/>
    </dgm:pt>
    <dgm:pt modelId="{59A9F746-0240-8A4E-8A45-E086871B6608}" type="pres">
      <dgm:prSet presAssocID="{4DA67934-5937-411D-B201-2D9FA1AACA1B}" presName="spacer" presStyleCnt="0"/>
      <dgm:spPr/>
    </dgm:pt>
    <dgm:pt modelId="{F43DAA50-54F0-6E4A-97B1-1F8387CFC2B6}" type="pres">
      <dgm:prSet presAssocID="{966ADF1A-B668-43B3-AB09-9A95C5137DFB}" presName="parentText" presStyleLbl="node1" presStyleIdx="2" presStyleCnt="3" custLinFactY="11081" custLinFactNeighborY="100000">
        <dgm:presLayoutVars>
          <dgm:chMax val="0"/>
          <dgm:bulletEnabled val="1"/>
        </dgm:presLayoutVars>
      </dgm:prSet>
      <dgm:spPr/>
    </dgm:pt>
  </dgm:ptLst>
  <dgm:cxnLst>
    <dgm:cxn modelId="{10C8150D-FC15-BE4B-83A5-F42D4709550C}" type="presOf" srcId="{D4CDDAFF-BCB0-4B98-810D-BEC4EE4FED36}" destId="{D937DC8F-99C1-CB47-889E-AFF42BDDFEDC}" srcOrd="0" destOrd="0" presId="urn:microsoft.com/office/officeart/2005/8/layout/vList2"/>
    <dgm:cxn modelId="{40202B46-C728-4F9B-86B4-53E01A68D9D4}" srcId="{3E626F9A-04A4-424D-A13B-3A5F4CFB5B5A}" destId="{D4CDDAFF-BCB0-4B98-810D-BEC4EE4FED36}" srcOrd="1" destOrd="0" parTransId="{AB0D6EFB-DF7F-426F-B5B6-DCDAA131A362}" sibTransId="{4DA67934-5937-411D-B201-2D9FA1AACA1B}"/>
    <dgm:cxn modelId="{D62A0C57-46CF-4493-9A58-C34979C0396E}" srcId="{3E626F9A-04A4-424D-A13B-3A5F4CFB5B5A}" destId="{966ADF1A-B668-43B3-AB09-9A95C5137DFB}" srcOrd="2" destOrd="0" parTransId="{D7F08D3F-6C61-48F7-A7E0-891531A7B1FD}" sibTransId="{9D9D8243-45AD-45A9-96BE-AFA3AF254BAC}"/>
    <dgm:cxn modelId="{39B19B71-2060-0F4D-B6CA-12A7A7662CAD}" type="presOf" srcId="{3E626F9A-04A4-424D-A13B-3A5F4CFB5B5A}" destId="{5B2C1CAB-D6BF-AA4E-B2D7-9D3ADA4749F0}" srcOrd="0" destOrd="0" presId="urn:microsoft.com/office/officeart/2005/8/layout/vList2"/>
    <dgm:cxn modelId="{C6DEBECA-F02A-4682-8167-27D87644ABB2}" srcId="{3E626F9A-04A4-424D-A13B-3A5F4CFB5B5A}" destId="{1D09C1D5-E524-42B1-B478-2621BC7586BD}" srcOrd="0" destOrd="0" parTransId="{5A62CB15-F8D4-4E5B-A317-10BAC964D2A4}" sibTransId="{08447A63-1143-41F6-BDD1-02DDC51B7C98}"/>
    <dgm:cxn modelId="{56C35FD6-15D4-3645-85F9-608D5779E534}" type="presOf" srcId="{966ADF1A-B668-43B3-AB09-9A95C5137DFB}" destId="{F43DAA50-54F0-6E4A-97B1-1F8387CFC2B6}" srcOrd="0" destOrd="0" presId="urn:microsoft.com/office/officeart/2005/8/layout/vList2"/>
    <dgm:cxn modelId="{0154F8EC-6F2E-C342-BEA5-AD7F425B910B}" type="presOf" srcId="{1D09C1D5-E524-42B1-B478-2621BC7586BD}" destId="{21EB7BA2-0298-1247-BA47-CEC82EBEA44E}" srcOrd="0" destOrd="0" presId="urn:microsoft.com/office/officeart/2005/8/layout/vList2"/>
    <dgm:cxn modelId="{44369B1B-A67E-C54D-A332-035FDA8F3357}" type="presParOf" srcId="{5B2C1CAB-D6BF-AA4E-B2D7-9D3ADA4749F0}" destId="{21EB7BA2-0298-1247-BA47-CEC82EBEA44E}" srcOrd="0" destOrd="0" presId="urn:microsoft.com/office/officeart/2005/8/layout/vList2"/>
    <dgm:cxn modelId="{CB395058-A082-4949-827F-51B6A85CA4E2}" type="presParOf" srcId="{5B2C1CAB-D6BF-AA4E-B2D7-9D3ADA4749F0}" destId="{5E2FAFFD-5247-714C-B8BB-49F5D92B30DA}" srcOrd="1" destOrd="0" presId="urn:microsoft.com/office/officeart/2005/8/layout/vList2"/>
    <dgm:cxn modelId="{7ACD0ACD-7366-9844-93DF-DFADE9555BCD}" type="presParOf" srcId="{5B2C1CAB-D6BF-AA4E-B2D7-9D3ADA4749F0}" destId="{D937DC8F-99C1-CB47-889E-AFF42BDDFEDC}" srcOrd="2" destOrd="0" presId="urn:microsoft.com/office/officeart/2005/8/layout/vList2"/>
    <dgm:cxn modelId="{88DFC5C9-9113-1941-929F-89D5995B5FA3}" type="presParOf" srcId="{5B2C1CAB-D6BF-AA4E-B2D7-9D3ADA4749F0}" destId="{59A9F746-0240-8A4E-8A45-E086871B6608}" srcOrd="3" destOrd="0" presId="urn:microsoft.com/office/officeart/2005/8/layout/vList2"/>
    <dgm:cxn modelId="{F1B2702A-CD0C-1D4C-9C98-A56D791047F6}" type="presParOf" srcId="{5B2C1CAB-D6BF-AA4E-B2D7-9D3ADA4749F0}" destId="{F43DAA50-54F0-6E4A-97B1-1F8387CFC2B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CEBDBD-BBD4-433D-9CAA-D156255F24CF}" type="doc">
      <dgm:prSet loTypeId="urn:microsoft.com/office/officeart/2005/8/layout/hierarchy1" loCatId="hierarchy" qsTypeId="urn:microsoft.com/office/officeart/2005/8/quickstyle/simple2" qsCatId="simple" csTypeId="urn:microsoft.com/office/officeart/2005/8/colors/accent5_2" csCatId="accent5" phldr="1"/>
      <dgm:spPr/>
      <dgm:t>
        <a:bodyPr/>
        <a:lstStyle/>
        <a:p>
          <a:endParaRPr lang="en-US"/>
        </a:p>
      </dgm:t>
    </dgm:pt>
    <dgm:pt modelId="{140E1423-7A33-4588-9A8F-7CF7A1A5EDB7}">
      <dgm:prSet custT="1"/>
      <dgm:spPr/>
      <dgm:t>
        <a:bodyPr/>
        <a:lstStyle/>
        <a:p>
          <a:r>
            <a:rPr lang="en-US" sz="3200" b="1" i="0" dirty="0">
              <a:latin typeface="Arial Narrow" panose="020B0604020202020204" pitchFamily="34" charset="0"/>
              <a:cs typeface="Arial Narrow" panose="020B0604020202020204" pitchFamily="34" charset="0"/>
            </a:rPr>
            <a:t>You want your kids to make their own decisions, but they also need to know you’re the boss. </a:t>
          </a:r>
        </a:p>
      </dgm:t>
    </dgm:pt>
    <dgm:pt modelId="{E6D5B544-720A-47CF-B267-5DA8EC0789BC}" type="parTrans" cxnId="{458898B6-EE19-4B43-B62E-9D6924C55716}">
      <dgm:prSet/>
      <dgm:spPr/>
      <dgm:t>
        <a:bodyPr/>
        <a:lstStyle/>
        <a:p>
          <a:endParaRPr lang="en-US"/>
        </a:p>
      </dgm:t>
    </dgm:pt>
    <dgm:pt modelId="{3E686E42-D8DC-4673-BBAE-C0B69BA3524E}" type="sibTrans" cxnId="{458898B6-EE19-4B43-B62E-9D6924C55716}">
      <dgm:prSet/>
      <dgm:spPr/>
      <dgm:t>
        <a:bodyPr/>
        <a:lstStyle/>
        <a:p>
          <a:endParaRPr lang="en-US"/>
        </a:p>
      </dgm:t>
    </dgm:pt>
    <dgm:pt modelId="{54B383D8-44A7-42DB-848B-9A953C66EC6E}">
      <dgm:prSet custT="1"/>
      <dgm:spPr/>
      <dgm:t>
        <a:bodyPr/>
        <a:lstStyle/>
        <a:p>
          <a:r>
            <a:rPr lang="en-US" sz="2800" b="1" i="0" dirty="0">
              <a:latin typeface="Arial Narrow" panose="020B0604020202020204" pitchFamily="34" charset="0"/>
              <a:cs typeface="Arial Narrow" panose="020B0604020202020204" pitchFamily="34" charset="0"/>
            </a:rPr>
            <a:t>For example, if you set a curfew for your 12-year-old, make sure they stick to it every night (or as much as possible)</a:t>
          </a:r>
          <a:r>
            <a:rPr lang="en-US" sz="2600" b="1" i="0" dirty="0">
              <a:latin typeface="Arial Narrow" panose="020B0604020202020204" pitchFamily="34" charset="0"/>
              <a:cs typeface="Arial Narrow" panose="020B0604020202020204" pitchFamily="34" charset="0"/>
            </a:rPr>
            <a:t>.</a:t>
          </a:r>
        </a:p>
      </dgm:t>
    </dgm:pt>
    <dgm:pt modelId="{A1E8F352-20C1-4D33-B725-5D66ABA0C54C}" type="parTrans" cxnId="{10DE7E3F-FE65-4C3A-ABF4-7D177BBE8108}">
      <dgm:prSet/>
      <dgm:spPr/>
      <dgm:t>
        <a:bodyPr/>
        <a:lstStyle/>
        <a:p>
          <a:endParaRPr lang="en-US"/>
        </a:p>
      </dgm:t>
    </dgm:pt>
    <dgm:pt modelId="{B94D1737-150A-4315-9BE1-09C4D46F913D}" type="sibTrans" cxnId="{10DE7E3F-FE65-4C3A-ABF4-7D177BBE8108}">
      <dgm:prSet/>
      <dgm:spPr/>
      <dgm:t>
        <a:bodyPr/>
        <a:lstStyle/>
        <a:p>
          <a:endParaRPr lang="en-US"/>
        </a:p>
      </dgm:t>
    </dgm:pt>
    <dgm:pt modelId="{CE06F6C4-27ED-CC4D-847E-27778FC6DECE}" type="pres">
      <dgm:prSet presAssocID="{80CEBDBD-BBD4-433D-9CAA-D156255F24CF}" presName="hierChild1" presStyleCnt="0">
        <dgm:presLayoutVars>
          <dgm:chPref val="1"/>
          <dgm:dir/>
          <dgm:animOne val="branch"/>
          <dgm:animLvl val="lvl"/>
          <dgm:resizeHandles/>
        </dgm:presLayoutVars>
      </dgm:prSet>
      <dgm:spPr/>
    </dgm:pt>
    <dgm:pt modelId="{10ED49DD-61F8-5D4B-A90D-24775936F6C3}" type="pres">
      <dgm:prSet presAssocID="{140E1423-7A33-4588-9A8F-7CF7A1A5EDB7}" presName="hierRoot1" presStyleCnt="0"/>
      <dgm:spPr/>
    </dgm:pt>
    <dgm:pt modelId="{F54E0E0B-344C-9B4E-82A6-930C5CD3FA46}" type="pres">
      <dgm:prSet presAssocID="{140E1423-7A33-4588-9A8F-7CF7A1A5EDB7}" presName="composite" presStyleCnt="0"/>
      <dgm:spPr/>
    </dgm:pt>
    <dgm:pt modelId="{FE2A1558-4F16-3546-B8CD-B84F6EC013D0}" type="pres">
      <dgm:prSet presAssocID="{140E1423-7A33-4588-9A8F-7CF7A1A5EDB7}" presName="background" presStyleLbl="node0" presStyleIdx="0" presStyleCnt="2"/>
      <dgm:spPr/>
    </dgm:pt>
    <dgm:pt modelId="{EE76AE79-6F72-F44A-8E42-3AF7CE097E53}" type="pres">
      <dgm:prSet presAssocID="{140E1423-7A33-4588-9A8F-7CF7A1A5EDB7}" presName="text" presStyleLbl="fgAcc0" presStyleIdx="0" presStyleCnt="2" custScaleX="118156" custScaleY="200937" custLinFactNeighborX="-1577" custLinFactNeighborY="4524">
        <dgm:presLayoutVars>
          <dgm:chPref val="3"/>
        </dgm:presLayoutVars>
      </dgm:prSet>
      <dgm:spPr/>
    </dgm:pt>
    <dgm:pt modelId="{AAF5FC8C-5DD2-204A-9ED9-8DEFED62DFF1}" type="pres">
      <dgm:prSet presAssocID="{140E1423-7A33-4588-9A8F-7CF7A1A5EDB7}" presName="hierChild2" presStyleCnt="0"/>
      <dgm:spPr/>
    </dgm:pt>
    <dgm:pt modelId="{4125ACF3-4FF5-3142-8591-806EEFCBC2CA}" type="pres">
      <dgm:prSet presAssocID="{54B383D8-44A7-42DB-848B-9A953C66EC6E}" presName="hierRoot1" presStyleCnt="0"/>
      <dgm:spPr/>
    </dgm:pt>
    <dgm:pt modelId="{D525F1C4-68D6-E44C-8B1B-EC8DEE5ED8C9}" type="pres">
      <dgm:prSet presAssocID="{54B383D8-44A7-42DB-848B-9A953C66EC6E}" presName="composite" presStyleCnt="0"/>
      <dgm:spPr/>
    </dgm:pt>
    <dgm:pt modelId="{E9B83247-5776-3D4F-87AE-F2F79382B159}" type="pres">
      <dgm:prSet presAssocID="{54B383D8-44A7-42DB-848B-9A953C66EC6E}" presName="background" presStyleLbl="node0" presStyleIdx="1" presStyleCnt="2"/>
      <dgm:spPr/>
    </dgm:pt>
    <dgm:pt modelId="{F9E10C9B-9A10-D549-85CE-4530CDDE3006}" type="pres">
      <dgm:prSet presAssocID="{54B383D8-44A7-42DB-848B-9A953C66EC6E}" presName="text" presStyleLbl="fgAcc0" presStyleIdx="1" presStyleCnt="2" custScaleX="115279" custScaleY="194037" custLinFactNeighborX="5544" custLinFactNeighborY="15809">
        <dgm:presLayoutVars>
          <dgm:chPref val="3"/>
        </dgm:presLayoutVars>
      </dgm:prSet>
      <dgm:spPr/>
    </dgm:pt>
    <dgm:pt modelId="{ABD8A3FF-6BDE-C04E-BD62-6A788E90D4E3}" type="pres">
      <dgm:prSet presAssocID="{54B383D8-44A7-42DB-848B-9A953C66EC6E}" presName="hierChild2" presStyleCnt="0"/>
      <dgm:spPr/>
    </dgm:pt>
  </dgm:ptLst>
  <dgm:cxnLst>
    <dgm:cxn modelId="{10DE7E3F-FE65-4C3A-ABF4-7D177BBE8108}" srcId="{80CEBDBD-BBD4-433D-9CAA-D156255F24CF}" destId="{54B383D8-44A7-42DB-848B-9A953C66EC6E}" srcOrd="1" destOrd="0" parTransId="{A1E8F352-20C1-4D33-B725-5D66ABA0C54C}" sibTransId="{B94D1737-150A-4315-9BE1-09C4D46F913D}"/>
    <dgm:cxn modelId="{DBD67C42-AF5C-7040-9ADA-A0A489250C62}" type="presOf" srcId="{140E1423-7A33-4588-9A8F-7CF7A1A5EDB7}" destId="{EE76AE79-6F72-F44A-8E42-3AF7CE097E53}" srcOrd="0" destOrd="0" presId="urn:microsoft.com/office/officeart/2005/8/layout/hierarchy1"/>
    <dgm:cxn modelId="{B23C1847-FF4D-C343-9D06-7689DB35661B}" type="presOf" srcId="{80CEBDBD-BBD4-433D-9CAA-D156255F24CF}" destId="{CE06F6C4-27ED-CC4D-847E-27778FC6DECE}" srcOrd="0" destOrd="0" presId="urn:microsoft.com/office/officeart/2005/8/layout/hierarchy1"/>
    <dgm:cxn modelId="{928D4D4B-0F3C-7D41-9480-0BCC48AF5157}" type="presOf" srcId="{54B383D8-44A7-42DB-848B-9A953C66EC6E}" destId="{F9E10C9B-9A10-D549-85CE-4530CDDE3006}" srcOrd="0" destOrd="0" presId="urn:microsoft.com/office/officeart/2005/8/layout/hierarchy1"/>
    <dgm:cxn modelId="{458898B6-EE19-4B43-B62E-9D6924C55716}" srcId="{80CEBDBD-BBD4-433D-9CAA-D156255F24CF}" destId="{140E1423-7A33-4588-9A8F-7CF7A1A5EDB7}" srcOrd="0" destOrd="0" parTransId="{E6D5B544-720A-47CF-B267-5DA8EC0789BC}" sibTransId="{3E686E42-D8DC-4673-BBAE-C0B69BA3524E}"/>
    <dgm:cxn modelId="{0F8F2A30-FBA2-3849-B10B-F0D410C79427}" type="presParOf" srcId="{CE06F6C4-27ED-CC4D-847E-27778FC6DECE}" destId="{10ED49DD-61F8-5D4B-A90D-24775936F6C3}" srcOrd="0" destOrd="0" presId="urn:microsoft.com/office/officeart/2005/8/layout/hierarchy1"/>
    <dgm:cxn modelId="{BA241C52-428E-464E-95F3-74F5DCD0F3BC}" type="presParOf" srcId="{10ED49DD-61F8-5D4B-A90D-24775936F6C3}" destId="{F54E0E0B-344C-9B4E-82A6-930C5CD3FA46}" srcOrd="0" destOrd="0" presId="urn:microsoft.com/office/officeart/2005/8/layout/hierarchy1"/>
    <dgm:cxn modelId="{31F5D2D9-BC63-9340-A0F5-92B5FD3B92EB}" type="presParOf" srcId="{F54E0E0B-344C-9B4E-82A6-930C5CD3FA46}" destId="{FE2A1558-4F16-3546-B8CD-B84F6EC013D0}" srcOrd="0" destOrd="0" presId="urn:microsoft.com/office/officeart/2005/8/layout/hierarchy1"/>
    <dgm:cxn modelId="{45D8C153-8FA7-9142-A063-68CD3A231E3B}" type="presParOf" srcId="{F54E0E0B-344C-9B4E-82A6-930C5CD3FA46}" destId="{EE76AE79-6F72-F44A-8E42-3AF7CE097E53}" srcOrd="1" destOrd="0" presId="urn:microsoft.com/office/officeart/2005/8/layout/hierarchy1"/>
    <dgm:cxn modelId="{C2D3E67D-7646-6947-A576-AB5E0C55CDFB}" type="presParOf" srcId="{10ED49DD-61F8-5D4B-A90D-24775936F6C3}" destId="{AAF5FC8C-5DD2-204A-9ED9-8DEFED62DFF1}" srcOrd="1" destOrd="0" presId="urn:microsoft.com/office/officeart/2005/8/layout/hierarchy1"/>
    <dgm:cxn modelId="{6550E5A1-902E-CD4F-8737-DF2165F0307D}" type="presParOf" srcId="{CE06F6C4-27ED-CC4D-847E-27778FC6DECE}" destId="{4125ACF3-4FF5-3142-8591-806EEFCBC2CA}" srcOrd="1" destOrd="0" presId="urn:microsoft.com/office/officeart/2005/8/layout/hierarchy1"/>
    <dgm:cxn modelId="{CBFBA453-DBFE-9240-896A-293510F4592D}" type="presParOf" srcId="{4125ACF3-4FF5-3142-8591-806EEFCBC2CA}" destId="{D525F1C4-68D6-E44C-8B1B-EC8DEE5ED8C9}" srcOrd="0" destOrd="0" presId="urn:microsoft.com/office/officeart/2005/8/layout/hierarchy1"/>
    <dgm:cxn modelId="{8221FF64-8104-6B4C-B970-37BCC40ADDF0}" type="presParOf" srcId="{D525F1C4-68D6-E44C-8B1B-EC8DEE5ED8C9}" destId="{E9B83247-5776-3D4F-87AE-F2F79382B159}" srcOrd="0" destOrd="0" presId="urn:microsoft.com/office/officeart/2005/8/layout/hierarchy1"/>
    <dgm:cxn modelId="{EA5D758A-E0C0-8147-A98F-71A2F754EED6}" type="presParOf" srcId="{D525F1C4-68D6-E44C-8B1B-EC8DEE5ED8C9}" destId="{F9E10C9B-9A10-D549-85CE-4530CDDE3006}" srcOrd="1" destOrd="0" presId="urn:microsoft.com/office/officeart/2005/8/layout/hierarchy1"/>
    <dgm:cxn modelId="{6E4A6BDB-260B-6248-AD7E-BC6EC4214D62}" type="presParOf" srcId="{4125ACF3-4FF5-3142-8591-806EEFCBC2CA}" destId="{ABD8A3FF-6BDE-C04E-BD62-6A788E90D4E3}"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B7BA2-0298-1247-BA47-CEC82EBEA44E}">
      <dsp:nvSpPr>
        <dsp:cNvPr id="0" name=""/>
        <dsp:cNvSpPr/>
      </dsp:nvSpPr>
      <dsp:spPr>
        <a:xfrm>
          <a:off x="0" y="555605"/>
          <a:ext cx="6101000" cy="13476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effectLst>
                <a:outerShdw blurRad="50800" dist="38100" dir="13500000" algn="br" rotWithShape="0">
                  <a:prstClr val="black">
                    <a:alpha val="40000"/>
                  </a:prstClr>
                </a:outerShdw>
              </a:effectLst>
            </a:rPr>
            <a:t>Build mental strength in your kids by making sure expectations are realistic. </a:t>
          </a:r>
        </a:p>
      </dsp:txBody>
      <dsp:txXfrm>
        <a:off x="65789" y="621394"/>
        <a:ext cx="5969422" cy="1216106"/>
      </dsp:txXfrm>
    </dsp:sp>
    <dsp:sp modelId="{D937DC8F-99C1-CB47-889E-AFF42BDDFEDC}">
      <dsp:nvSpPr>
        <dsp:cNvPr id="0" name=""/>
        <dsp:cNvSpPr/>
      </dsp:nvSpPr>
      <dsp:spPr>
        <a:xfrm>
          <a:off x="0" y="2133631"/>
          <a:ext cx="6101000" cy="180906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effectLst>
                <a:outerShdw blurRad="50800" dist="38100" dir="13500000" algn="br" rotWithShape="0">
                  <a:prstClr val="black">
                    <a:alpha val="40000"/>
                  </a:prstClr>
                </a:outerShdw>
              </a:effectLst>
            </a:rPr>
            <a:t>Even if your kids don’t meet them, the setbacks they face will still teach them valuable life lessons </a:t>
          </a:r>
        </a:p>
      </dsp:txBody>
      <dsp:txXfrm>
        <a:off x="88311" y="2221942"/>
        <a:ext cx="5924378" cy="1632441"/>
      </dsp:txXfrm>
    </dsp:sp>
    <dsp:sp modelId="{F43DAA50-54F0-6E4A-97B1-1F8387CFC2B6}">
      <dsp:nvSpPr>
        <dsp:cNvPr id="0" name=""/>
        <dsp:cNvSpPr/>
      </dsp:nvSpPr>
      <dsp:spPr>
        <a:xfrm>
          <a:off x="0" y="4114897"/>
          <a:ext cx="6101000" cy="134768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effectLst>
                <a:outerShdw blurRad="50800" dist="38100" dir="13500000" algn="br" rotWithShape="0">
                  <a:prstClr val="black">
                    <a:alpha val="40000"/>
                  </a:prstClr>
                </a:outerShdw>
              </a:effectLst>
            </a:rPr>
            <a:t>How to succeed the next time around.</a:t>
          </a:r>
        </a:p>
      </dsp:txBody>
      <dsp:txXfrm>
        <a:off x="65789" y="4180686"/>
        <a:ext cx="5969422" cy="1216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A1558-4F16-3546-B8CD-B84F6EC013D0}">
      <dsp:nvSpPr>
        <dsp:cNvPr id="0" name=""/>
        <dsp:cNvSpPr/>
      </dsp:nvSpPr>
      <dsp:spPr>
        <a:xfrm>
          <a:off x="-38904" y="1108680"/>
          <a:ext cx="2917234" cy="315028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E76AE79-6F72-F44A-8E42-3AF7CE097E53}">
      <dsp:nvSpPr>
        <dsp:cNvPr id="0" name=""/>
        <dsp:cNvSpPr/>
      </dsp:nvSpPr>
      <dsp:spPr>
        <a:xfrm>
          <a:off x="235425" y="1369293"/>
          <a:ext cx="2917234" cy="315028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i="0" kern="1200" dirty="0">
              <a:latin typeface="Arial Narrow" panose="020B0604020202020204" pitchFamily="34" charset="0"/>
              <a:cs typeface="Arial Narrow" panose="020B0604020202020204" pitchFamily="34" charset="0"/>
            </a:rPr>
            <a:t>You want your kids to make their own decisions, but they also need to know you’re the boss. </a:t>
          </a:r>
        </a:p>
      </dsp:txBody>
      <dsp:txXfrm>
        <a:off x="320868" y="1454736"/>
        <a:ext cx="2746348" cy="2979394"/>
      </dsp:txXfrm>
    </dsp:sp>
    <dsp:sp modelId="{E9B83247-5776-3D4F-87AE-F2F79382B159}">
      <dsp:nvSpPr>
        <dsp:cNvPr id="0" name=""/>
        <dsp:cNvSpPr/>
      </dsp:nvSpPr>
      <dsp:spPr>
        <a:xfrm>
          <a:off x="3465956" y="1285605"/>
          <a:ext cx="2846202" cy="304210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9E10C9B-9A10-D549-85CE-4530CDDE3006}">
      <dsp:nvSpPr>
        <dsp:cNvPr id="0" name=""/>
        <dsp:cNvSpPr/>
      </dsp:nvSpPr>
      <dsp:spPr>
        <a:xfrm>
          <a:off x="3740286" y="1546219"/>
          <a:ext cx="2846202" cy="30421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Arial Narrow" panose="020B0604020202020204" pitchFamily="34" charset="0"/>
              <a:cs typeface="Arial Narrow" panose="020B0604020202020204" pitchFamily="34" charset="0"/>
            </a:rPr>
            <a:t>For example, if you set a curfew for your 12-year-old, make sure they stick to it every night (or as much as possible)</a:t>
          </a:r>
          <a:r>
            <a:rPr lang="en-US" sz="2600" b="1" i="0" kern="1200" dirty="0">
              <a:latin typeface="Arial Narrow" panose="020B0604020202020204" pitchFamily="34" charset="0"/>
              <a:cs typeface="Arial Narrow" panose="020B0604020202020204" pitchFamily="34" charset="0"/>
            </a:rPr>
            <a:t>.</a:t>
          </a:r>
        </a:p>
      </dsp:txBody>
      <dsp:txXfrm>
        <a:off x="3823648" y="1629581"/>
        <a:ext cx="2679478" cy="28753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1677E-CF1D-4F49-8AD7-0E4BA1CBF51C}" type="datetimeFigureOut">
              <a:rPr lang="en-US" smtClean="0"/>
              <a:t>10/14/20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8D9A6-0AB1-8F4C-84A9-6AFD57748EF9}" type="slidenum">
              <a:rPr lang="en-US" smtClean="0"/>
              <a:t>‹#›</a:t>
            </a:fld>
            <a:endParaRPr lang="en-US" dirty="0"/>
          </a:p>
        </p:txBody>
      </p:sp>
    </p:spTree>
    <p:extLst>
      <p:ext uri="{BB962C8B-B14F-4D97-AF65-F5344CB8AC3E}">
        <p14:creationId xmlns:p14="http://schemas.microsoft.com/office/powerpoint/2010/main" val="375481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eysigmund.com/how-to-increase-self-control-in-childr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erywellfamily.com/ways-to-become-a-more-authoritative-parent-4136329"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verywellfamily.com/life-skills-your-discipline-should-teach-your-kids-1095032"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A Therapist Shares The 7 Biggest Mistakes That Destroy A Kids’  Mental Strength</a:t>
            </a:r>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a:t>
            </a:fld>
            <a:endParaRPr lang="en-US" dirty="0"/>
          </a:p>
        </p:txBody>
      </p:sp>
    </p:spTree>
    <p:extLst>
      <p:ext uri="{BB962C8B-B14F-4D97-AF65-F5344CB8AC3E}">
        <p14:creationId xmlns:p14="http://schemas.microsoft.com/office/powerpoint/2010/main" val="3306610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Overindulging Your Kids </a:t>
            </a:r>
          </a:p>
          <a:p>
            <a:endParaRPr lang="en-US" sz="1200" dirty="0"/>
          </a:p>
          <a:p>
            <a:pPr marL="171450" indent="-171450">
              <a:buFont typeface="Arial" panose="020B0604020202020204" pitchFamily="34" charset="0"/>
              <a:buChar char="•"/>
            </a:pPr>
            <a:r>
              <a:rPr lang="en-US" sz="1200" dirty="0"/>
              <a:t>Kids love stuff </a:t>
            </a:r>
          </a:p>
          <a:p>
            <a:pPr marL="171450" indent="-171450">
              <a:buFont typeface="Arial" panose="020B0604020202020204" pitchFamily="34" charset="0"/>
              <a:buChar char="•"/>
            </a:pPr>
            <a:r>
              <a:rPr lang="en-US" sz="1200" dirty="0"/>
              <a:t>Parents love giving it to them. </a:t>
            </a:r>
          </a:p>
          <a:p>
            <a:pPr marL="171450" indent="-171450">
              <a:buFont typeface="Arial" panose="020B0604020202020204" pitchFamily="34" charset="0"/>
              <a:buChar char="•"/>
            </a:pPr>
            <a:r>
              <a:rPr lang="en-US" sz="1200" dirty="0"/>
              <a:t>But </a:t>
            </a:r>
            <a:r>
              <a:rPr lang="en-US" sz="1200" dirty="0">
                <a:hlinkClick r:id="rId3"/>
              </a:rPr>
              <a:t>research shows</a:t>
            </a:r>
            <a:r>
              <a:rPr lang="en-US" sz="1200" dirty="0"/>
              <a:t> that when you give your kids whatever they desire, they miss out on skills related to mental strength, such as self-discipline.</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10</a:t>
            </a:fld>
            <a:endParaRPr lang="en-US" dirty="0"/>
          </a:p>
        </p:txBody>
      </p:sp>
    </p:spTree>
    <p:extLst>
      <p:ext uri="{BB962C8B-B14F-4D97-AF65-F5344CB8AC3E}">
        <p14:creationId xmlns:p14="http://schemas.microsoft.com/office/powerpoint/2010/main" val="356282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FFFFFF"/>
                </a:solidFill>
              </a:rPr>
              <a:t>You want your kids to grow up knowing that it’s possible to achieve what they want — if they work for it. </a:t>
            </a:r>
          </a:p>
          <a:p>
            <a:pPr marL="171450" indent="-171450">
              <a:buFont typeface="Arial" panose="020B0604020202020204" pitchFamily="34" charset="0"/>
              <a:buChar char="•"/>
            </a:pPr>
            <a:r>
              <a:rPr lang="en-US" sz="1200" dirty="0">
                <a:solidFill>
                  <a:srgbClr val="FFFFFF"/>
                </a:solidFill>
              </a:rPr>
              <a:t>Parents can teach their kids to learn self-control by </a:t>
            </a:r>
          </a:p>
          <a:p>
            <a:pPr marL="628650" lvl="1" indent="-171450">
              <a:buFont typeface="Arial" panose="020B0604020202020204" pitchFamily="34" charset="0"/>
              <a:buChar char="•"/>
            </a:pPr>
            <a:r>
              <a:rPr lang="en-US" sz="1200" dirty="0">
                <a:solidFill>
                  <a:srgbClr val="FFFFFF"/>
                </a:solidFill>
              </a:rPr>
              <a:t>Setting clear rules for things like finishing homework before screen time </a:t>
            </a:r>
          </a:p>
          <a:p>
            <a:pPr marL="628650" lvl="1" indent="-171450">
              <a:buFont typeface="Arial" panose="020B0604020202020204" pitchFamily="34" charset="0"/>
              <a:buChar char="•"/>
            </a:pPr>
            <a:r>
              <a:rPr lang="en-US" sz="1200" dirty="0">
                <a:solidFill>
                  <a:srgbClr val="FFFFFF"/>
                </a:solidFill>
              </a:rPr>
              <a:t>Or doing chores to boost allowance (so they can buy things on their own, while knowing they</a:t>
            </a:r>
            <a:r>
              <a:rPr lang="en-US" sz="1200" i="1" dirty="0">
                <a:solidFill>
                  <a:srgbClr val="FFFFFF"/>
                </a:solidFill>
              </a:rPr>
              <a:t> earned</a:t>
            </a:r>
            <a:r>
              <a:rPr lang="en-US" sz="1200" dirty="0">
                <a:solidFill>
                  <a:srgbClr val="FFFFFF"/>
                </a:solidFill>
              </a:rPr>
              <a:t> it).</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11</a:t>
            </a:fld>
            <a:endParaRPr lang="en-US" dirty="0"/>
          </a:p>
        </p:txBody>
      </p:sp>
    </p:spTree>
    <p:extLst>
      <p:ext uri="{BB962C8B-B14F-4D97-AF65-F5344CB8AC3E}">
        <p14:creationId xmlns:p14="http://schemas.microsoft.com/office/powerpoint/2010/main" val="176445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latin typeface="Arial Rounded MT Bold" panose="020F0704030504030204" pitchFamily="34" charset="77"/>
              </a:rPr>
              <a:t>Amy Morin, LCSW  </a:t>
            </a:r>
            <a:br>
              <a:rPr lang="en-US" b="1" dirty="0">
                <a:solidFill>
                  <a:srgbClr val="FF0000"/>
                </a:solidFill>
                <a:latin typeface="Arial Rounded MT Bold" panose="020F0704030504030204" pitchFamily="34" charset="77"/>
              </a:rPr>
            </a:br>
            <a:r>
              <a:rPr lang="en-US" b="1" dirty="0">
                <a:solidFill>
                  <a:srgbClr val="FF0000"/>
                </a:solidFill>
                <a:latin typeface="Arial Rounded MT Bold" panose="020F0704030504030204" pitchFamily="34" charset="77"/>
              </a:rPr>
              <a:t> Psychotherapist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t>“When you start saying no, and stop overindulging your child, you’re likely to see increased behavior problems. Your child will likely retaliate and do everything in his power to undermine your efforts. But if you become more </a:t>
            </a:r>
            <a:r>
              <a:rPr lang="en-US" sz="1200" b="0" i="1" u="sng" dirty="0">
                <a:hlinkClick r:id="rId3"/>
              </a:rPr>
              <a:t>authoritative</a:t>
            </a:r>
            <a:r>
              <a:rPr lang="en-US" sz="1200" b="0" i="1" dirty="0"/>
              <a:t>, you’ll </a:t>
            </a:r>
            <a:r>
              <a:rPr lang="en-US" sz="1200" b="0" i="1" u="sng" dirty="0">
                <a:hlinkClick r:id="rId4"/>
              </a:rPr>
              <a:t>teach your child the valuable life skills</a:t>
            </a:r>
            <a:r>
              <a:rPr lang="en-US" sz="1200" b="0" i="1" dirty="0"/>
              <a:t> he needs to become a responsible adult.”</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12</a:t>
            </a:fld>
            <a:endParaRPr lang="en-US" dirty="0"/>
          </a:p>
        </p:txBody>
      </p:sp>
    </p:spTree>
    <p:extLst>
      <p:ext uri="{BB962C8B-B14F-4D97-AF65-F5344CB8AC3E}">
        <p14:creationId xmlns:p14="http://schemas.microsoft.com/office/powerpoint/2010/main" val="2271979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solidFill>
                  <a:srgbClr val="C00000"/>
                </a:solidFill>
                <a:latin typeface="Arial Rounded MT Bold" panose="020F0704030504030204" pitchFamily="34" charset="77"/>
              </a:rPr>
              <a:t>Child Guidance, p. 234</a:t>
            </a:r>
          </a:p>
          <a:p>
            <a:endParaRPr lang="en-US" sz="1200" b="1" i="1" dirty="0">
              <a:solidFill>
                <a:srgbClr val="C00000"/>
              </a:solidFill>
              <a:latin typeface="Arial Rounded MT Bold" panose="020F070403050403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000000"/>
                </a:solidFill>
              </a:rPr>
              <a:t>“Blind affection for those who are connected with us by the ties of nature too often exists. This affection is carried to great lengths; it is not balanced by the wisdom or the fear of God. Blind parental affection is the greatest obstacle in the way of the proper training of children. It prevents the discipline and training which are required by the Lord." </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13</a:t>
            </a:fld>
            <a:endParaRPr lang="en-US" dirty="0"/>
          </a:p>
        </p:txBody>
      </p:sp>
    </p:spTree>
    <p:extLst>
      <p:ext uri="{BB962C8B-B14F-4D97-AF65-F5344CB8AC3E}">
        <p14:creationId xmlns:p14="http://schemas.microsoft.com/office/powerpoint/2010/main" val="659695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FF"/>
                </a:solidFill>
              </a:rPr>
              <a:t>Expecting Perfection </a:t>
            </a:r>
          </a:p>
          <a:p>
            <a:endParaRPr lang="en-US" sz="1200" dirty="0">
              <a:solidFill>
                <a:srgbClr val="FFFFFF"/>
              </a:solidFill>
            </a:endParaRPr>
          </a:p>
          <a:p>
            <a:pPr indent="-228600">
              <a:buFont typeface="Arial" panose="020B0604020202020204" pitchFamily="34" charset="0"/>
              <a:buChar char="•"/>
            </a:pPr>
            <a:r>
              <a:rPr lang="en-US" sz="1200" b="0" dirty="0">
                <a:solidFill>
                  <a:schemeClr val="accent2">
                    <a:lumMod val="75000"/>
                  </a:schemeClr>
                </a:solidFill>
                <a:latin typeface="Marker Felt Wide" panose="02000400000000000000" pitchFamily="2" charset="77"/>
              </a:rPr>
              <a:t>It’s natural to want your child to aim for big goals and be the best at everything. </a:t>
            </a:r>
          </a:p>
          <a:p>
            <a:pPr indent="-228600">
              <a:buFont typeface="Arial" panose="020B0604020202020204" pitchFamily="34" charset="0"/>
              <a:buChar char="•"/>
            </a:pPr>
            <a:r>
              <a:rPr lang="en-US" sz="1200" b="0" dirty="0">
                <a:solidFill>
                  <a:schemeClr val="accent2">
                    <a:lumMod val="75000"/>
                  </a:schemeClr>
                </a:solidFill>
                <a:latin typeface="Marker Felt Wide" panose="02000400000000000000" pitchFamily="2" charset="77"/>
              </a:rPr>
              <a:t>But that’s not how things work. </a:t>
            </a:r>
          </a:p>
          <a:p>
            <a:pPr indent="-228600">
              <a:buFont typeface="Arial" panose="020B0604020202020204" pitchFamily="34" charset="0"/>
              <a:buChar char="•"/>
            </a:pPr>
            <a:r>
              <a:rPr lang="en-US" sz="1200" b="0" dirty="0">
                <a:solidFill>
                  <a:schemeClr val="accent2">
                    <a:lumMod val="75000"/>
                  </a:schemeClr>
                </a:solidFill>
                <a:latin typeface="Marker Felt Wide" panose="02000400000000000000" pitchFamily="2" charset="77"/>
              </a:rPr>
              <a:t>Setting the bar too high leads can lead to self-esteem and confidence issues later in life.</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14</a:t>
            </a:fld>
            <a:endParaRPr lang="en-US" dirty="0"/>
          </a:p>
        </p:txBody>
      </p:sp>
    </p:spTree>
    <p:extLst>
      <p:ext uri="{BB962C8B-B14F-4D97-AF65-F5344CB8AC3E}">
        <p14:creationId xmlns:p14="http://schemas.microsoft.com/office/powerpoint/2010/main" val="168529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Build mental strength in your kids by making sure expectations are realistic.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even if your kids don’t meet them, the setbacks they face will still teach them valuable life lessons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to succeed the next time around.</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15</a:t>
            </a:fld>
            <a:endParaRPr lang="en-US" dirty="0"/>
          </a:p>
        </p:txBody>
      </p:sp>
    </p:spTree>
    <p:extLst>
      <p:ext uri="{BB962C8B-B14F-4D97-AF65-F5344CB8AC3E}">
        <p14:creationId xmlns:p14="http://schemas.microsoft.com/office/powerpoint/2010/main" val="232512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FF"/>
                </a:solidFill>
              </a:rPr>
              <a:t>5.  Making Sure They Always Feel Comfortable</a:t>
            </a:r>
          </a:p>
          <a:p>
            <a:endParaRPr lang="en-US" sz="1200" dirty="0">
              <a:solidFill>
                <a:srgbClr val="FFFFFF"/>
              </a:solidFill>
            </a:endParaRPr>
          </a:p>
          <a:p>
            <a:r>
              <a:rPr lang="en-US" sz="2200" b="0" dirty="0">
                <a:latin typeface="Marker Felt Wide" panose="02000400000000000000" pitchFamily="2" charset="77"/>
              </a:rPr>
              <a:t>There are many things that might make your kid feel uncomfortable, especially when it involves doing something new: </a:t>
            </a:r>
          </a:p>
          <a:p>
            <a:r>
              <a:rPr lang="en-US" sz="2200" b="0" dirty="0">
                <a:latin typeface="Marker Felt Wide" panose="02000400000000000000" pitchFamily="2" charset="77"/>
              </a:rPr>
              <a:t>-- Trying new foods, making new friends, </a:t>
            </a:r>
          </a:p>
          <a:p>
            <a:r>
              <a:rPr lang="en-US" sz="2200" b="0" dirty="0">
                <a:latin typeface="Marker Felt Wide" panose="02000400000000000000" pitchFamily="2" charset="77"/>
              </a:rPr>
              <a:t>-- Playing a new sport </a:t>
            </a:r>
          </a:p>
          <a:p>
            <a:r>
              <a:rPr lang="en-US" sz="2200" b="0" dirty="0">
                <a:latin typeface="Marker Felt Wide" panose="02000400000000000000" pitchFamily="2" charset="77"/>
              </a:rPr>
              <a:t>-- Moving homes and having to go to a new school.</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16</a:t>
            </a:fld>
            <a:endParaRPr lang="en-US" dirty="0"/>
          </a:p>
        </p:txBody>
      </p:sp>
    </p:spTree>
    <p:extLst>
      <p:ext uri="{BB962C8B-B14F-4D97-AF65-F5344CB8AC3E}">
        <p14:creationId xmlns:p14="http://schemas.microsoft.com/office/powerpoint/2010/main" val="2568356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solidFill>
                  <a:srgbClr val="FFFFFF"/>
                </a:solidFill>
                <a:latin typeface="Marker Felt Wide" panose="02000400000000000000" pitchFamily="2" charset="77"/>
              </a:rPr>
              <a:t>But just like failure, embracing uncomfortable moments can boost mental strength. </a:t>
            </a:r>
          </a:p>
          <a:p>
            <a:pPr marL="171450" indent="-171450">
              <a:buFont typeface="Arial" panose="020B0604020202020204" pitchFamily="34" charset="0"/>
              <a:buChar char="•"/>
            </a:pPr>
            <a:r>
              <a:rPr lang="en-US" sz="1200" b="0" dirty="0">
                <a:solidFill>
                  <a:srgbClr val="FFFFFF"/>
                </a:solidFill>
                <a:latin typeface="Marker Felt Wide" panose="02000400000000000000" pitchFamily="2" charset="77"/>
              </a:rPr>
              <a:t>Encourage your kids to try new things. Help them get started, because that’s the hardest part. </a:t>
            </a:r>
          </a:p>
          <a:p>
            <a:pPr marL="171450" indent="-171450">
              <a:buFont typeface="Arial" panose="020B0604020202020204" pitchFamily="34" charset="0"/>
              <a:buChar char="•"/>
            </a:pPr>
            <a:r>
              <a:rPr lang="en-US" sz="1200" b="0" dirty="0">
                <a:solidFill>
                  <a:srgbClr val="FFFFFF"/>
                </a:solidFill>
                <a:latin typeface="Marker Felt Wide" panose="02000400000000000000" pitchFamily="2" charset="77"/>
              </a:rPr>
              <a:t>But once they take that first step, they might realize that it isn’t as difficult as they thought it’d be — and that they might even be good at it!</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17</a:t>
            </a:fld>
            <a:endParaRPr lang="en-US" dirty="0"/>
          </a:p>
        </p:txBody>
      </p:sp>
    </p:spTree>
    <p:extLst>
      <p:ext uri="{BB962C8B-B14F-4D97-AF65-F5344CB8AC3E}">
        <p14:creationId xmlns:p14="http://schemas.microsoft.com/office/powerpoint/2010/main" val="4129549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Setting Parent-Child Boundaries</a:t>
            </a:r>
          </a:p>
          <a:p>
            <a:endParaRPr lang="en-US" dirty="0"/>
          </a:p>
          <a:p>
            <a:pPr marL="171450" indent="-171450">
              <a:buFont typeface="Arial" panose="020B0604020202020204" pitchFamily="34" charset="0"/>
              <a:buChar char="•"/>
            </a:pPr>
            <a:r>
              <a:rPr lang="en-US" dirty="0"/>
              <a:t>You want your kids to make their own decisions, but they also need to know you’re the boss.</a:t>
            </a:r>
          </a:p>
          <a:p>
            <a:pPr marL="171450" indent="-171450">
              <a:buFont typeface="Arial" panose="020B0604020202020204" pitchFamily="34" charset="0"/>
              <a:buChar char="•"/>
            </a:pPr>
            <a:r>
              <a:rPr lang="en-US" dirty="0"/>
              <a:t>For example, if you set a curfew for your 12-year-old, make sure they stick to it every night (or as much as possible).</a:t>
            </a:r>
          </a:p>
        </p:txBody>
      </p:sp>
      <p:sp>
        <p:nvSpPr>
          <p:cNvPr id="4" name="Slide Number Placeholder 3"/>
          <p:cNvSpPr>
            <a:spLocks noGrp="1"/>
          </p:cNvSpPr>
          <p:nvPr>
            <p:ph type="sldNum" sz="quarter" idx="5"/>
          </p:nvPr>
        </p:nvSpPr>
        <p:spPr/>
        <p:txBody>
          <a:bodyPr/>
          <a:lstStyle/>
          <a:p>
            <a:fld id="{90E8D9A6-0AB1-8F4C-84A9-6AFD57748EF9}" type="slidenum">
              <a:rPr lang="en-US" smtClean="0"/>
              <a:t>18</a:t>
            </a:fld>
            <a:endParaRPr lang="en-US" dirty="0"/>
          </a:p>
        </p:txBody>
      </p:sp>
    </p:spTree>
    <p:extLst>
      <p:ext uri="{BB962C8B-B14F-4D97-AF65-F5344CB8AC3E}">
        <p14:creationId xmlns:p14="http://schemas.microsoft.com/office/powerpoint/2010/main" val="4136928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Kids who are mentally strong have parents who understand the importance of boundaries and consistency. </a:t>
            </a:r>
          </a:p>
          <a:p>
            <a:pPr marL="171450" indent="-171450">
              <a:buFont typeface="Arial" panose="020B0604020202020204" pitchFamily="34" charset="0"/>
              <a:buChar char="•"/>
            </a:pPr>
            <a:r>
              <a:rPr lang="en-US" dirty="0"/>
              <a:t>Caving in and allowing rules to be negotiated too often can lead to power struggles between you and your child.</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19</a:t>
            </a:fld>
            <a:endParaRPr lang="en-US" dirty="0"/>
          </a:p>
        </p:txBody>
      </p:sp>
    </p:spTree>
    <p:extLst>
      <p:ext uri="{BB962C8B-B14F-4D97-AF65-F5344CB8AC3E}">
        <p14:creationId xmlns:p14="http://schemas.microsoft.com/office/powerpoint/2010/main" val="76958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Minimizing Your Kid’s Feelings </a:t>
            </a:r>
          </a:p>
          <a:p>
            <a:endParaRPr lang="en-US" dirty="0">
              <a:solidFill>
                <a:srgbClr val="FFFFFF"/>
              </a:solidFill>
            </a:endParaRPr>
          </a:p>
          <a:p>
            <a:pPr marL="171450" indent="-171450">
              <a:buFont typeface="Arial" panose="020B0604020202020204" pitchFamily="34" charset="0"/>
              <a:buChar char="•"/>
            </a:pPr>
            <a:r>
              <a:rPr lang="en-US" dirty="0"/>
              <a:t>Kids need to know that it’s healthy to express and talk about their emotions. </a:t>
            </a:r>
          </a:p>
          <a:p>
            <a:pPr marL="171450" indent="-171450">
              <a:buFont typeface="Arial" panose="020B0604020202020204" pitchFamily="34" charset="0"/>
              <a:buChar char="•"/>
            </a:pPr>
            <a:r>
              <a:rPr lang="en-US" dirty="0"/>
              <a:t>When parents tell their kids things such as </a:t>
            </a:r>
          </a:p>
          <a:p>
            <a:pPr marL="0" indent="0">
              <a:buFont typeface="Arial" panose="020B0604020202020204" pitchFamily="34" charset="0"/>
              <a:buNone/>
            </a:pPr>
            <a:r>
              <a:rPr lang="en-US" dirty="0"/>
              <a:t>    “don’t be so sad about it” or “it’s not a big deal,” they’re sending the message that feelings don’t matter and that it’s better to   </a:t>
            </a:r>
          </a:p>
          <a:p>
            <a:pPr marL="0" indent="0">
              <a:buFont typeface="Arial" panose="020B0604020202020204" pitchFamily="34" charset="0"/>
              <a:buNone/>
            </a:pPr>
            <a:r>
              <a:rPr lang="en-US" dirty="0"/>
              <a:t>     suppress them.</a:t>
            </a:r>
          </a:p>
          <a:p>
            <a:pPr marL="457200" lvl="1"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2</a:t>
            </a:fld>
            <a:endParaRPr lang="en-US" dirty="0"/>
          </a:p>
        </p:txBody>
      </p:sp>
    </p:spTree>
    <p:extLst>
      <p:ext uri="{BB962C8B-B14F-4D97-AF65-F5344CB8AC3E}">
        <p14:creationId xmlns:p14="http://schemas.microsoft.com/office/powerpoint/2010/main" val="61561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Taking Care of Yourself</a:t>
            </a:r>
          </a:p>
          <a:p>
            <a:endParaRPr lang="en-US" dirty="0"/>
          </a:p>
          <a:p>
            <a:pPr marL="171450" indent="-171450">
              <a:buFont typeface="Arial" panose="020B0604020202020204" pitchFamily="34" charset="0"/>
              <a:buChar char="•"/>
            </a:pPr>
            <a:r>
              <a:rPr lang="en-US" sz="1200" dirty="0"/>
              <a:t>The older we get, the harder it becomes to maintain healthy habits (e.g., eating healthy, exercising daily, taking time to restore). </a:t>
            </a:r>
          </a:p>
          <a:p>
            <a:pPr marL="171450" indent="-171450">
              <a:buFont typeface="Arial" panose="020B0604020202020204" pitchFamily="34" charset="0"/>
              <a:buChar char="•"/>
            </a:pPr>
            <a:r>
              <a:rPr lang="en-US" sz="1200" dirty="0"/>
              <a:t>That’s why it’s important to model self-care habits for your kids.</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20</a:t>
            </a:fld>
            <a:endParaRPr lang="en-US" dirty="0"/>
          </a:p>
        </p:txBody>
      </p:sp>
    </p:spTree>
    <p:extLst>
      <p:ext uri="{BB962C8B-B14F-4D97-AF65-F5344CB8AC3E}">
        <p14:creationId xmlns:p14="http://schemas.microsoft.com/office/powerpoint/2010/main" val="2894748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latin typeface="Marker Felt Wide" panose="02000400000000000000" pitchFamily="2" charset="77"/>
              </a:rPr>
              <a:t>It’s also critical to practice healthy coping skills in front of your children. </a:t>
            </a:r>
          </a:p>
          <a:p>
            <a:pPr marL="171450" indent="-171450">
              <a:buFont typeface="Arial" panose="020B0604020202020204" pitchFamily="34" charset="0"/>
              <a:buChar char="•"/>
            </a:pPr>
            <a:r>
              <a:rPr lang="en-US" sz="1200" b="1" dirty="0">
                <a:latin typeface="Marker Felt Wide" panose="02000400000000000000" pitchFamily="2" charset="77"/>
              </a:rPr>
              <a:t>For example, if you’re stressed about work, consider telling your child, “I had a very tiring day at work, and I’m going to relax with tea and a book.” </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21</a:t>
            </a:fld>
            <a:endParaRPr lang="en-US" dirty="0"/>
          </a:p>
        </p:txBody>
      </p:sp>
    </p:spTree>
    <p:extLst>
      <p:ext uri="{BB962C8B-B14F-4D97-AF65-F5344CB8AC3E}">
        <p14:creationId xmlns:p14="http://schemas.microsoft.com/office/powerpoint/2010/main" val="596096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FF"/>
                </a:solidFill>
              </a:rPr>
              <a:t>What does the Bible say about Mental Strength?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none" spc="0" dirty="0">
                <a:ln w="12700">
                  <a:noFill/>
                  <a:prstDash val="solid"/>
                </a:ln>
                <a:solidFill>
                  <a:srgbClr val="FF0000"/>
                </a:solidFill>
                <a:effectLst>
                  <a:outerShdw blurRad="41275" dist="20320" dir="1800000" algn="tl" rotWithShape="0">
                    <a:srgbClr val="000000">
                      <a:alpha val="40000"/>
                    </a:srgbClr>
                  </a:outerShdw>
                </a:effectLst>
              </a:rPr>
              <a:t>Philippines 4:6-7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cap="none" spc="0" dirty="0">
              <a:ln w="12700">
                <a:noFill/>
                <a:prstDash val="solid"/>
              </a:ln>
              <a:solidFill>
                <a:srgbClr val="FF0000"/>
              </a:solidFill>
              <a:effectLst>
                <a:outerShdw blurRad="41275" dist="20320" dir="1800000" algn="tl" rotWithShape="0">
                  <a:srgbClr val="000000">
                    <a:alpha val="40000"/>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effectLst>
                  <a:outerShdw blurRad="50800" dist="38100" dir="13500000" algn="br" rotWithShape="0">
                    <a:prstClr val="black">
                      <a:alpha val="40000"/>
                    </a:prstClr>
                  </a:outerShdw>
                </a:effectLst>
              </a:rPr>
              <a:t>“Do not be anxious about anything, but in everything by prayer and supplication with thanksgiving, let your requests be made known to God. And the peace of God, which surpasses all understanding, will guard your hearts and your minds in Christ Jesus.”</a:t>
            </a:r>
            <a:endParaRPr lang="en-US" sz="1600" b="1" i="1" dirty="0">
              <a:solidFill>
                <a:schemeClr val="bg1"/>
              </a:solidFill>
              <a:effectLst>
                <a:outerShdw blurRad="50800" dist="38100" dir="13500000" algn="br" rotWithShape="0">
                  <a:prstClr val="black">
                    <a:alpha val="40000"/>
                  </a:prst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cap="none" spc="0" dirty="0">
              <a:ln w="12700">
                <a:noFill/>
                <a:prstDash val="solid"/>
              </a:ln>
              <a:solidFill>
                <a:srgbClr val="FF0000"/>
              </a:solidFill>
              <a:effectLst>
                <a:outerShdw blurRad="41275" dist="20320" dir="1800000" algn="tl" rotWithShape="0">
                  <a:srgbClr val="000000">
                    <a:alpha val="40000"/>
                  </a:srgbClr>
                </a:outerShdw>
              </a:effectLst>
            </a:endParaRP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22</a:t>
            </a:fld>
            <a:endParaRPr lang="en-US" dirty="0"/>
          </a:p>
        </p:txBody>
      </p:sp>
    </p:spTree>
    <p:extLst>
      <p:ext uri="{BB962C8B-B14F-4D97-AF65-F5344CB8AC3E}">
        <p14:creationId xmlns:p14="http://schemas.microsoft.com/office/powerpoint/2010/main" val="307734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23</a:t>
            </a:fld>
            <a:endParaRPr lang="en-US" dirty="0"/>
          </a:p>
        </p:txBody>
      </p:sp>
    </p:spTree>
    <p:extLst>
      <p:ext uri="{BB962C8B-B14F-4D97-AF65-F5344CB8AC3E}">
        <p14:creationId xmlns:p14="http://schemas.microsoft.com/office/powerpoint/2010/main" val="737540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solidFill>
                  <a:schemeClr val="accent2"/>
                </a:solidFill>
                <a:latin typeface="Marker Felt Wide" panose="02000400000000000000" pitchFamily="2" charset="77"/>
              </a:rPr>
              <a:t>If your kid is displaying expressions of fear during a loud storm, for example, consider saying, “I know you’re scared right now.” </a:t>
            </a:r>
          </a:p>
          <a:p>
            <a:pPr marL="171450" indent="-171450">
              <a:buFont typeface="Arial" panose="020B0604020202020204" pitchFamily="34" charset="0"/>
              <a:buChar char="•"/>
            </a:pPr>
            <a:r>
              <a:rPr lang="en-US" sz="1200" b="1" dirty="0">
                <a:solidFill>
                  <a:schemeClr val="accent2"/>
                </a:solidFill>
                <a:latin typeface="Marker Felt Wide" panose="02000400000000000000" pitchFamily="2" charset="77"/>
              </a:rPr>
              <a:t>Then ask them what they think would make them feel better. </a:t>
            </a:r>
          </a:p>
          <a:p>
            <a:pPr marL="171450" indent="-171450">
              <a:buFont typeface="Arial" panose="020B0604020202020204" pitchFamily="34" charset="0"/>
              <a:buChar char="•"/>
            </a:pPr>
            <a:r>
              <a:rPr lang="en-US" sz="1200" b="1" dirty="0">
                <a:solidFill>
                  <a:schemeClr val="accent2"/>
                </a:solidFill>
                <a:latin typeface="Marker Felt Wide" panose="02000400000000000000" pitchFamily="2" charset="77"/>
              </a:rPr>
              <a:t>This teaches them how to manage and cope with emotions on their own.</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3</a:t>
            </a:fld>
            <a:endParaRPr lang="en-US" dirty="0"/>
          </a:p>
        </p:txBody>
      </p:sp>
    </p:spTree>
    <p:extLst>
      <p:ext uri="{BB962C8B-B14F-4D97-AF65-F5344CB8AC3E}">
        <p14:creationId xmlns:p14="http://schemas.microsoft.com/office/powerpoint/2010/main" val="2850442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432FF"/>
                </a:solidFill>
                <a:latin typeface="Arial Rounded MT Bold" panose="020F0704030504030204" pitchFamily="34" charset="77"/>
              </a:rPr>
              <a:t>Assurance from the Bible John 14:27</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“Peace I leave with you; my peace I give you.  I do not give to you as the world gives.  Do not let your hearts be troubled and do not be afraid.”</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4</a:t>
            </a:fld>
            <a:endParaRPr lang="en-US" dirty="0"/>
          </a:p>
        </p:txBody>
      </p:sp>
    </p:spTree>
    <p:extLst>
      <p:ext uri="{BB962C8B-B14F-4D97-AF65-F5344CB8AC3E}">
        <p14:creationId xmlns:p14="http://schemas.microsoft.com/office/powerpoint/2010/main" val="350527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Ellen White, Child Guidance, p. 27 </a:t>
            </a:r>
          </a:p>
          <a:p>
            <a:r>
              <a:rPr lang="en-US" sz="1200" dirty="0"/>
              <a:t>“Your children are God’s property, bought with a price. Be very particular, O father and mothers, to treat them in a Christlike manner. The youth should be carefully and judiciously trained, for the wrong habits formed in childhood and youth often cling to the entire life-experience. May God help us to see the necessity of beginning right.”</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5</a:t>
            </a:fld>
            <a:endParaRPr lang="en-US" dirty="0"/>
          </a:p>
        </p:txBody>
      </p:sp>
    </p:spTree>
    <p:extLst>
      <p:ext uri="{BB962C8B-B14F-4D97-AF65-F5344CB8AC3E}">
        <p14:creationId xmlns:p14="http://schemas.microsoft.com/office/powerpoint/2010/main" val="413049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Saving Them From Failure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parents, it’s hard to watch our children struggle through challenges that we know we can easily fix</a:t>
            </a:r>
            <a:r>
              <a:rPr lang="en-US" sz="1200" i="1" dirty="0"/>
              <a:t> for</a:t>
            </a:r>
            <a:r>
              <a:rPr lang="en-US" sz="1200" dirty="0"/>
              <a:t> them.</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6</a:t>
            </a:fld>
            <a:endParaRPr lang="en-US" dirty="0"/>
          </a:p>
        </p:txBody>
      </p:sp>
    </p:spTree>
    <p:extLst>
      <p:ext uri="{BB962C8B-B14F-4D97-AF65-F5344CB8AC3E}">
        <p14:creationId xmlns:p14="http://schemas.microsoft.com/office/powerpoint/2010/main" val="304437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think of it this way: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If your kid is doing poorly in school, you know that telling them the homework answers will only backfire, because you can’t be in the classroom when they have to complete those tests on their own. </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7</a:t>
            </a:fld>
            <a:endParaRPr lang="en-US" dirty="0"/>
          </a:p>
        </p:txBody>
      </p:sp>
    </p:spTree>
    <p:extLst>
      <p:ext uri="{BB962C8B-B14F-4D97-AF65-F5344CB8AC3E}">
        <p14:creationId xmlns:p14="http://schemas.microsoft.com/office/powerpoint/2010/main" val="136932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Failure is a big part of success. </a:t>
            </a:r>
          </a:p>
          <a:p>
            <a:pPr marL="171450" indent="-171450">
              <a:buFont typeface="Arial" panose="020B0604020202020204" pitchFamily="34" charset="0"/>
              <a:buChar char="•"/>
            </a:pPr>
            <a:r>
              <a:rPr lang="en-US" sz="1200" dirty="0"/>
              <a:t>If kids are never given the chance to learn the lessons that come with failure.</a:t>
            </a:r>
          </a:p>
          <a:p>
            <a:pPr marL="171450" indent="-171450">
              <a:buFont typeface="Arial" panose="020B0604020202020204" pitchFamily="34" charset="0"/>
              <a:buChar char="•"/>
            </a:pPr>
            <a:r>
              <a:rPr lang="en-US" sz="1200" dirty="0"/>
              <a:t>They’ll never develop the perseverance they need to rise back up after a setback.</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8</a:t>
            </a:fld>
            <a:endParaRPr lang="en-US" dirty="0"/>
          </a:p>
        </p:txBody>
      </p:sp>
    </p:spTree>
    <p:extLst>
      <p:ext uri="{BB962C8B-B14F-4D97-AF65-F5344CB8AC3E}">
        <p14:creationId xmlns:p14="http://schemas.microsoft.com/office/powerpoint/2010/main" val="2859161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C00000"/>
                </a:solidFill>
                <a:latin typeface="Arial Rounded MT Bold" panose="020F0704030504030204" pitchFamily="34" charset="77"/>
              </a:rPr>
              <a:t>Proverbs 24:16</a:t>
            </a:r>
          </a:p>
          <a:p>
            <a:endParaRPr lang="en-US" sz="1200" b="1" dirty="0">
              <a:solidFill>
                <a:srgbClr val="C00000"/>
              </a:solidFill>
              <a:latin typeface="Arial Rounded MT Bold" panose="020F070403050403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“For the righteous falls seven times and rises again, but the wicked stumble in times of calamity.”</a:t>
            </a:r>
          </a:p>
          <a:p>
            <a:endParaRPr lang="en-US" dirty="0"/>
          </a:p>
        </p:txBody>
      </p:sp>
      <p:sp>
        <p:nvSpPr>
          <p:cNvPr id="4" name="Slide Number Placeholder 3"/>
          <p:cNvSpPr>
            <a:spLocks noGrp="1"/>
          </p:cNvSpPr>
          <p:nvPr>
            <p:ph type="sldNum" sz="quarter" idx="5"/>
          </p:nvPr>
        </p:nvSpPr>
        <p:spPr/>
        <p:txBody>
          <a:bodyPr/>
          <a:lstStyle/>
          <a:p>
            <a:fld id="{90E8D9A6-0AB1-8F4C-84A9-6AFD57748EF9}" type="slidenum">
              <a:rPr lang="en-US" smtClean="0"/>
              <a:t>9</a:t>
            </a:fld>
            <a:endParaRPr lang="en-US" dirty="0"/>
          </a:p>
        </p:txBody>
      </p:sp>
    </p:spTree>
    <p:extLst>
      <p:ext uri="{BB962C8B-B14F-4D97-AF65-F5344CB8AC3E}">
        <p14:creationId xmlns:p14="http://schemas.microsoft.com/office/powerpoint/2010/main" val="305813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743E-E6B2-6C45-A9C0-10BB7A19AF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32E33D-EA4D-0B46-BA5F-1D201F9637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3C8ADD-238B-6B42-AA76-85055115128C}"/>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5" name="Footer Placeholder 4">
            <a:extLst>
              <a:ext uri="{FF2B5EF4-FFF2-40B4-BE49-F238E27FC236}">
                <a16:creationId xmlns:a16="http://schemas.microsoft.com/office/drawing/2014/main" id="{64A99231-6F00-C240-89DA-7B696BB239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1E0A32-E92F-F246-A3A0-88DBE1BCA328}"/>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307451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A627-6137-2241-9D9B-760D1FF53F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A0CC03-1190-BE4E-B853-D3FA9DBA0A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F13E7-2624-384B-B318-ED3E492BB61D}"/>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5" name="Footer Placeholder 4">
            <a:extLst>
              <a:ext uri="{FF2B5EF4-FFF2-40B4-BE49-F238E27FC236}">
                <a16:creationId xmlns:a16="http://schemas.microsoft.com/office/drawing/2014/main" id="{D25B603B-FF6C-6D4F-924D-E7B03C79E7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7A2C5B-9662-5C4C-879E-8D967069668B}"/>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298982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57EFDB-01E9-A447-8C94-5EE0DA4085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6C260D-C52A-B444-868C-7B0EE6E41E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EF734-3C75-EA42-B0B6-4AB0EB8C1DF3}"/>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5" name="Footer Placeholder 4">
            <a:extLst>
              <a:ext uri="{FF2B5EF4-FFF2-40B4-BE49-F238E27FC236}">
                <a16:creationId xmlns:a16="http://schemas.microsoft.com/office/drawing/2014/main" id="{1630F2BF-3905-9C4F-9853-9098AF4443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E053D9-9913-DD4F-993E-B273B4265C1C}"/>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351872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DCFAC-D75F-8540-9BB1-381D26BA3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D3F81-594C-1549-91A7-774F045A7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DE66A-FDA9-0D4E-B067-A4F1F8FED8A0}"/>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5" name="Footer Placeholder 4">
            <a:extLst>
              <a:ext uri="{FF2B5EF4-FFF2-40B4-BE49-F238E27FC236}">
                <a16:creationId xmlns:a16="http://schemas.microsoft.com/office/drawing/2014/main" id="{F57AA77A-1C90-394C-97F6-ED6977B8DE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EC5E60-A9B9-3C40-9847-2C708DEAA825}"/>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3405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D3F06-38A8-FB45-A251-169AF0B4AD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F22623-8DEF-FF48-A7AF-83142F9A83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4EE04-224C-214B-AFF1-C3556A6BACB8}"/>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5" name="Footer Placeholder 4">
            <a:extLst>
              <a:ext uri="{FF2B5EF4-FFF2-40B4-BE49-F238E27FC236}">
                <a16:creationId xmlns:a16="http://schemas.microsoft.com/office/drawing/2014/main" id="{CC3707A5-7A07-3A45-A9A9-51F466A64A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925A09-8E21-1E42-A783-E4C0BEEF34FE}"/>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2610114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8634-23B8-534C-9852-80E1F8ED1D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954109-2ED2-634C-B8BF-AC61DEA7FD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A33185-5C64-D949-9BB9-C4317EF1CA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0802D1-B0FF-B746-85BA-299E083CB3C0}"/>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6" name="Footer Placeholder 5">
            <a:extLst>
              <a:ext uri="{FF2B5EF4-FFF2-40B4-BE49-F238E27FC236}">
                <a16:creationId xmlns:a16="http://schemas.microsoft.com/office/drawing/2014/main" id="{1D41FF73-AFDD-144E-8CD0-10A733B7C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966D4D-6B29-D84C-A1F9-DC682CB7E783}"/>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160283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0C7-B705-4549-BC8C-F96B5368C8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1BD41F-D2B5-284A-83B0-506CC92C3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953DB-D5BD-C646-BE5E-F0AC6014F7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168B55-D05A-CC47-800C-92DF600789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48F0E4-1726-DC49-BE00-8ABAB7B8CF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49F721-417D-1C4E-B956-09D8E404E47C}"/>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8" name="Footer Placeholder 7">
            <a:extLst>
              <a:ext uri="{FF2B5EF4-FFF2-40B4-BE49-F238E27FC236}">
                <a16:creationId xmlns:a16="http://schemas.microsoft.com/office/drawing/2014/main" id="{1890F267-D160-2544-8608-3A73DB3232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CE7AB4E-AD16-F44A-A2A9-F97F10666F6C}"/>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3667976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74503-E0AB-4A4E-894E-EFEB2052A3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6B8A1A-4546-474B-B766-9055CA3CB010}"/>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4" name="Footer Placeholder 3">
            <a:extLst>
              <a:ext uri="{FF2B5EF4-FFF2-40B4-BE49-F238E27FC236}">
                <a16:creationId xmlns:a16="http://schemas.microsoft.com/office/drawing/2014/main" id="{801E1749-485B-7546-89A5-6381209B64C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16302C-924E-C141-94AE-A1336CF59A55}"/>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120039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FE90B-B4D0-D148-8A5A-39E0530A688A}"/>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3" name="Footer Placeholder 2">
            <a:extLst>
              <a:ext uri="{FF2B5EF4-FFF2-40B4-BE49-F238E27FC236}">
                <a16:creationId xmlns:a16="http://schemas.microsoft.com/office/drawing/2014/main" id="{48192B1C-2421-BB4F-98D5-035BE2B7B55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DB25E93-2DF7-AE42-A556-6A6DE281F4C2}"/>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4037875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FA7F-C86E-C740-957F-B7737FDAC5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A6DB1-CFE9-5643-A485-D4F393E1A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42A486-5F7F-FF4D-8276-4DE7F943A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E0886-7E0A-C04D-8556-CAFBC9E47DEA}"/>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6" name="Footer Placeholder 5">
            <a:extLst>
              <a:ext uri="{FF2B5EF4-FFF2-40B4-BE49-F238E27FC236}">
                <a16:creationId xmlns:a16="http://schemas.microsoft.com/office/drawing/2014/main" id="{30A7F834-D9F5-AE4B-8CFE-8B8124E084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1C41B6-4508-2C48-B1FD-107D18FAA977}"/>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9561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1C36-24EF-5643-8AE6-C79B0634F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B95BCA-6906-934B-9268-8B98AACA77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B1B3FE-1241-DB4F-902F-06E8DAAF8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DE126-473E-8A4C-8E54-25CA20620F17}"/>
              </a:ext>
            </a:extLst>
          </p:cNvPr>
          <p:cNvSpPr>
            <a:spLocks noGrp="1"/>
          </p:cNvSpPr>
          <p:nvPr>
            <p:ph type="dt" sz="half" idx="10"/>
          </p:nvPr>
        </p:nvSpPr>
        <p:spPr/>
        <p:txBody>
          <a:bodyPr/>
          <a:lstStyle/>
          <a:p>
            <a:fld id="{49EA5C68-3D04-A342-8F86-5EE15068DA17}" type="datetimeFigureOut">
              <a:rPr lang="en-US" smtClean="0"/>
              <a:t>10/14/20</a:t>
            </a:fld>
            <a:endParaRPr lang="en-US" dirty="0"/>
          </a:p>
        </p:txBody>
      </p:sp>
      <p:sp>
        <p:nvSpPr>
          <p:cNvPr id="6" name="Footer Placeholder 5">
            <a:extLst>
              <a:ext uri="{FF2B5EF4-FFF2-40B4-BE49-F238E27FC236}">
                <a16:creationId xmlns:a16="http://schemas.microsoft.com/office/drawing/2014/main" id="{87508F7B-396F-4B49-A2E1-3AFB363376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3FF09B-A96B-7C49-AF4C-3997CC3B3E04}"/>
              </a:ext>
            </a:extLst>
          </p:cNvPr>
          <p:cNvSpPr>
            <a:spLocks noGrp="1"/>
          </p:cNvSpPr>
          <p:nvPr>
            <p:ph type="sldNum" sz="quarter" idx="12"/>
          </p:nvPr>
        </p:nvSpPr>
        <p:spPr/>
        <p:txBody>
          <a:bodyPr/>
          <a:lstStyle/>
          <a:p>
            <a:fld id="{3A6FEC3C-3DCF-3B4D-88BE-A5417DA2BD07}" type="slidenum">
              <a:rPr lang="en-US" smtClean="0"/>
              <a:t>‹#›</a:t>
            </a:fld>
            <a:endParaRPr lang="en-US" dirty="0"/>
          </a:p>
        </p:txBody>
      </p:sp>
    </p:spTree>
    <p:extLst>
      <p:ext uri="{BB962C8B-B14F-4D97-AF65-F5344CB8AC3E}">
        <p14:creationId xmlns:p14="http://schemas.microsoft.com/office/powerpoint/2010/main" val="2140558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ED87A8-7EDD-834A-A481-050852A8C2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B2197F-632E-0A49-BA65-6C4EEBDBA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892F8-EC82-2A40-8D1A-9766C58D25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A5C68-3D04-A342-8F86-5EE15068DA17}" type="datetimeFigureOut">
              <a:rPr lang="en-US" smtClean="0"/>
              <a:t>10/14/20</a:t>
            </a:fld>
            <a:endParaRPr lang="en-US" dirty="0"/>
          </a:p>
        </p:txBody>
      </p:sp>
      <p:sp>
        <p:nvSpPr>
          <p:cNvPr id="5" name="Footer Placeholder 4">
            <a:extLst>
              <a:ext uri="{FF2B5EF4-FFF2-40B4-BE49-F238E27FC236}">
                <a16:creationId xmlns:a16="http://schemas.microsoft.com/office/drawing/2014/main" id="{917F8221-1CCE-A546-AC44-2D6E959D65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A4E8BC-A8EE-EA4D-92FF-73ED52F416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FEC3C-3DCF-3B4D-88BE-A5417DA2BD07}" type="slidenum">
              <a:rPr lang="en-US" smtClean="0"/>
              <a:t>‹#›</a:t>
            </a:fld>
            <a:endParaRPr lang="en-US" dirty="0"/>
          </a:p>
        </p:txBody>
      </p:sp>
    </p:spTree>
    <p:extLst>
      <p:ext uri="{BB962C8B-B14F-4D97-AF65-F5344CB8AC3E}">
        <p14:creationId xmlns:p14="http://schemas.microsoft.com/office/powerpoint/2010/main" val="1190484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heysigmund.com/how-to-increase-self-control-in-children/"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verywellfamily.com/life-skills-your-discipline-should-teach-your-kids-1095032" TargetMode="External"/><Relationship Id="rId4" Type="http://schemas.openxmlformats.org/officeDocument/2006/relationships/hyperlink" Target="https://www.verywellfamily.com/ways-to-become-a-more-authoritative-parent-413632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68">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person, man, holding, game&#10;&#10;Description automatically generated">
            <a:extLst>
              <a:ext uri="{FF2B5EF4-FFF2-40B4-BE49-F238E27FC236}">
                <a16:creationId xmlns:a16="http://schemas.microsoft.com/office/drawing/2014/main" id="{B2323B26-A911-9E4A-9918-FDFE2D016121}"/>
              </a:ext>
            </a:extLst>
          </p:cNvPr>
          <p:cNvPicPr>
            <a:picLocks noChangeAspect="1"/>
          </p:cNvPicPr>
          <p:nvPr/>
        </p:nvPicPr>
        <p:blipFill rotWithShape="1">
          <a:blip r:embed="rId3"/>
          <a:srcRect t="11317" r="-1" b="-1"/>
          <a:stretch/>
        </p:blipFill>
        <p:spPr>
          <a:xfrm>
            <a:off x="641905" y="1"/>
            <a:ext cx="11585281" cy="6857999"/>
          </a:xfrm>
          <a:prstGeom prst="rect">
            <a:avLst/>
          </a:prstGeom>
        </p:spPr>
      </p:pic>
      <p:sp>
        <p:nvSpPr>
          <p:cNvPr id="71" name="Rectangle 7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A5B936-685D-B847-A48A-EABDA39D7B59}"/>
              </a:ext>
            </a:extLst>
          </p:cNvPr>
          <p:cNvSpPr>
            <a:spLocks noGrp="1"/>
          </p:cNvSpPr>
          <p:nvPr>
            <p:ph type="ctrTitle"/>
          </p:nvPr>
        </p:nvSpPr>
        <p:spPr>
          <a:xfrm>
            <a:off x="670085" y="1616993"/>
            <a:ext cx="4686700" cy="4540623"/>
          </a:xfrm>
        </p:spPr>
        <p:txBody>
          <a:bodyPr>
            <a:normAutofit/>
          </a:bodyPr>
          <a:lstStyle/>
          <a:p>
            <a:pPr algn="l"/>
            <a:r>
              <a:rPr lang="en-US" sz="5400" b="1" dirty="0">
                <a:solidFill>
                  <a:schemeClr val="bg1"/>
                </a:solidFill>
                <a:effectLst>
                  <a:outerShdw blurRad="50800" dist="38100" dir="13500000" algn="br" rotWithShape="0">
                    <a:prstClr val="black">
                      <a:alpha val="40000"/>
                    </a:prstClr>
                  </a:outerShdw>
                </a:effectLst>
              </a:rPr>
              <a:t>The 7 Biggest Mistakes That Destroy Kids’  Mental Strength</a:t>
            </a:r>
          </a:p>
        </p:txBody>
      </p:sp>
      <p:sp>
        <p:nvSpPr>
          <p:cNvPr id="73" name="Rectangle 7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76"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7" name="Rectangle 9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18CC0E5-9DDE-1A46-939D-6211EAA4757C}"/>
              </a:ext>
            </a:extLst>
          </p:cNvPr>
          <p:cNvSpPr txBox="1"/>
          <p:nvPr/>
        </p:nvSpPr>
        <p:spPr>
          <a:xfrm>
            <a:off x="8876847" y="5837799"/>
            <a:ext cx="2708434" cy="707886"/>
          </a:xfrm>
          <a:prstGeom prst="rect">
            <a:avLst/>
          </a:prstGeom>
          <a:noFill/>
        </p:spPr>
        <p:txBody>
          <a:bodyPr wrap="none" rtlCol="0">
            <a:spAutoFit/>
          </a:bodyPr>
          <a:lstStyle/>
          <a:p>
            <a:r>
              <a:rPr lang="en-US" sz="2000" b="1" dirty="0"/>
              <a:t>Tanya </a:t>
            </a:r>
            <a:r>
              <a:rPr lang="en-US" sz="2000" b="1" dirty="0" err="1"/>
              <a:t>Muganda</a:t>
            </a:r>
            <a:endParaRPr lang="en-US" sz="2000" b="1" dirty="0"/>
          </a:p>
          <a:p>
            <a:r>
              <a:rPr lang="en-US" sz="2000" b="1" dirty="0"/>
              <a:t>GC Children’s Ministries</a:t>
            </a:r>
          </a:p>
        </p:txBody>
      </p:sp>
    </p:spTree>
    <p:extLst>
      <p:ext uri="{BB962C8B-B14F-4D97-AF65-F5344CB8AC3E}">
        <p14:creationId xmlns:p14="http://schemas.microsoft.com/office/powerpoint/2010/main" val="425117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holding, man, using&#10;&#10;Description automatically generated">
            <a:extLst>
              <a:ext uri="{FF2B5EF4-FFF2-40B4-BE49-F238E27FC236}">
                <a16:creationId xmlns:a16="http://schemas.microsoft.com/office/drawing/2014/main" id="{7487419F-4D21-E341-9A34-13B72507AE33}"/>
              </a:ext>
            </a:extLst>
          </p:cNvPr>
          <p:cNvPicPr>
            <a:picLocks noChangeAspect="1"/>
          </p:cNvPicPr>
          <p:nvPr/>
        </p:nvPicPr>
        <p:blipFill rotWithShape="1">
          <a:blip r:embed="rId3">
            <a:alphaModFix/>
          </a:blip>
          <a:srcRect l="5984" r="29449"/>
          <a:stretch/>
        </p:blipFill>
        <p:spPr>
          <a:xfrm>
            <a:off x="5797848" y="10"/>
            <a:ext cx="6394152" cy="6857990"/>
          </a:xfrm>
          <a:prstGeom prst="rect">
            <a:avLst/>
          </a:prstGeom>
        </p:spPr>
      </p:pic>
      <p:pic>
        <p:nvPicPr>
          <p:cNvPr id="7"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194D91D-F1A1-794D-AD5F-91FA8817D1E5}"/>
              </a:ext>
            </a:extLst>
          </p:cNvPr>
          <p:cNvSpPr>
            <a:spLocks noGrp="1"/>
          </p:cNvSpPr>
          <p:nvPr>
            <p:ph type="title"/>
          </p:nvPr>
        </p:nvSpPr>
        <p:spPr>
          <a:xfrm>
            <a:off x="115954" y="232590"/>
            <a:ext cx="5980046" cy="1311664"/>
          </a:xfrm>
        </p:spPr>
        <p:txBody>
          <a:bodyPr>
            <a:normAutofit/>
          </a:bodyPr>
          <a:lstStyle/>
          <a:p>
            <a:r>
              <a:rPr lang="en-US" sz="3100" b="1" dirty="0">
                <a:solidFill>
                  <a:srgbClr val="FF0000"/>
                </a:solidFill>
                <a:latin typeface="Arial Rounded MT Bold" panose="020F0704030504030204" pitchFamily="34" charset="77"/>
              </a:rPr>
              <a:t>	</a:t>
            </a:r>
            <a:r>
              <a:rPr lang="en-US" sz="4000" b="1" dirty="0">
                <a:solidFill>
                  <a:srgbClr val="FF0000"/>
                </a:solidFill>
                <a:latin typeface="Arial Rounded MT Bold" panose="020F0704030504030204" pitchFamily="34" charset="77"/>
              </a:rPr>
              <a:t>3. Overindulging    </a:t>
            </a:r>
            <a:br>
              <a:rPr lang="en-US" sz="4000" b="1" dirty="0">
                <a:solidFill>
                  <a:srgbClr val="FF0000"/>
                </a:solidFill>
                <a:latin typeface="Arial Rounded MT Bold" panose="020F0704030504030204" pitchFamily="34" charset="77"/>
              </a:rPr>
            </a:br>
            <a:r>
              <a:rPr lang="en-US" sz="4000" b="1" dirty="0">
                <a:solidFill>
                  <a:srgbClr val="FF0000"/>
                </a:solidFill>
                <a:latin typeface="Arial Rounded MT Bold" panose="020F0704030504030204" pitchFamily="34" charset="77"/>
              </a:rPr>
              <a:t>    		Your Kids</a:t>
            </a:r>
            <a:endParaRPr lang="en-US" sz="3100" b="1" dirty="0">
              <a:solidFill>
                <a:srgbClr val="FF0000"/>
              </a:solidFill>
              <a:latin typeface="Arial Rounded MT Bold" panose="020F0704030504030204" pitchFamily="34" charset="77"/>
            </a:endParaRPr>
          </a:p>
        </p:txBody>
      </p:sp>
      <p:sp>
        <p:nvSpPr>
          <p:cNvPr id="3" name="Content Placeholder 2">
            <a:extLst>
              <a:ext uri="{FF2B5EF4-FFF2-40B4-BE49-F238E27FC236}">
                <a16:creationId xmlns:a16="http://schemas.microsoft.com/office/drawing/2014/main" id="{F12479E8-A765-AC41-9840-92E77E6AEB76}"/>
              </a:ext>
            </a:extLst>
          </p:cNvPr>
          <p:cNvSpPr>
            <a:spLocks noGrp="1"/>
          </p:cNvSpPr>
          <p:nvPr>
            <p:ph idx="1"/>
          </p:nvPr>
        </p:nvSpPr>
        <p:spPr>
          <a:xfrm>
            <a:off x="752575" y="1776843"/>
            <a:ext cx="4706803" cy="3788830"/>
          </a:xfrm>
        </p:spPr>
        <p:txBody>
          <a:bodyPr anchor="ctr">
            <a:normAutofit/>
          </a:bodyPr>
          <a:lstStyle/>
          <a:p>
            <a:pPr marL="0" indent="0">
              <a:buNone/>
            </a:pPr>
            <a:endParaRPr lang="en-US" sz="2000" dirty="0">
              <a:solidFill>
                <a:srgbClr val="000000"/>
              </a:solidFill>
              <a:effectLst>
                <a:outerShdw blurRad="50800" dist="38100" dir="13500000" algn="br" rotWithShape="0">
                  <a:prstClr val="black">
                    <a:alpha val="40000"/>
                  </a:prstClr>
                </a:outerShdw>
              </a:effectLst>
              <a:hlinkClick r:id="rId5">
                <a:extLst>
                  <a:ext uri="{A12FA001-AC4F-418D-AE19-62706E023703}">
                    <ahyp:hlinkClr xmlns:ahyp="http://schemas.microsoft.com/office/drawing/2018/hyperlinkcolor" val="tx"/>
                  </a:ext>
                </a:extLst>
              </a:hlinkClick>
            </a:endParaRPr>
          </a:p>
          <a:p>
            <a:endParaRPr lang="en-US" sz="2000" dirty="0">
              <a:solidFill>
                <a:srgbClr val="000000"/>
              </a:solidFill>
            </a:endParaRPr>
          </a:p>
        </p:txBody>
      </p:sp>
      <p:sp>
        <p:nvSpPr>
          <p:cNvPr id="4" name="Rectangle 3">
            <a:extLst>
              <a:ext uri="{FF2B5EF4-FFF2-40B4-BE49-F238E27FC236}">
                <a16:creationId xmlns:a16="http://schemas.microsoft.com/office/drawing/2014/main" id="{582618C2-82C8-D64F-A0E2-E45E0253BA76}"/>
              </a:ext>
            </a:extLst>
          </p:cNvPr>
          <p:cNvSpPr/>
          <p:nvPr/>
        </p:nvSpPr>
        <p:spPr>
          <a:xfrm>
            <a:off x="382654" y="1667154"/>
            <a:ext cx="5980046" cy="5078313"/>
          </a:xfrm>
          <a:prstGeom prst="rect">
            <a:avLst/>
          </a:prstGeom>
        </p:spPr>
        <p:txBody>
          <a:bodyPr wrap="square">
            <a:spAutoFit/>
          </a:bodyPr>
          <a:lstStyle/>
          <a:p>
            <a:pPr marL="171450" indent="-171450">
              <a:buFont typeface="Arial" panose="020B0604020202020204" pitchFamily="34" charset="0"/>
              <a:buChar char="•"/>
            </a:pPr>
            <a:r>
              <a:rPr lang="en-US" sz="3600" b="1" dirty="0"/>
              <a:t>Kids love stuff </a:t>
            </a:r>
          </a:p>
          <a:p>
            <a:pPr marL="171450" indent="-171450">
              <a:buFont typeface="Arial" panose="020B0604020202020204" pitchFamily="34" charset="0"/>
              <a:buChar char="•"/>
            </a:pPr>
            <a:r>
              <a:rPr lang="en-US" sz="3600" b="1" dirty="0"/>
              <a:t>Parents love giving it to them. </a:t>
            </a:r>
          </a:p>
          <a:p>
            <a:pPr marL="171450" indent="-171450">
              <a:buFont typeface="Arial" panose="020B0604020202020204" pitchFamily="34" charset="0"/>
              <a:buChar char="•"/>
            </a:pPr>
            <a:r>
              <a:rPr lang="en-US" sz="3600" b="1" dirty="0"/>
              <a:t>But </a:t>
            </a:r>
            <a:r>
              <a:rPr lang="en-US" sz="3600" b="1" dirty="0">
                <a:hlinkClick r:id="rId5"/>
              </a:rPr>
              <a:t>research shows</a:t>
            </a:r>
            <a:r>
              <a:rPr lang="en-US" sz="3600" b="1" dirty="0"/>
              <a:t> that when you give your kids whatever they desire, they miss out on skills related to mental strength, such as self-discipline.</a:t>
            </a:r>
          </a:p>
        </p:txBody>
      </p:sp>
    </p:spTree>
    <p:extLst>
      <p:ext uri="{BB962C8B-B14F-4D97-AF65-F5344CB8AC3E}">
        <p14:creationId xmlns:p14="http://schemas.microsoft.com/office/powerpoint/2010/main" val="15020792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heckerboard(across)">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4"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5"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 name="Picture 4" descr="A group of people sitting at a table in front of a window&#10;&#10;Description automatically generated">
            <a:extLst>
              <a:ext uri="{FF2B5EF4-FFF2-40B4-BE49-F238E27FC236}">
                <a16:creationId xmlns:a16="http://schemas.microsoft.com/office/drawing/2014/main" id="{E0F55700-2B9D-7C48-9021-9706C8878D7E}"/>
              </a:ext>
            </a:extLst>
          </p:cNvPr>
          <p:cNvPicPr>
            <a:picLocks noChangeAspect="1"/>
          </p:cNvPicPr>
          <p:nvPr/>
        </p:nvPicPr>
        <p:blipFill rotWithShape="1">
          <a:blip r:embed="rId3"/>
          <a:srcRect l="7210" r="7211" b="-1"/>
          <a:stretch/>
        </p:blipFill>
        <p:spPr>
          <a:xfrm>
            <a:off x="514660" y="1207300"/>
            <a:ext cx="5802082" cy="4525593"/>
          </a:xfrm>
          <a:prstGeom prst="rect">
            <a:avLst/>
          </a:prstGeom>
        </p:spPr>
      </p:pic>
      <p:sp>
        <p:nvSpPr>
          <p:cNvPr id="64"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a:extLst>
              <a:ext uri="{FF2B5EF4-FFF2-40B4-BE49-F238E27FC236}">
                <a16:creationId xmlns:a16="http://schemas.microsoft.com/office/drawing/2014/main" id="{A5C7E1A5-FDD1-E241-9429-E786163F729B}"/>
              </a:ext>
            </a:extLst>
          </p:cNvPr>
          <p:cNvSpPr/>
          <p:nvPr/>
        </p:nvSpPr>
        <p:spPr>
          <a:xfrm>
            <a:off x="6316742" y="803185"/>
            <a:ext cx="1460148" cy="5710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6B3D40F-5096-454D-95A4-42687DC39B68}"/>
              </a:ext>
            </a:extLst>
          </p:cNvPr>
          <p:cNvSpPr/>
          <p:nvPr/>
        </p:nvSpPr>
        <p:spPr>
          <a:xfrm>
            <a:off x="7508662" y="6028209"/>
            <a:ext cx="3889658" cy="5078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81C747-9EB1-F948-9E24-99044E56D1DE}"/>
              </a:ext>
            </a:extLst>
          </p:cNvPr>
          <p:cNvSpPr>
            <a:spLocks noGrp="1"/>
          </p:cNvSpPr>
          <p:nvPr>
            <p:ph idx="1"/>
          </p:nvPr>
        </p:nvSpPr>
        <p:spPr>
          <a:xfrm>
            <a:off x="6316742" y="888862"/>
            <a:ext cx="5225684" cy="5596699"/>
          </a:xfrm>
        </p:spPr>
        <p:txBody>
          <a:bodyPr anchor="t">
            <a:noAutofit/>
          </a:bodyPr>
          <a:lstStyle/>
          <a:p>
            <a:pPr>
              <a:spcBef>
                <a:spcPts val="0"/>
              </a:spcBef>
            </a:pPr>
            <a:r>
              <a:rPr lang="en-US" sz="3200" b="1" dirty="0">
                <a:solidFill>
                  <a:srgbClr val="FFFFFF"/>
                </a:solidFill>
                <a:latin typeface="Arial Narrow" panose="020B0604020202020204" pitchFamily="34" charset="0"/>
                <a:cs typeface="Arial Narrow" panose="020B0604020202020204" pitchFamily="34" charset="0"/>
              </a:rPr>
              <a:t>You want your kids to grow up knowing that it’s possible to achieve what they want — if they work for it. </a:t>
            </a:r>
          </a:p>
          <a:p>
            <a:pPr>
              <a:spcBef>
                <a:spcPts val="0"/>
              </a:spcBef>
            </a:pPr>
            <a:r>
              <a:rPr lang="en-US" sz="3200" b="1" dirty="0">
                <a:solidFill>
                  <a:srgbClr val="FFFFFF"/>
                </a:solidFill>
                <a:latin typeface="Arial Narrow" panose="020B0604020202020204" pitchFamily="34" charset="0"/>
                <a:cs typeface="Arial Narrow" panose="020B0604020202020204" pitchFamily="34" charset="0"/>
              </a:rPr>
              <a:t>Parents can teach their kids to learn self-control by </a:t>
            </a:r>
          </a:p>
          <a:p>
            <a:pPr marL="0" indent="0">
              <a:spcBef>
                <a:spcPts val="0"/>
              </a:spcBef>
              <a:buNone/>
            </a:pPr>
            <a:r>
              <a:rPr lang="en-US" sz="3200" b="1" dirty="0">
                <a:solidFill>
                  <a:srgbClr val="FFFFFF"/>
                </a:solidFill>
                <a:latin typeface="Arial Narrow" panose="020B0604020202020204" pitchFamily="34" charset="0"/>
                <a:cs typeface="Arial Narrow" panose="020B0604020202020204" pitchFamily="34" charset="0"/>
              </a:rPr>
              <a:t>  </a:t>
            </a:r>
            <a:r>
              <a:rPr lang="en-US" sz="3200" dirty="0">
                <a:solidFill>
                  <a:srgbClr val="FFFFFF"/>
                </a:solidFill>
                <a:latin typeface="Arial Narrow" panose="020B0604020202020204" pitchFamily="34" charset="0"/>
                <a:cs typeface="Arial Narrow" panose="020B0604020202020204" pitchFamily="34" charset="0"/>
              </a:rPr>
              <a:t>-- </a:t>
            </a:r>
            <a:r>
              <a:rPr lang="en-US" sz="2800" dirty="0">
                <a:solidFill>
                  <a:srgbClr val="FFFFFF"/>
                </a:solidFill>
              </a:rPr>
              <a:t>Setting clear rules for things like finishing homework before screen time </a:t>
            </a:r>
          </a:p>
          <a:p>
            <a:pPr marL="0" indent="0">
              <a:spcBef>
                <a:spcPts val="0"/>
              </a:spcBef>
              <a:buNone/>
            </a:pPr>
            <a:r>
              <a:rPr lang="en-US" dirty="0">
                <a:solidFill>
                  <a:srgbClr val="FFFFFF"/>
                </a:solidFill>
              </a:rPr>
              <a:t> -- </a:t>
            </a:r>
            <a:r>
              <a:rPr lang="en-US" sz="2800" dirty="0">
                <a:solidFill>
                  <a:srgbClr val="FFFFFF"/>
                </a:solidFill>
              </a:rPr>
              <a:t>Doing chores to boost allowance (so they can buy things on their own, while knowing they</a:t>
            </a:r>
            <a:r>
              <a:rPr lang="en-US" sz="2800" i="1" dirty="0">
                <a:solidFill>
                  <a:srgbClr val="FFFFFF"/>
                </a:solidFill>
              </a:rPr>
              <a:t> earned</a:t>
            </a:r>
            <a:r>
              <a:rPr lang="en-US" sz="2800" dirty="0">
                <a:solidFill>
                  <a:srgbClr val="FFFFFF"/>
                </a:solidFill>
              </a:rPr>
              <a:t> it).</a:t>
            </a:r>
          </a:p>
          <a:p>
            <a:endParaRPr lang="en-US" sz="3200" dirty="0">
              <a:solidFill>
                <a:srgbClr val="FFFFFF"/>
              </a:solidFill>
            </a:endParaRPr>
          </a:p>
        </p:txBody>
      </p:sp>
    </p:spTree>
    <p:extLst>
      <p:ext uri="{BB962C8B-B14F-4D97-AF65-F5344CB8AC3E}">
        <p14:creationId xmlns:p14="http://schemas.microsoft.com/office/powerpoint/2010/main" val="2299584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82CD9C-5C86-C943-B564-287530AE8844}"/>
              </a:ext>
            </a:extLst>
          </p:cNvPr>
          <p:cNvSpPr>
            <a:spLocks noGrp="1"/>
          </p:cNvSpPr>
          <p:nvPr>
            <p:ph type="title"/>
          </p:nvPr>
        </p:nvSpPr>
        <p:spPr>
          <a:xfrm>
            <a:off x="1260774" y="997093"/>
            <a:ext cx="4835226" cy="883574"/>
          </a:xfrm>
        </p:spPr>
        <p:txBody>
          <a:bodyPr>
            <a:normAutofit fontScale="90000"/>
          </a:bodyPr>
          <a:lstStyle/>
          <a:p>
            <a:r>
              <a:rPr lang="en-US" b="1" dirty="0">
                <a:solidFill>
                  <a:srgbClr val="FF0000"/>
                </a:solidFill>
                <a:latin typeface="Arial Rounded MT Bold" panose="020F0704030504030204" pitchFamily="34" charset="77"/>
              </a:rPr>
              <a:t>Amy Morin, LCSW  </a:t>
            </a:r>
            <a:br>
              <a:rPr lang="en-US" b="1" dirty="0">
                <a:solidFill>
                  <a:srgbClr val="FF0000"/>
                </a:solidFill>
                <a:latin typeface="Arial Rounded MT Bold" panose="020F0704030504030204" pitchFamily="34" charset="77"/>
              </a:rPr>
            </a:br>
            <a:r>
              <a:rPr lang="en-US" b="1" dirty="0">
                <a:solidFill>
                  <a:srgbClr val="FF0000"/>
                </a:solidFill>
                <a:latin typeface="Arial Rounded MT Bold" panose="020F0704030504030204" pitchFamily="34" charset="77"/>
              </a:rPr>
              <a:t> Psychotherapist</a:t>
            </a:r>
            <a:br>
              <a:rPr lang="en-US" sz="3700" b="1" dirty="0">
                <a:latin typeface="Arial Rounded MT Bold" panose="020F0704030504030204" pitchFamily="34" charset="77"/>
              </a:rPr>
            </a:br>
            <a:endParaRPr lang="en-US" sz="3700" b="1" dirty="0">
              <a:latin typeface="Arial Rounded MT Bold" panose="020F0704030504030204" pitchFamily="34" charset="77"/>
            </a:endParaRP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people posing for the camera&#10;&#10;Description automatically generated">
            <a:extLst>
              <a:ext uri="{FF2B5EF4-FFF2-40B4-BE49-F238E27FC236}">
                <a16:creationId xmlns:a16="http://schemas.microsoft.com/office/drawing/2014/main" id="{4EA0E512-1A69-C24E-9EDB-9AA7EA9A2702}"/>
              </a:ext>
            </a:extLst>
          </p:cNvPr>
          <p:cNvPicPr>
            <a:picLocks noChangeAspect="1"/>
          </p:cNvPicPr>
          <p:nvPr/>
        </p:nvPicPr>
        <p:blipFill rotWithShape="1">
          <a:blip r:embed="rId3"/>
          <a:srcRect r="2" b="7914"/>
          <a:stretch/>
        </p:blipFill>
        <p:spPr>
          <a:xfrm>
            <a:off x="783589" y="2229289"/>
            <a:ext cx="5729563" cy="3521884"/>
          </a:xfrm>
          <a:prstGeom prst="rect">
            <a:avLst/>
          </a:prstGeom>
        </p:spPr>
      </p:pic>
      <p:sp>
        <p:nvSpPr>
          <p:cNvPr id="3" name="Content Placeholder 2">
            <a:extLst>
              <a:ext uri="{FF2B5EF4-FFF2-40B4-BE49-F238E27FC236}">
                <a16:creationId xmlns:a16="http://schemas.microsoft.com/office/drawing/2014/main" id="{3B9F9DB0-D212-0A45-BD1A-0F92394E527E}"/>
              </a:ext>
            </a:extLst>
          </p:cNvPr>
          <p:cNvSpPr>
            <a:spLocks noGrp="1"/>
          </p:cNvSpPr>
          <p:nvPr>
            <p:ph idx="1"/>
          </p:nvPr>
        </p:nvSpPr>
        <p:spPr>
          <a:xfrm>
            <a:off x="6835378" y="770799"/>
            <a:ext cx="5034395" cy="6192443"/>
          </a:xfrm>
        </p:spPr>
        <p:txBody>
          <a:bodyPr anchor="ctr">
            <a:normAutofit fontScale="92500" lnSpcReduction="10000"/>
          </a:bodyPr>
          <a:lstStyle/>
          <a:p>
            <a:pPr marL="0" indent="0">
              <a:lnSpc>
                <a:spcPct val="100000"/>
              </a:lnSpc>
              <a:spcBef>
                <a:spcPts val="0"/>
              </a:spcBef>
              <a:buNone/>
            </a:pPr>
            <a:r>
              <a:rPr lang="en-US" sz="3600" b="1" i="1" dirty="0"/>
              <a:t>“When you start saying no, and stop overindulging your child, you’re likely to see increased behavior problems. Your child will likely retaliate and do everything in his power to undermine your efforts. But if you become more </a:t>
            </a:r>
            <a:r>
              <a:rPr lang="en-US" sz="3600" b="1" i="1" u="sng" dirty="0">
                <a:hlinkClick r:id="rId4"/>
              </a:rPr>
              <a:t>authoritative</a:t>
            </a:r>
            <a:r>
              <a:rPr lang="en-US" sz="3600" b="1" i="1" dirty="0"/>
              <a:t>, you’ll </a:t>
            </a:r>
            <a:r>
              <a:rPr lang="en-US" sz="3600" b="1" i="1" u="sng" dirty="0">
                <a:hlinkClick r:id="rId5"/>
              </a:rPr>
              <a:t>teach your child the valuable life skills</a:t>
            </a:r>
            <a:r>
              <a:rPr lang="en-US" sz="3600" b="1" i="1" dirty="0"/>
              <a:t> he needs to become a responsible adult.”</a:t>
            </a:r>
          </a:p>
          <a:p>
            <a:pPr marL="0" indent="0">
              <a:buNone/>
            </a:pPr>
            <a:endParaRPr lang="en-US" sz="1800" b="1" i="1" dirty="0"/>
          </a:p>
        </p:txBody>
      </p:sp>
      <p:sp>
        <p:nvSpPr>
          <p:cNvPr id="5" name="Rectangle 4">
            <a:extLst>
              <a:ext uri="{FF2B5EF4-FFF2-40B4-BE49-F238E27FC236}">
                <a16:creationId xmlns:a16="http://schemas.microsoft.com/office/drawing/2014/main" id="{114478AA-51BB-FE4A-B1E4-39C5BACF3C93}"/>
              </a:ext>
            </a:extLst>
          </p:cNvPr>
          <p:cNvSpPr/>
          <p:nvPr/>
        </p:nvSpPr>
        <p:spPr>
          <a:xfrm>
            <a:off x="872651" y="5961656"/>
            <a:ext cx="6096000" cy="707886"/>
          </a:xfrm>
          <a:prstGeom prst="rect">
            <a:avLst/>
          </a:prstGeom>
        </p:spPr>
        <p:txBody>
          <a:bodyPr>
            <a:spAutoFit/>
          </a:bodyPr>
          <a:lstStyle/>
          <a:p>
            <a:r>
              <a:rPr lang="en-US" sz="2000" b="1" i="1" dirty="0"/>
              <a:t>https://</a:t>
            </a:r>
            <a:r>
              <a:rPr lang="en-US" sz="2000" b="1" i="1" dirty="0" err="1"/>
              <a:t>www.verywellfamily.com</a:t>
            </a:r>
            <a:r>
              <a:rPr lang="en-US" sz="2000" b="1" i="1" dirty="0"/>
              <a:t>/why-you-shouldnt-overindulge-your-child-1094827</a:t>
            </a:r>
          </a:p>
        </p:txBody>
      </p:sp>
    </p:spTree>
    <p:extLst>
      <p:ext uri="{BB962C8B-B14F-4D97-AF65-F5344CB8AC3E}">
        <p14:creationId xmlns:p14="http://schemas.microsoft.com/office/powerpoint/2010/main" val="751684669"/>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EC2EAFCC-E1DD-464E-9B1E-07DB1094BD14}"/>
              </a:ext>
            </a:extLst>
          </p:cNvPr>
          <p:cNvSpPr>
            <a:spLocks noGrp="1"/>
          </p:cNvSpPr>
          <p:nvPr>
            <p:ph type="title"/>
          </p:nvPr>
        </p:nvSpPr>
        <p:spPr>
          <a:xfrm>
            <a:off x="816887" y="182392"/>
            <a:ext cx="4706802" cy="1568693"/>
          </a:xfrm>
        </p:spPr>
        <p:txBody>
          <a:bodyPr>
            <a:normAutofit/>
          </a:bodyPr>
          <a:lstStyle/>
          <a:p>
            <a:r>
              <a:rPr lang="en-US" sz="4000" b="1" i="1" dirty="0">
                <a:solidFill>
                  <a:srgbClr val="C00000"/>
                </a:solidFill>
                <a:latin typeface="Arial Rounded MT Bold" panose="020F0704030504030204" pitchFamily="34" charset="77"/>
              </a:rPr>
              <a:t>Child Guidance, </a:t>
            </a:r>
            <a:br>
              <a:rPr lang="en-US" sz="4000" b="1" i="1" dirty="0">
                <a:solidFill>
                  <a:srgbClr val="C00000"/>
                </a:solidFill>
                <a:latin typeface="Arial Rounded MT Bold" panose="020F0704030504030204" pitchFamily="34" charset="77"/>
              </a:rPr>
            </a:br>
            <a:r>
              <a:rPr lang="en-US" sz="4000" b="1" i="1" dirty="0">
                <a:solidFill>
                  <a:srgbClr val="C00000"/>
                </a:solidFill>
                <a:latin typeface="Arial Rounded MT Bold" panose="020F0704030504030204" pitchFamily="34" charset="77"/>
              </a:rPr>
              <a:t>      p. 234</a:t>
            </a:r>
          </a:p>
        </p:txBody>
      </p:sp>
      <p:sp>
        <p:nvSpPr>
          <p:cNvPr id="3" name="Content Placeholder 2">
            <a:extLst>
              <a:ext uri="{FF2B5EF4-FFF2-40B4-BE49-F238E27FC236}">
                <a16:creationId xmlns:a16="http://schemas.microsoft.com/office/drawing/2014/main" id="{55B0EBCA-A874-4E4D-8A2A-E6C91E80C527}"/>
              </a:ext>
            </a:extLst>
          </p:cNvPr>
          <p:cNvSpPr>
            <a:spLocks noGrp="1"/>
          </p:cNvSpPr>
          <p:nvPr>
            <p:ph idx="1"/>
          </p:nvPr>
        </p:nvSpPr>
        <p:spPr>
          <a:xfrm>
            <a:off x="440267" y="1751085"/>
            <a:ext cx="5480163" cy="4937581"/>
          </a:xfrm>
        </p:spPr>
        <p:txBody>
          <a:bodyPr anchor="ctr">
            <a:normAutofit lnSpcReduction="10000"/>
          </a:bodyPr>
          <a:lstStyle/>
          <a:p>
            <a:pPr marL="0" indent="0">
              <a:lnSpc>
                <a:spcPct val="110000"/>
              </a:lnSpc>
              <a:spcBef>
                <a:spcPts val="0"/>
              </a:spcBef>
              <a:buNone/>
            </a:pPr>
            <a:r>
              <a:rPr lang="en-US" b="1" i="1" dirty="0">
                <a:solidFill>
                  <a:srgbClr val="000000"/>
                </a:solidFill>
              </a:rPr>
              <a:t>“Blind affection for those who are connected with us by the ties of nature too often exists. This affection is carried to great lengths; it is not balanced by the wisdom or the fear of God. Blind parental affection is the greatest obstacle in the way of the proper training of children. It prevents the discipline and training which are required by the Lord.” </a:t>
            </a:r>
          </a:p>
        </p:txBody>
      </p:sp>
      <p:sp>
        <p:nvSpPr>
          <p:cNvPr id="13"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B71D97E-0108-2F40-953E-D85D1F83A4C0}"/>
              </a:ext>
            </a:extLst>
          </p:cNvPr>
          <p:cNvPicPr>
            <a:picLocks noChangeAspect="1"/>
          </p:cNvPicPr>
          <p:nvPr/>
        </p:nvPicPr>
        <p:blipFill rotWithShape="1">
          <a:blip r:embed="rId4"/>
          <a:srcRect b="10296"/>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034468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1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Rectangle 1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1FBAC1C9-B316-C147-8E40-D89D63588987}"/>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400" dirty="0">
                <a:solidFill>
                  <a:srgbClr val="FFFFFF"/>
                </a:solidFill>
                <a:latin typeface="Arial Rounded MT Bold" panose="020F0704030504030204" pitchFamily="34" charset="77"/>
              </a:rPr>
              <a:t>4. Expecting Perfection</a:t>
            </a:r>
          </a:p>
        </p:txBody>
      </p:sp>
      <p:sp>
        <p:nvSpPr>
          <p:cNvPr id="3" name="Content Placeholder 2">
            <a:extLst>
              <a:ext uri="{FF2B5EF4-FFF2-40B4-BE49-F238E27FC236}">
                <a16:creationId xmlns:a16="http://schemas.microsoft.com/office/drawing/2014/main" id="{041E0C3A-000F-F84F-815E-C6EA96E12040}"/>
              </a:ext>
            </a:extLst>
          </p:cNvPr>
          <p:cNvSpPr>
            <a:spLocks noGrp="1"/>
          </p:cNvSpPr>
          <p:nvPr>
            <p:ph type="body" sz="half" idx="2"/>
          </p:nvPr>
        </p:nvSpPr>
        <p:spPr>
          <a:xfrm>
            <a:off x="1172965" y="2281727"/>
            <a:ext cx="4781130" cy="4798204"/>
          </a:xfrm>
        </p:spPr>
        <p:txBody>
          <a:bodyPr vert="horz" lIns="91440" tIns="45720" rIns="91440" bIns="45720" rtlCol="0">
            <a:normAutofit fontScale="92500" lnSpcReduction="20000"/>
          </a:bodyPr>
          <a:lstStyle/>
          <a:p>
            <a:pPr indent="-228600">
              <a:lnSpc>
                <a:spcPct val="110000"/>
              </a:lnSpc>
              <a:spcBef>
                <a:spcPts val="0"/>
              </a:spcBef>
              <a:buFont typeface="Arial" panose="020B0604020202020204" pitchFamily="34" charset="0"/>
              <a:buChar char="•"/>
            </a:pPr>
            <a:r>
              <a:rPr lang="en-US" sz="3500" dirty="0">
                <a:solidFill>
                  <a:schemeClr val="accent2">
                    <a:lumMod val="75000"/>
                  </a:schemeClr>
                </a:solidFill>
                <a:latin typeface="Marker Felt Wide" panose="02000400000000000000" pitchFamily="2" charset="77"/>
              </a:rPr>
              <a:t>It’s natural to want your child to aim for big goals and be the best at everything. </a:t>
            </a:r>
          </a:p>
          <a:p>
            <a:pPr indent="-228600">
              <a:lnSpc>
                <a:spcPct val="110000"/>
              </a:lnSpc>
              <a:spcBef>
                <a:spcPts val="0"/>
              </a:spcBef>
              <a:buFont typeface="Arial" panose="020B0604020202020204" pitchFamily="34" charset="0"/>
              <a:buChar char="•"/>
            </a:pPr>
            <a:r>
              <a:rPr lang="en-US" sz="3500" dirty="0">
                <a:solidFill>
                  <a:schemeClr val="accent2">
                    <a:lumMod val="75000"/>
                  </a:schemeClr>
                </a:solidFill>
                <a:latin typeface="Marker Felt Wide" panose="02000400000000000000" pitchFamily="2" charset="77"/>
              </a:rPr>
              <a:t>But that’s not how things work. </a:t>
            </a:r>
          </a:p>
          <a:p>
            <a:pPr indent="-228600">
              <a:lnSpc>
                <a:spcPct val="110000"/>
              </a:lnSpc>
              <a:spcBef>
                <a:spcPts val="0"/>
              </a:spcBef>
              <a:buFont typeface="Arial" panose="020B0604020202020204" pitchFamily="34" charset="0"/>
              <a:buChar char="•"/>
            </a:pPr>
            <a:r>
              <a:rPr lang="en-US" sz="3500" dirty="0">
                <a:solidFill>
                  <a:schemeClr val="accent2">
                    <a:lumMod val="75000"/>
                  </a:schemeClr>
                </a:solidFill>
                <a:latin typeface="Marker Felt Wide" panose="02000400000000000000" pitchFamily="2" charset="77"/>
              </a:rPr>
              <a:t>Setting the bar too high can lead to self-esteem and confidence issues later in life.</a:t>
            </a:r>
          </a:p>
          <a:p>
            <a:pPr indent="-228600">
              <a:buFont typeface="Arial" panose="020B0604020202020204" pitchFamily="34" charset="0"/>
              <a:buChar char="•"/>
            </a:pPr>
            <a:endParaRPr lang="en-US" sz="2400" dirty="0"/>
          </a:p>
        </p:txBody>
      </p:sp>
      <p:pic>
        <p:nvPicPr>
          <p:cNvPr id="5" name="Picture 4" descr="A person standing in front of a building&#10;&#10;Description automatically generated">
            <a:extLst>
              <a:ext uri="{FF2B5EF4-FFF2-40B4-BE49-F238E27FC236}">
                <a16:creationId xmlns:a16="http://schemas.microsoft.com/office/drawing/2014/main" id="{D64130AE-8351-8C47-863F-DD11639D2770}"/>
              </a:ext>
            </a:extLst>
          </p:cNvPr>
          <p:cNvPicPr>
            <a:picLocks noChangeAspect="1"/>
          </p:cNvPicPr>
          <p:nvPr/>
        </p:nvPicPr>
        <p:blipFill rotWithShape="1">
          <a:blip r:embed="rId3"/>
          <a:srcRect r="10040"/>
          <a:stretch/>
        </p:blipFill>
        <p:spPr>
          <a:xfrm>
            <a:off x="6098892" y="2492376"/>
            <a:ext cx="4802404" cy="3563372"/>
          </a:xfrm>
          <a:prstGeom prst="rect">
            <a:avLst/>
          </a:prstGeom>
        </p:spPr>
      </p:pic>
    </p:spTree>
    <p:extLst>
      <p:ext uri="{BB962C8B-B14F-4D97-AF65-F5344CB8AC3E}">
        <p14:creationId xmlns:p14="http://schemas.microsoft.com/office/powerpoint/2010/main" val="314472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297797-5C89-4791-8204-AB071FA1FB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762F0C-EE3D-9142-B5E2-C2670853577E}"/>
              </a:ext>
            </a:extLst>
          </p:cNvPr>
          <p:cNvSpPr>
            <a:spLocks noGrp="1"/>
          </p:cNvSpPr>
          <p:nvPr>
            <p:ph type="title"/>
          </p:nvPr>
        </p:nvSpPr>
        <p:spPr>
          <a:xfrm>
            <a:off x="643468" y="643467"/>
            <a:ext cx="4804064" cy="5571065"/>
          </a:xfrm>
        </p:spPr>
        <p:txBody>
          <a:bodyPr>
            <a:normAutofit/>
          </a:bodyPr>
          <a:lstStyle/>
          <a:p>
            <a:endParaRPr lang="en-US" sz="3600" dirty="0"/>
          </a:p>
        </p:txBody>
      </p:sp>
      <p:sp>
        <p:nvSpPr>
          <p:cNvPr id="23" name="Freeform: Shape 1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1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E341CAE3-84CD-4684-B710-40DA0877F145}"/>
              </a:ext>
            </a:extLst>
          </p:cNvPr>
          <p:cNvGraphicFramePr>
            <a:graphicFrameLocks noGrp="1"/>
          </p:cNvGraphicFramePr>
          <p:nvPr>
            <p:ph idx="1"/>
            <p:extLst>
              <p:ext uri="{D42A27DB-BD31-4B8C-83A1-F6EECF244321}">
                <p14:modId xmlns:p14="http://schemas.microsoft.com/office/powerpoint/2010/main" val="2475349178"/>
              </p:ext>
            </p:extLst>
          </p:nvPr>
        </p:nvGraphicFramePr>
        <p:xfrm>
          <a:off x="5675864" y="390835"/>
          <a:ext cx="6101000" cy="6076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Picture 26" descr="A close up of a toy&#10;&#10;Description automatically generated">
            <a:extLst>
              <a:ext uri="{FF2B5EF4-FFF2-40B4-BE49-F238E27FC236}">
                <a16:creationId xmlns:a16="http://schemas.microsoft.com/office/drawing/2014/main" id="{8F60BF98-83EE-D64A-AB5F-711F0110E8A1}"/>
              </a:ext>
            </a:extLst>
          </p:cNvPr>
          <p:cNvPicPr>
            <a:picLocks noChangeAspect="1"/>
          </p:cNvPicPr>
          <p:nvPr/>
        </p:nvPicPr>
        <p:blipFill>
          <a:blip r:embed="rId8"/>
          <a:stretch>
            <a:fillRect/>
          </a:stretch>
        </p:blipFill>
        <p:spPr>
          <a:xfrm>
            <a:off x="415136" y="390836"/>
            <a:ext cx="5260967" cy="6076326"/>
          </a:xfrm>
          <a:prstGeom prst="rect">
            <a:avLst/>
          </a:prstGeom>
        </p:spPr>
      </p:pic>
    </p:spTree>
    <p:extLst>
      <p:ext uri="{BB962C8B-B14F-4D97-AF65-F5344CB8AC3E}">
        <p14:creationId xmlns:p14="http://schemas.microsoft.com/office/powerpoint/2010/main" val="220855888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21EB7BA2-0298-1247-BA47-CEC82EBEA44E}"/>
                                            </p:graphicEl>
                                          </p:spTgt>
                                        </p:tgtEl>
                                        <p:attrNameLst>
                                          <p:attrName>style.visibility</p:attrName>
                                        </p:attrNameLst>
                                      </p:cBhvr>
                                      <p:to>
                                        <p:strVal val="visible"/>
                                      </p:to>
                                    </p:set>
                                    <p:anim calcmode="lin" valueType="num">
                                      <p:cBhvr additive="base">
                                        <p:cTn id="7" dur="500" fill="hold"/>
                                        <p:tgtEl>
                                          <p:spTgt spid="5">
                                            <p:graphicEl>
                                              <a:dgm id="{21EB7BA2-0298-1247-BA47-CEC82EBEA44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21EB7BA2-0298-1247-BA47-CEC82EBEA44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D937DC8F-99C1-CB47-889E-AFF42BDDFEDC}"/>
                                            </p:graphicEl>
                                          </p:spTgt>
                                        </p:tgtEl>
                                        <p:attrNameLst>
                                          <p:attrName>style.visibility</p:attrName>
                                        </p:attrNameLst>
                                      </p:cBhvr>
                                      <p:to>
                                        <p:strVal val="visible"/>
                                      </p:to>
                                    </p:set>
                                    <p:anim calcmode="lin" valueType="num">
                                      <p:cBhvr additive="base">
                                        <p:cTn id="13" dur="500" fill="hold"/>
                                        <p:tgtEl>
                                          <p:spTgt spid="5">
                                            <p:graphicEl>
                                              <a:dgm id="{D937DC8F-99C1-CB47-889E-AFF42BDDFED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D937DC8F-99C1-CB47-889E-AFF42BDDFEDC}"/>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F43DAA50-54F0-6E4A-97B1-1F8387CFC2B6}"/>
                                            </p:graphicEl>
                                          </p:spTgt>
                                        </p:tgtEl>
                                        <p:attrNameLst>
                                          <p:attrName>style.visibility</p:attrName>
                                        </p:attrNameLst>
                                      </p:cBhvr>
                                      <p:to>
                                        <p:strVal val="visible"/>
                                      </p:to>
                                    </p:set>
                                    <p:anim calcmode="lin" valueType="num">
                                      <p:cBhvr additive="base">
                                        <p:cTn id="19" dur="500" fill="hold"/>
                                        <p:tgtEl>
                                          <p:spTgt spid="5">
                                            <p:graphicEl>
                                              <a:dgm id="{F43DAA50-54F0-6E4A-97B1-1F8387CFC2B6}"/>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F43DAA50-54F0-6E4A-97B1-1F8387CFC2B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0F7EDD19-99CF-5B47-811F-69D6EEDED70C}"/>
              </a:ext>
            </a:extLst>
          </p:cNvPr>
          <p:cNvSpPr>
            <a:spLocks noGrp="1"/>
          </p:cNvSpPr>
          <p:nvPr>
            <p:ph type="title"/>
          </p:nvPr>
        </p:nvSpPr>
        <p:spPr>
          <a:xfrm>
            <a:off x="1631222" y="789078"/>
            <a:ext cx="8269487" cy="1325563"/>
          </a:xfrm>
        </p:spPr>
        <p:txBody>
          <a:bodyPr>
            <a:normAutofit/>
          </a:bodyPr>
          <a:lstStyle/>
          <a:p>
            <a:r>
              <a:rPr lang="en-US" sz="4000" b="1" dirty="0">
                <a:solidFill>
                  <a:srgbClr val="FFFFFF"/>
                </a:solidFill>
                <a:latin typeface="Arial Rounded MT Bold" panose="020F0704030504030204" pitchFamily="34" charset="77"/>
              </a:rPr>
              <a:t>5. Making Sure They Always Feel Comfortable</a:t>
            </a:r>
          </a:p>
        </p:txBody>
      </p:sp>
      <p:sp>
        <p:nvSpPr>
          <p:cNvPr id="3" name="Content Placeholder 2">
            <a:extLst>
              <a:ext uri="{FF2B5EF4-FFF2-40B4-BE49-F238E27FC236}">
                <a16:creationId xmlns:a16="http://schemas.microsoft.com/office/drawing/2014/main" id="{1F8E8942-94C5-684A-A893-BDCA2CE4CFFC}"/>
              </a:ext>
            </a:extLst>
          </p:cNvPr>
          <p:cNvSpPr>
            <a:spLocks noGrp="1"/>
          </p:cNvSpPr>
          <p:nvPr>
            <p:ph idx="1"/>
          </p:nvPr>
        </p:nvSpPr>
        <p:spPr>
          <a:xfrm>
            <a:off x="1119321" y="2361778"/>
            <a:ext cx="5150851" cy="5296238"/>
          </a:xfrm>
        </p:spPr>
        <p:txBody>
          <a:bodyPr>
            <a:normAutofit/>
          </a:bodyPr>
          <a:lstStyle/>
          <a:p>
            <a:r>
              <a:rPr lang="en-US" dirty="0">
                <a:solidFill>
                  <a:srgbClr val="C00000"/>
                </a:solidFill>
                <a:latin typeface="Marker Felt Wide" panose="02000400000000000000" pitchFamily="2" charset="77"/>
              </a:rPr>
              <a:t>There are many things that might make your kid feel uncomfortable, especially when it involves doing something new: </a:t>
            </a:r>
          </a:p>
          <a:p>
            <a:pPr lvl="1"/>
            <a:r>
              <a:rPr lang="en-US" sz="2800" dirty="0">
                <a:solidFill>
                  <a:srgbClr val="C00000"/>
                </a:solidFill>
                <a:latin typeface="Marker Felt Wide" panose="02000400000000000000" pitchFamily="2" charset="77"/>
              </a:rPr>
              <a:t>Trying new foods, making new friends, </a:t>
            </a:r>
          </a:p>
          <a:p>
            <a:pPr lvl="1"/>
            <a:r>
              <a:rPr lang="en-US" sz="2800" dirty="0">
                <a:solidFill>
                  <a:srgbClr val="C00000"/>
                </a:solidFill>
                <a:latin typeface="Marker Felt Wide" panose="02000400000000000000" pitchFamily="2" charset="77"/>
              </a:rPr>
              <a:t>Playing a new sport </a:t>
            </a:r>
          </a:p>
          <a:p>
            <a:pPr lvl="1"/>
            <a:r>
              <a:rPr lang="en-US" sz="2800" dirty="0">
                <a:solidFill>
                  <a:srgbClr val="C00000"/>
                </a:solidFill>
                <a:latin typeface="Marker Felt Wide" panose="02000400000000000000" pitchFamily="2" charset="77"/>
              </a:rPr>
              <a:t>Moving homes and having to go to a new school.</a:t>
            </a:r>
          </a:p>
          <a:p>
            <a:endParaRPr lang="en-US" sz="2200" dirty="0">
              <a:solidFill>
                <a:srgbClr val="C00000"/>
              </a:solidFill>
            </a:endParaRPr>
          </a:p>
        </p:txBody>
      </p:sp>
      <p:pic>
        <p:nvPicPr>
          <p:cNvPr id="5" name="Picture 4" descr="A picture containing person, man, outdoor, standing&#10;&#10;Description automatically generated">
            <a:extLst>
              <a:ext uri="{FF2B5EF4-FFF2-40B4-BE49-F238E27FC236}">
                <a16:creationId xmlns:a16="http://schemas.microsoft.com/office/drawing/2014/main" id="{B1CED7FD-DA01-4B4D-8A21-0771A7296FEB}"/>
              </a:ext>
            </a:extLst>
          </p:cNvPr>
          <p:cNvPicPr>
            <a:picLocks noChangeAspect="1"/>
          </p:cNvPicPr>
          <p:nvPr/>
        </p:nvPicPr>
        <p:blipFill rotWithShape="1">
          <a:blip r:embed="rId3"/>
          <a:srcRect r="10040"/>
          <a:stretch/>
        </p:blipFill>
        <p:spPr>
          <a:xfrm>
            <a:off x="6270276" y="2486297"/>
            <a:ext cx="4802404" cy="3563372"/>
          </a:xfrm>
          <a:prstGeom prst="rect">
            <a:avLst/>
          </a:prstGeom>
        </p:spPr>
      </p:pic>
    </p:spTree>
    <p:extLst>
      <p:ext uri="{BB962C8B-B14F-4D97-AF65-F5344CB8AC3E}">
        <p14:creationId xmlns:p14="http://schemas.microsoft.com/office/powerpoint/2010/main" val="398097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075B5ED-44A5-694B-A1D5-162F5AF00078}"/>
              </a:ext>
            </a:extLst>
          </p:cNvPr>
          <p:cNvSpPr>
            <a:spLocks noGrp="1"/>
          </p:cNvSpPr>
          <p:nvPr>
            <p:ph idx="1"/>
          </p:nvPr>
        </p:nvSpPr>
        <p:spPr>
          <a:xfrm>
            <a:off x="0" y="146311"/>
            <a:ext cx="5042900" cy="5009388"/>
          </a:xfrm>
        </p:spPr>
        <p:txBody>
          <a:bodyPr anchor="t">
            <a:normAutofit/>
          </a:bodyPr>
          <a:lstStyle/>
          <a:p>
            <a:r>
              <a:rPr lang="en-US" b="1" dirty="0">
                <a:latin typeface="Marker Felt Wide" panose="02000400000000000000" pitchFamily="2" charset="77"/>
              </a:rPr>
              <a:t>Just like failure, embracing uncomfortable moments can boost mental strength. </a:t>
            </a:r>
          </a:p>
          <a:p>
            <a:r>
              <a:rPr lang="en-US" b="1" dirty="0">
                <a:latin typeface="Marker Felt Wide" panose="02000400000000000000" pitchFamily="2" charset="77"/>
              </a:rPr>
              <a:t>Encourage your kids to try new things. Help them get started, because that’s the hardest part. </a:t>
            </a:r>
          </a:p>
          <a:p>
            <a:r>
              <a:rPr lang="en-US" b="1" dirty="0">
                <a:latin typeface="Marker Felt Wide" panose="02000400000000000000" pitchFamily="2" charset="77"/>
              </a:rPr>
              <a:t>Once they take that first step, they might realize that it isn’t as difficult as they thought it’d be — and that they might even be good at it!</a:t>
            </a:r>
          </a:p>
          <a:p>
            <a:endParaRPr lang="en-US" sz="1700" dirty="0"/>
          </a:p>
        </p:txBody>
      </p:sp>
      <p:pic>
        <p:nvPicPr>
          <p:cNvPr id="5" name="Picture 4" descr="A picture containing person, child, girl, young&#10;&#10;Description automatically generated">
            <a:extLst>
              <a:ext uri="{FF2B5EF4-FFF2-40B4-BE49-F238E27FC236}">
                <a16:creationId xmlns:a16="http://schemas.microsoft.com/office/drawing/2014/main" id="{A1DE1BD1-93B9-134A-B962-4FC90C9C6452}"/>
              </a:ext>
            </a:extLst>
          </p:cNvPr>
          <p:cNvPicPr>
            <a:picLocks noChangeAspect="1"/>
          </p:cNvPicPr>
          <p:nvPr/>
        </p:nvPicPr>
        <p:blipFill rotWithShape="1">
          <a:blip r:embed="rId3"/>
          <a:srcRect r="1" b="13398"/>
          <a:stretch/>
        </p:blipFill>
        <p:spPr>
          <a:xfrm>
            <a:off x="6038101" y="1689721"/>
            <a:ext cx="5510771" cy="3185632"/>
          </a:xfrm>
          <a:prstGeom prst="rect">
            <a:avLst/>
          </a:prstGeom>
        </p:spPr>
      </p:pic>
    </p:spTree>
    <p:extLst>
      <p:ext uri="{BB962C8B-B14F-4D97-AF65-F5344CB8AC3E}">
        <p14:creationId xmlns:p14="http://schemas.microsoft.com/office/powerpoint/2010/main" val="1611996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2351-0E74-CB4A-A71D-69938D57EB4A}"/>
              </a:ext>
            </a:extLst>
          </p:cNvPr>
          <p:cNvSpPr>
            <a:spLocks noGrp="1"/>
          </p:cNvSpPr>
          <p:nvPr>
            <p:ph type="title"/>
          </p:nvPr>
        </p:nvSpPr>
        <p:spPr>
          <a:xfrm>
            <a:off x="5200856" y="461591"/>
            <a:ext cx="6586491" cy="1286160"/>
          </a:xfrm>
        </p:spPr>
        <p:txBody>
          <a:bodyPr anchor="b">
            <a:normAutofit/>
          </a:bodyPr>
          <a:lstStyle/>
          <a:p>
            <a:r>
              <a:rPr lang="en-US" sz="4100" b="1" dirty="0">
                <a:solidFill>
                  <a:srgbClr val="FF0000"/>
                </a:solidFill>
                <a:latin typeface="Marker Felt Wide" panose="02000400000000000000" pitchFamily="2" charset="77"/>
              </a:rPr>
              <a:t>6.  Not Setting Parent-Child 			Boundaries</a:t>
            </a:r>
          </a:p>
        </p:txBody>
      </p:sp>
      <p:pic>
        <p:nvPicPr>
          <p:cNvPr id="6" name="Picture 5" descr="A group of people sitting and looking at the camera&#10;&#10;Description automatically generated">
            <a:extLst>
              <a:ext uri="{FF2B5EF4-FFF2-40B4-BE49-F238E27FC236}">
                <a16:creationId xmlns:a16="http://schemas.microsoft.com/office/drawing/2014/main" id="{BC4A29E4-9485-0348-B20E-7A6A3430154B}"/>
              </a:ext>
            </a:extLst>
          </p:cNvPr>
          <p:cNvPicPr>
            <a:picLocks noChangeAspect="1"/>
          </p:cNvPicPr>
          <p:nvPr/>
        </p:nvPicPr>
        <p:blipFill rotWithShape="1">
          <a:blip r:embed="rId3"/>
          <a:srcRect l="21754" r="36000"/>
          <a:stretch/>
        </p:blipFill>
        <p:spPr>
          <a:xfrm>
            <a:off x="20" y="10"/>
            <a:ext cx="4965410" cy="6857990"/>
          </a:xfrm>
          <a:prstGeom prst="rect">
            <a:avLst/>
          </a:prstGeom>
          <a:effectLst/>
        </p:spPr>
      </p:pic>
      <p:cxnSp>
        <p:nvCxnSpPr>
          <p:cNvPr id="32" name="Straight Connector 2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6C390"/>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586D65B-5D41-4995-A13B-B0A2E4C46EA6}"/>
              </a:ext>
            </a:extLst>
          </p:cNvPr>
          <p:cNvGraphicFramePr>
            <a:graphicFrameLocks noGrp="1"/>
          </p:cNvGraphicFramePr>
          <p:nvPr>
            <p:ph idx="1"/>
            <p:extLst>
              <p:ext uri="{D42A27DB-BD31-4B8C-83A1-F6EECF244321}">
                <p14:modId xmlns:p14="http://schemas.microsoft.com/office/powerpoint/2010/main" val="1314301722"/>
              </p:ext>
            </p:extLst>
          </p:nvPr>
        </p:nvGraphicFramePr>
        <p:xfrm>
          <a:off x="4965431" y="1642820"/>
          <a:ext cx="6586489"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81324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FE2A1558-4F16-3546-B8CD-B84F6EC013D0}"/>
                                            </p:graphicEl>
                                          </p:spTgt>
                                        </p:tgtEl>
                                        <p:attrNameLst>
                                          <p:attrName>style.visibility</p:attrName>
                                        </p:attrNameLst>
                                      </p:cBhvr>
                                      <p:to>
                                        <p:strVal val="visible"/>
                                      </p:to>
                                    </p:set>
                                    <p:anim calcmode="lin" valueType="num">
                                      <p:cBhvr additive="base">
                                        <p:cTn id="7" dur="500" fill="hold"/>
                                        <p:tgtEl>
                                          <p:spTgt spid="5">
                                            <p:graphicEl>
                                              <a:dgm id="{FE2A1558-4F16-3546-B8CD-B84F6EC013D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FE2A1558-4F16-3546-B8CD-B84F6EC013D0}"/>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EE76AE79-6F72-F44A-8E42-3AF7CE097E53}"/>
                                            </p:graphicEl>
                                          </p:spTgt>
                                        </p:tgtEl>
                                        <p:attrNameLst>
                                          <p:attrName>style.visibility</p:attrName>
                                        </p:attrNameLst>
                                      </p:cBhvr>
                                      <p:to>
                                        <p:strVal val="visible"/>
                                      </p:to>
                                    </p:set>
                                    <p:anim calcmode="lin" valueType="num">
                                      <p:cBhvr additive="base">
                                        <p:cTn id="11" dur="500" fill="hold"/>
                                        <p:tgtEl>
                                          <p:spTgt spid="5">
                                            <p:graphicEl>
                                              <a:dgm id="{EE76AE79-6F72-F44A-8E42-3AF7CE097E53}"/>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EE76AE79-6F72-F44A-8E42-3AF7CE097E53}"/>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E9B83247-5776-3D4F-87AE-F2F79382B159}"/>
                                            </p:graphicEl>
                                          </p:spTgt>
                                        </p:tgtEl>
                                        <p:attrNameLst>
                                          <p:attrName>style.visibility</p:attrName>
                                        </p:attrNameLst>
                                      </p:cBhvr>
                                      <p:to>
                                        <p:strVal val="visible"/>
                                      </p:to>
                                    </p:set>
                                    <p:anim calcmode="lin" valueType="num">
                                      <p:cBhvr additive="base">
                                        <p:cTn id="17" dur="500" fill="hold"/>
                                        <p:tgtEl>
                                          <p:spTgt spid="5">
                                            <p:graphicEl>
                                              <a:dgm id="{E9B83247-5776-3D4F-87AE-F2F79382B159}"/>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E9B83247-5776-3D4F-87AE-F2F79382B159}"/>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F9E10C9B-9A10-D549-85CE-4530CDDE3006}"/>
                                            </p:graphicEl>
                                          </p:spTgt>
                                        </p:tgtEl>
                                        <p:attrNameLst>
                                          <p:attrName>style.visibility</p:attrName>
                                        </p:attrNameLst>
                                      </p:cBhvr>
                                      <p:to>
                                        <p:strVal val="visible"/>
                                      </p:to>
                                    </p:set>
                                    <p:anim calcmode="lin" valueType="num">
                                      <p:cBhvr additive="base">
                                        <p:cTn id="21" dur="500" fill="hold"/>
                                        <p:tgtEl>
                                          <p:spTgt spid="5">
                                            <p:graphicEl>
                                              <a:dgm id="{F9E10C9B-9A10-D549-85CE-4530CDDE3006}"/>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F9E10C9B-9A10-D549-85CE-4530CDDE300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glasses&#10;&#10;Description automatically generated">
            <a:extLst>
              <a:ext uri="{FF2B5EF4-FFF2-40B4-BE49-F238E27FC236}">
                <a16:creationId xmlns:a16="http://schemas.microsoft.com/office/drawing/2014/main" id="{790F949F-AAB5-5445-A7E1-752467667405}"/>
              </a:ext>
            </a:extLst>
          </p:cNvPr>
          <p:cNvPicPr>
            <a:picLocks noChangeAspect="1"/>
          </p:cNvPicPr>
          <p:nvPr/>
        </p:nvPicPr>
        <p:blipFill rotWithShape="1">
          <a:blip r:embed="rId3"/>
          <a:srcRect l="12686" r="8722"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1D765A1C-C7C5-1140-8B43-745CF3931015}"/>
              </a:ext>
            </a:extLst>
          </p:cNvPr>
          <p:cNvSpPr>
            <a:spLocks noGrp="1"/>
          </p:cNvSpPr>
          <p:nvPr>
            <p:ph idx="1"/>
          </p:nvPr>
        </p:nvSpPr>
        <p:spPr>
          <a:xfrm>
            <a:off x="414928" y="358693"/>
            <a:ext cx="4636758" cy="6394366"/>
          </a:xfrm>
        </p:spPr>
        <p:txBody>
          <a:bodyPr>
            <a:normAutofit fontScale="92500"/>
          </a:bodyPr>
          <a:lstStyle/>
          <a:p>
            <a:r>
              <a:rPr lang="en-US" sz="3900" b="1" dirty="0"/>
              <a:t>Kids who are mentally strong have parents who understand the importance of boundaries and consistency. </a:t>
            </a:r>
          </a:p>
          <a:p>
            <a:r>
              <a:rPr lang="en-US" sz="3900" b="1" dirty="0"/>
              <a:t>Caving in and allowing rules to be negotiated too often can lead to power struggles between you and your child.</a:t>
            </a:r>
          </a:p>
          <a:p>
            <a:endParaRPr lang="en-US" sz="2000" dirty="0"/>
          </a:p>
        </p:txBody>
      </p:sp>
    </p:spTree>
    <p:extLst>
      <p:ext uri="{BB962C8B-B14F-4D97-AF65-F5344CB8AC3E}">
        <p14:creationId xmlns:p14="http://schemas.microsoft.com/office/powerpoint/2010/main" val="1664127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5AFD8D-7788-2E4D-BEF5-1EEE3A0A010C}"/>
              </a:ext>
            </a:extLst>
          </p:cNvPr>
          <p:cNvSpPr>
            <a:spLocks noGrp="1"/>
          </p:cNvSpPr>
          <p:nvPr>
            <p:ph type="title"/>
          </p:nvPr>
        </p:nvSpPr>
        <p:spPr>
          <a:xfrm>
            <a:off x="385960" y="158859"/>
            <a:ext cx="3200400" cy="2647294"/>
          </a:xfrm>
        </p:spPr>
        <p:txBody>
          <a:bodyPr>
            <a:normAutofit/>
          </a:bodyPr>
          <a:lstStyle/>
          <a:p>
            <a:r>
              <a:rPr lang="en-US" dirty="0">
                <a:solidFill>
                  <a:srgbClr val="FFFFFF"/>
                </a:solidFill>
              </a:rPr>
              <a:t>	</a:t>
            </a:r>
            <a:r>
              <a:rPr lang="en-US" sz="4000" b="1" dirty="0">
                <a:solidFill>
                  <a:srgbClr val="FFFFFF"/>
                </a:solidFill>
                <a:effectLst>
                  <a:outerShdw blurRad="50800" dist="38100" dir="13500000" algn="br" rotWithShape="0">
                    <a:prstClr val="black">
                      <a:alpha val="40000"/>
                    </a:prstClr>
                  </a:outerShdw>
                </a:effectLst>
                <a:latin typeface="Arial Rounded MT Bold" panose="020F0704030504030204" pitchFamily="34" charset="77"/>
              </a:rPr>
              <a:t>1. Minimizing Your Kid’s Feelings</a:t>
            </a:r>
            <a:endParaRPr lang="en-US" b="1" dirty="0">
              <a:solidFill>
                <a:srgbClr val="FFFFFF"/>
              </a:solidFill>
              <a:effectLst>
                <a:outerShdw blurRad="50800" dist="38100" dir="13500000" algn="br" rotWithShape="0">
                  <a:prstClr val="black">
                    <a:alpha val="40000"/>
                  </a:prstClr>
                </a:outerShdw>
              </a:effectLst>
              <a:latin typeface="Arial Rounded MT Bold" panose="020F0704030504030204" pitchFamily="34" charset="77"/>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8762A62-0AE1-9D45-9F47-0AB94E01415F}"/>
              </a:ext>
            </a:extLst>
          </p:cNvPr>
          <p:cNvSpPr>
            <a:spLocks noGrp="1"/>
          </p:cNvSpPr>
          <p:nvPr>
            <p:ph idx="1"/>
          </p:nvPr>
        </p:nvSpPr>
        <p:spPr>
          <a:xfrm>
            <a:off x="4460289" y="540940"/>
            <a:ext cx="6906491" cy="6621860"/>
          </a:xfrm>
        </p:spPr>
        <p:txBody>
          <a:bodyPr anchor="ctr">
            <a:normAutofit/>
          </a:bodyPr>
          <a:lstStyle/>
          <a:p>
            <a:r>
              <a:rPr lang="en-US" sz="3600" b="1" dirty="0">
                <a:solidFill>
                  <a:schemeClr val="accent2"/>
                </a:solidFill>
                <a:effectLst>
                  <a:outerShdw blurRad="50800" dist="38100" dir="13500000" algn="br" rotWithShape="0">
                    <a:prstClr val="black">
                      <a:alpha val="40000"/>
                    </a:prstClr>
                  </a:outerShdw>
                </a:effectLst>
                <a:latin typeface="Marker Felt Wide" panose="02000400000000000000" pitchFamily="2" charset="77"/>
              </a:rPr>
              <a:t>Kids need to know that it’s healthy to express and talk about their emotions. </a:t>
            </a:r>
          </a:p>
          <a:p>
            <a:r>
              <a:rPr lang="en-US" sz="3600" b="1" dirty="0">
                <a:solidFill>
                  <a:schemeClr val="accent2"/>
                </a:solidFill>
                <a:effectLst>
                  <a:outerShdw blurRad="50800" dist="38100" dir="13500000" algn="br" rotWithShape="0">
                    <a:prstClr val="black">
                      <a:alpha val="40000"/>
                    </a:prstClr>
                  </a:outerShdw>
                </a:effectLst>
                <a:latin typeface="Marker Felt Wide" panose="02000400000000000000" pitchFamily="2" charset="77"/>
              </a:rPr>
              <a:t>When parents tell their kids things such as </a:t>
            </a:r>
          </a:p>
          <a:p>
            <a:pPr marL="0" indent="0">
              <a:buNone/>
            </a:pPr>
            <a:r>
              <a:rPr lang="en-US" sz="3600" b="1" dirty="0">
                <a:solidFill>
                  <a:schemeClr val="accent2"/>
                </a:solidFill>
                <a:effectLst>
                  <a:outerShdw blurRad="50800" dist="38100" dir="13500000" algn="br" rotWithShape="0">
                    <a:prstClr val="black">
                      <a:alpha val="40000"/>
                    </a:prstClr>
                  </a:outerShdw>
                </a:effectLst>
                <a:latin typeface="Marker Felt Wide" panose="02000400000000000000" pitchFamily="2" charset="77"/>
              </a:rPr>
              <a:t>  -- “don’t be so sad about it” or     </a:t>
            </a:r>
          </a:p>
          <a:p>
            <a:pPr marL="0" indent="0">
              <a:buNone/>
            </a:pPr>
            <a:r>
              <a:rPr lang="en-US" sz="3600" b="1" dirty="0">
                <a:solidFill>
                  <a:schemeClr val="accent2"/>
                </a:solidFill>
                <a:effectLst>
                  <a:outerShdw blurRad="50800" dist="38100" dir="13500000" algn="br" rotWithShape="0">
                    <a:prstClr val="black">
                      <a:alpha val="40000"/>
                    </a:prstClr>
                  </a:outerShdw>
                </a:effectLst>
                <a:latin typeface="Marker Felt Wide" panose="02000400000000000000" pitchFamily="2" charset="77"/>
              </a:rPr>
              <a:t>  -- “it’s not a big deal,” they’re 	sending the message that 	feelings don’t matter and 	that it’s better to suppress 	them.</a:t>
            </a:r>
          </a:p>
          <a:p>
            <a:endParaRPr lang="en-US" dirty="0"/>
          </a:p>
        </p:txBody>
      </p:sp>
      <p:pic>
        <p:nvPicPr>
          <p:cNvPr id="5" name="Picture 4" descr="A picture containing person, building, outdoor, young&#10;&#10;Description automatically generated">
            <a:extLst>
              <a:ext uri="{FF2B5EF4-FFF2-40B4-BE49-F238E27FC236}">
                <a16:creationId xmlns:a16="http://schemas.microsoft.com/office/drawing/2014/main" id="{742E50F3-4320-FF4E-A8D3-E3773A4C0EDE}"/>
              </a:ext>
            </a:extLst>
          </p:cNvPr>
          <p:cNvPicPr>
            <a:picLocks noChangeAspect="1"/>
          </p:cNvPicPr>
          <p:nvPr/>
        </p:nvPicPr>
        <p:blipFill>
          <a:blip r:embed="rId3"/>
          <a:stretch>
            <a:fillRect/>
          </a:stretch>
        </p:blipFill>
        <p:spPr>
          <a:xfrm>
            <a:off x="296065" y="2872191"/>
            <a:ext cx="4011225" cy="3860167"/>
          </a:xfrm>
          <a:prstGeom prst="ellipse">
            <a:avLst/>
          </a:prstGeom>
        </p:spPr>
      </p:pic>
    </p:spTree>
    <p:extLst>
      <p:ext uri="{BB962C8B-B14F-4D97-AF65-F5344CB8AC3E}">
        <p14:creationId xmlns:p14="http://schemas.microsoft.com/office/powerpoint/2010/main" val="1683754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68DBD25D-176B-E842-B9B9-195455BA0F67}"/>
              </a:ext>
            </a:extLst>
          </p:cNvPr>
          <p:cNvSpPr>
            <a:spLocks noGrp="1"/>
          </p:cNvSpPr>
          <p:nvPr>
            <p:ph type="title"/>
          </p:nvPr>
        </p:nvSpPr>
        <p:spPr>
          <a:xfrm>
            <a:off x="1047280" y="759805"/>
            <a:ext cx="10306520" cy="1325563"/>
          </a:xfrm>
        </p:spPr>
        <p:txBody>
          <a:bodyPr>
            <a:normAutofit/>
          </a:bodyPr>
          <a:lstStyle/>
          <a:p>
            <a:r>
              <a:rPr lang="en-US" dirty="0">
                <a:solidFill>
                  <a:srgbClr val="FFFFFF"/>
                </a:solidFill>
                <a:effectLst>
                  <a:outerShdw blurRad="50800" dist="38100" dir="13500000" algn="br" rotWithShape="0">
                    <a:prstClr val="black">
                      <a:alpha val="40000"/>
                    </a:prstClr>
                  </a:outerShdw>
                </a:effectLst>
                <a:latin typeface="Arial Rounded MT Bold" panose="020F0704030504030204" pitchFamily="34" charset="77"/>
              </a:rPr>
              <a:t>7. Not Taking Care of Yourself</a:t>
            </a:r>
          </a:p>
        </p:txBody>
      </p:sp>
      <p:sp>
        <p:nvSpPr>
          <p:cNvPr id="3" name="Content Placeholder 2">
            <a:extLst>
              <a:ext uri="{FF2B5EF4-FFF2-40B4-BE49-F238E27FC236}">
                <a16:creationId xmlns:a16="http://schemas.microsoft.com/office/drawing/2014/main" id="{9FC158BF-450A-7145-8488-F7D22145A55E}"/>
              </a:ext>
            </a:extLst>
          </p:cNvPr>
          <p:cNvSpPr>
            <a:spLocks noGrp="1"/>
          </p:cNvSpPr>
          <p:nvPr>
            <p:ph idx="1"/>
          </p:nvPr>
        </p:nvSpPr>
        <p:spPr>
          <a:xfrm>
            <a:off x="1290704" y="2440867"/>
            <a:ext cx="5005966" cy="4479924"/>
          </a:xfrm>
        </p:spPr>
        <p:txBody>
          <a:bodyPr>
            <a:normAutofit lnSpcReduction="10000"/>
          </a:bodyPr>
          <a:lstStyle/>
          <a:p>
            <a:pPr>
              <a:lnSpc>
                <a:spcPct val="100000"/>
              </a:lnSpc>
              <a:spcBef>
                <a:spcPts val="0"/>
              </a:spcBef>
            </a:pPr>
            <a:r>
              <a:rPr lang="en-US" sz="3200" b="1" dirty="0">
                <a:latin typeface="Marker Felt Wide" panose="02000400000000000000" pitchFamily="2" charset="77"/>
              </a:rPr>
              <a:t>The older we get, the harder it becomes to maintain healthy habits (e.g., eating healthy, exercising daily, taking time to restore). </a:t>
            </a:r>
          </a:p>
          <a:p>
            <a:pPr>
              <a:lnSpc>
                <a:spcPct val="100000"/>
              </a:lnSpc>
              <a:spcBef>
                <a:spcPts val="0"/>
              </a:spcBef>
            </a:pPr>
            <a:r>
              <a:rPr lang="en-US" sz="3200" b="1" dirty="0">
                <a:latin typeface="Marker Felt Wide" panose="02000400000000000000" pitchFamily="2" charset="77"/>
              </a:rPr>
              <a:t>That’s why it’s important to model self-care habits for your kids.</a:t>
            </a:r>
          </a:p>
          <a:p>
            <a:endParaRPr lang="en-US" sz="2400" dirty="0"/>
          </a:p>
        </p:txBody>
      </p:sp>
      <p:pic>
        <p:nvPicPr>
          <p:cNvPr id="5" name="Picture 4" descr="A picture containing game, toy, table&#10;&#10;Description automatically generated">
            <a:extLst>
              <a:ext uri="{FF2B5EF4-FFF2-40B4-BE49-F238E27FC236}">
                <a16:creationId xmlns:a16="http://schemas.microsoft.com/office/drawing/2014/main" id="{FA932835-8A05-EE41-8B65-5038CC5FA6DD}"/>
              </a:ext>
            </a:extLst>
          </p:cNvPr>
          <p:cNvPicPr>
            <a:picLocks noChangeAspect="1"/>
          </p:cNvPicPr>
          <p:nvPr/>
        </p:nvPicPr>
        <p:blipFill rotWithShape="1">
          <a:blip r:embed="rId3"/>
          <a:srcRect r="10040"/>
          <a:stretch/>
        </p:blipFill>
        <p:spPr>
          <a:xfrm>
            <a:off x="6098892" y="2492376"/>
            <a:ext cx="4802404" cy="3563372"/>
          </a:xfrm>
          <a:prstGeom prst="rect">
            <a:avLst/>
          </a:prstGeom>
        </p:spPr>
      </p:pic>
    </p:spTree>
    <p:extLst>
      <p:ext uri="{BB962C8B-B14F-4D97-AF65-F5344CB8AC3E}">
        <p14:creationId xmlns:p14="http://schemas.microsoft.com/office/powerpoint/2010/main" val="11466875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1506B5-E65C-C04C-919D-00B14462BC76}"/>
              </a:ext>
            </a:extLst>
          </p:cNvPr>
          <p:cNvSpPr>
            <a:spLocks noGrp="1"/>
          </p:cNvSpPr>
          <p:nvPr>
            <p:ph idx="1"/>
          </p:nvPr>
        </p:nvSpPr>
        <p:spPr>
          <a:xfrm>
            <a:off x="496824" y="799352"/>
            <a:ext cx="5182454" cy="5510738"/>
          </a:xfrm>
        </p:spPr>
        <p:txBody>
          <a:bodyPr anchor="ctr">
            <a:noAutofit/>
          </a:bodyPr>
          <a:lstStyle/>
          <a:p>
            <a:pPr>
              <a:lnSpc>
                <a:spcPct val="120000"/>
              </a:lnSpc>
              <a:spcBef>
                <a:spcPts val="0"/>
              </a:spcBef>
            </a:pPr>
            <a:r>
              <a:rPr lang="en-US" sz="3200" b="1" dirty="0">
                <a:latin typeface="Marker Felt Wide" panose="02000400000000000000" pitchFamily="2" charset="77"/>
              </a:rPr>
              <a:t>It’s also critical to practice healthy coping skills in front of your children. </a:t>
            </a:r>
          </a:p>
          <a:p>
            <a:pPr>
              <a:lnSpc>
                <a:spcPct val="120000"/>
              </a:lnSpc>
              <a:spcBef>
                <a:spcPts val="0"/>
              </a:spcBef>
            </a:pPr>
            <a:r>
              <a:rPr lang="en-US" sz="3200" b="1" dirty="0">
                <a:latin typeface="Marker Felt Wide" panose="02000400000000000000" pitchFamily="2" charset="77"/>
              </a:rPr>
              <a:t>For example, if you’re stressed about work, consider telling your child, “I had a very tiring day at work, and I’m going to relax with tea and a book.” </a:t>
            </a:r>
          </a:p>
          <a:p>
            <a:endParaRPr lang="en-US" sz="2000" dirty="0"/>
          </a:p>
        </p:txBody>
      </p:sp>
      <p:sp>
        <p:nvSpPr>
          <p:cNvPr id="46"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sitting in a living room&#10;&#10;Description automatically generated">
            <a:extLst>
              <a:ext uri="{FF2B5EF4-FFF2-40B4-BE49-F238E27FC236}">
                <a16:creationId xmlns:a16="http://schemas.microsoft.com/office/drawing/2014/main" id="{0ACF5801-3D40-B648-BE4A-A24DC9588BA0}"/>
              </a:ext>
            </a:extLst>
          </p:cNvPr>
          <p:cNvPicPr>
            <a:picLocks noChangeAspect="1"/>
          </p:cNvPicPr>
          <p:nvPr/>
        </p:nvPicPr>
        <p:blipFill rotWithShape="1">
          <a:blip r:embed="rId3"/>
          <a:srcRect l="7380" r="23762" b="1"/>
          <a:stretch/>
        </p:blipFill>
        <p:spPr>
          <a:xfrm>
            <a:off x="5977788" y="799352"/>
            <a:ext cx="5425410" cy="5259296"/>
          </a:xfrm>
          <a:prstGeom prst="rect">
            <a:avLst/>
          </a:prstGeom>
        </p:spPr>
      </p:pic>
    </p:spTree>
    <p:extLst>
      <p:ext uri="{BB962C8B-B14F-4D97-AF65-F5344CB8AC3E}">
        <p14:creationId xmlns:p14="http://schemas.microsoft.com/office/powerpoint/2010/main" val="4090998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F0560E5-7723-EE4A-9142-85C95DC7D3E8}"/>
              </a:ext>
            </a:extLst>
          </p:cNvPr>
          <p:cNvSpPr>
            <a:spLocks noGrp="1"/>
          </p:cNvSpPr>
          <p:nvPr>
            <p:ph type="title"/>
          </p:nvPr>
        </p:nvSpPr>
        <p:spPr>
          <a:xfrm>
            <a:off x="692728" y="706164"/>
            <a:ext cx="4200555" cy="2339691"/>
          </a:xfrm>
        </p:spPr>
        <p:txBody>
          <a:bodyPr>
            <a:normAutofit fontScale="90000"/>
          </a:bodyPr>
          <a:lstStyle/>
          <a:p>
            <a:r>
              <a:rPr lang="en-US"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rPr>
              <a:t>What Does the Bible Say About 	Mental     </a:t>
            </a:r>
            <a:br>
              <a:rPr lang="en-US"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rPr>
            </a:br>
            <a:r>
              <a:rPr lang="en-US"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rPr>
              <a:t>    Strength?</a:t>
            </a:r>
          </a:p>
        </p:txBody>
      </p:sp>
      <p:sp>
        <p:nvSpPr>
          <p:cNvPr id="7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E08CCD4-3356-6847-9878-8964AB5F187A}"/>
              </a:ext>
            </a:extLst>
          </p:cNvPr>
          <p:cNvSpPr>
            <a:spLocks noGrp="1"/>
          </p:cNvSpPr>
          <p:nvPr>
            <p:ph idx="1"/>
          </p:nvPr>
        </p:nvSpPr>
        <p:spPr>
          <a:xfrm>
            <a:off x="5352177" y="1685415"/>
            <a:ext cx="5981084" cy="4602072"/>
          </a:xfrm>
        </p:spPr>
        <p:txBody>
          <a:bodyPr anchor="ctr">
            <a:normAutofit lnSpcReduction="10000"/>
          </a:bodyPr>
          <a:lstStyle/>
          <a:p>
            <a:pPr marL="0" indent="0">
              <a:buNone/>
            </a:pPr>
            <a:r>
              <a:rPr lang="en-US" sz="3600" b="1" i="1" dirty="0">
                <a:solidFill>
                  <a:schemeClr val="bg1"/>
                </a:solidFill>
                <a:effectLst>
                  <a:outerShdw blurRad="50800" dist="38100" dir="13500000" algn="br" rotWithShape="0">
                    <a:prstClr val="black">
                      <a:alpha val="40000"/>
                    </a:prstClr>
                  </a:outerShdw>
                </a:effectLst>
              </a:rPr>
              <a:t>“Do not be anxious about anything, but in everything by prayer and supplication with thanksgiving, let your requests be made known to God. And the peace of God, which surpasses all understanding, will guard your hearts and your minds in Christ Jesus.”</a:t>
            </a:r>
            <a:endParaRPr lang="en-US" sz="4400" b="1" i="1" dirty="0">
              <a:solidFill>
                <a:schemeClr val="bg1"/>
              </a:solidFill>
              <a:effectLst>
                <a:outerShdw blurRad="50800" dist="38100" dir="13500000" algn="br" rotWithShape="0">
                  <a:prstClr val="black">
                    <a:alpha val="40000"/>
                  </a:prstClr>
                </a:outerShdw>
              </a:effectLst>
            </a:endParaRPr>
          </a:p>
        </p:txBody>
      </p:sp>
      <p:pic>
        <p:nvPicPr>
          <p:cNvPr id="5" name="Picture 4" descr="A picture containing colorful, girl, child, little&#10;&#10;Description automatically generated">
            <a:extLst>
              <a:ext uri="{FF2B5EF4-FFF2-40B4-BE49-F238E27FC236}">
                <a16:creationId xmlns:a16="http://schemas.microsoft.com/office/drawing/2014/main" id="{08B226A5-B4A0-8C42-AF32-B2E40E38E573}"/>
              </a:ext>
            </a:extLst>
          </p:cNvPr>
          <p:cNvPicPr>
            <a:picLocks noChangeAspect="1"/>
          </p:cNvPicPr>
          <p:nvPr/>
        </p:nvPicPr>
        <p:blipFill>
          <a:blip r:embed="rId3"/>
          <a:stretch>
            <a:fillRect/>
          </a:stretch>
        </p:blipFill>
        <p:spPr>
          <a:xfrm rot="21303169">
            <a:off x="249437" y="3223748"/>
            <a:ext cx="4770428" cy="3177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B1048BD5-1D8D-9D45-99A3-A7EEE46B66BD}"/>
              </a:ext>
            </a:extLst>
          </p:cNvPr>
          <p:cNvSpPr/>
          <p:nvPr/>
        </p:nvSpPr>
        <p:spPr>
          <a:xfrm>
            <a:off x="5198338" y="310597"/>
            <a:ext cx="4956806" cy="923330"/>
          </a:xfrm>
          <a:prstGeom prst="rect">
            <a:avLst/>
          </a:prstGeom>
          <a:noFill/>
        </p:spPr>
        <p:txBody>
          <a:bodyPr wrap="none" lIns="91440" tIns="45720" rIns="91440" bIns="45720">
            <a:spAutoFit/>
          </a:bodyPr>
          <a:lstStyle/>
          <a:p>
            <a:pPr algn="ctr"/>
            <a:r>
              <a:rPr lang="en-US" sz="5400" b="1" cap="none" spc="0" dirty="0">
                <a:ln w="12700">
                  <a:noFill/>
                  <a:prstDash val="solid"/>
                </a:ln>
                <a:solidFill>
                  <a:srgbClr val="FF0000"/>
                </a:solidFill>
                <a:effectLst>
                  <a:outerShdw blurRad="41275" dist="20320" dir="1800000" algn="tl" rotWithShape="0">
                    <a:srgbClr val="000000">
                      <a:alpha val="40000"/>
                    </a:srgbClr>
                  </a:outerShdw>
                </a:effectLst>
              </a:rPr>
              <a:t>Philippines 4:6-7</a:t>
            </a:r>
          </a:p>
        </p:txBody>
      </p:sp>
    </p:spTree>
    <p:extLst>
      <p:ext uri="{BB962C8B-B14F-4D97-AF65-F5344CB8AC3E}">
        <p14:creationId xmlns:p14="http://schemas.microsoft.com/office/powerpoint/2010/main" val="19562479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DE26-A8A8-4644-98E0-1DF9570B6E6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5844C5D-7DE9-9A49-81D0-9C7F88687830}"/>
              </a:ext>
            </a:extLst>
          </p:cNvPr>
          <p:cNvSpPr>
            <a:spLocks noGrp="1"/>
          </p:cNvSpPr>
          <p:nvPr>
            <p:ph idx="1"/>
          </p:nvPr>
        </p:nvSpPr>
        <p:spPr/>
        <p:txBody>
          <a:bodyPr>
            <a:normAutofit fontScale="92500" lnSpcReduction="10000"/>
          </a:bodyPr>
          <a:lstStyle/>
          <a:p>
            <a:pPr marL="0" indent="0" algn="ctr">
              <a:buNone/>
            </a:pPr>
            <a:r>
              <a:rPr lang="en-US" sz="5400" dirty="0"/>
              <a:t>7 Biggest Parenting Mistakes That Destroy Kids Mental Strength</a:t>
            </a:r>
          </a:p>
          <a:p>
            <a:pPr marL="0" indent="0" algn="ctr">
              <a:buNone/>
            </a:pPr>
            <a:r>
              <a:rPr lang="en-US" sz="5400" dirty="0"/>
              <a:t>by</a:t>
            </a:r>
          </a:p>
          <a:p>
            <a:pPr marL="0" indent="0" algn="ctr">
              <a:buNone/>
            </a:pPr>
            <a:r>
              <a:rPr lang="en-US" sz="5400" dirty="0"/>
              <a:t>Tracey  Hutchinson PHD, LMHC </a:t>
            </a:r>
          </a:p>
          <a:p>
            <a:pPr marL="0" indent="0" algn="ctr">
              <a:buNone/>
            </a:pPr>
            <a:endParaRPr lang="en-US" sz="5400" dirty="0"/>
          </a:p>
          <a:p>
            <a:pPr marL="0" indent="0" algn="ctr">
              <a:buNone/>
            </a:pPr>
            <a:r>
              <a:rPr lang="en-US" sz="2600" dirty="0"/>
              <a:t>Powerpoint developed by Tanya Muganda</a:t>
            </a:r>
          </a:p>
        </p:txBody>
      </p:sp>
    </p:spTree>
    <p:extLst>
      <p:ext uri="{BB962C8B-B14F-4D97-AF65-F5344CB8AC3E}">
        <p14:creationId xmlns:p14="http://schemas.microsoft.com/office/powerpoint/2010/main" val="5032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6EDFA6A-01A5-5E4D-A53C-773710154600}"/>
              </a:ext>
            </a:extLst>
          </p:cNvPr>
          <p:cNvSpPr>
            <a:spLocks noGrp="1"/>
          </p:cNvSpPr>
          <p:nvPr>
            <p:ph idx="1"/>
          </p:nvPr>
        </p:nvSpPr>
        <p:spPr>
          <a:xfrm>
            <a:off x="646942" y="518675"/>
            <a:ext cx="4559425" cy="5834577"/>
          </a:xfrm>
        </p:spPr>
        <p:txBody>
          <a:bodyPr anchor="ctr">
            <a:normAutofit/>
          </a:bodyPr>
          <a:lstStyle/>
          <a:p>
            <a:r>
              <a:rPr lang="en-US" sz="3000" b="1" dirty="0">
                <a:latin typeface="Marker Felt Wide" panose="02000400000000000000" pitchFamily="2" charset="77"/>
              </a:rPr>
              <a:t>If your kid is displaying expressions of fear during a loud storm, for example, consider saying, “I know you’re scared right now.” </a:t>
            </a:r>
          </a:p>
          <a:p>
            <a:r>
              <a:rPr lang="en-US" sz="3000" b="1" dirty="0">
                <a:latin typeface="Marker Felt Wide" panose="02000400000000000000" pitchFamily="2" charset="77"/>
              </a:rPr>
              <a:t>Then ask them what they think would make them feel better. </a:t>
            </a:r>
          </a:p>
          <a:p>
            <a:r>
              <a:rPr lang="en-US" sz="3000" b="1" dirty="0">
                <a:latin typeface="Marker Felt Wide" panose="02000400000000000000" pitchFamily="2" charset="77"/>
              </a:rPr>
              <a:t>This teaches them how to manage and cope with emotions on their own.</a:t>
            </a:r>
          </a:p>
          <a:p>
            <a:endParaRPr lang="en-US"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in a white shirt&#10;&#10;Description automatically generated">
            <a:extLst>
              <a:ext uri="{FF2B5EF4-FFF2-40B4-BE49-F238E27FC236}">
                <a16:creationId xmlns:a16="http://schemas.microsoft.com/office/drawing/2014/main" id="{29CDE259-5CFC-7944-9FA4-CAD4CB8720C9}"/>
              </a:ext>
            </a:extLst>
          </p:cNvPr>
          <p:cNvPicPr>
            <a:picLocks noChangeAspect="1"/>
          </p:cNvPicPr>
          <p:nvPr/>
        </p:nvPicPr>
        <p:blipFill>
          <a:blip r:embed="rId3"/>
          <a:stretch>
            <a:fillRect/>
          </a:stretch>
        </p:blipFill>
        <p:spPr>
          <a:xfrm>
            <a:off x="6096001" y="856180"/>
            <a:ext cx="5148886" cy="5159568"/>
          </a:xfrm>
          <a:prstGeom prst="rect">
            <a:avLst/>
          </a:prstGeom>
        </p:spPr>
      </p:pic>
    </p:spTree>
    <p:extLst>
      <p:ext uri="{BB962C8B-B14F-4D97-AF65-F5344CB8AC3E}">
        <p14:creationId xmlns:p14="http://schemas.microsoft.com/office/powerpoint/2010/main" val="3533392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BFBD-7948-BA46-AFE5-A7D9DD55FCC2}"/>
              </a:ext>
            </a:extLst>
          </p:cNvPr>
          <p:cNvSpPr>
            <a:spLocks noGrp="1"/>
          </p:cNvSpPr>
          <p:nvPr>
            <p:ph type="title"/>
          </p:nvPr>
        </p:nvSpPr>
        <p:spPr>
          <a:xfrm>
            <a:off x="4635572" y="265877"/>
            <a:ext cx="7556408" cy="1525958"/>
          </a:xfrm>
        </p:spPr>
        <p:txBody>
          <a:bodyPr anchor="b">
            <a:normAutofit/>
          </a:bodyPr>
          <a:lstStyle/>
          <a:p>
            <a:r>
              <a:rPr lang="en-US" b="1" dirty="0">
                <a:solidFill>
                  <a:srgbClr val="0432FF"/>
                </a:solidFill>
                <a:latin typeface="Arial Rounded MT Bold" panose="020F0704030504030204" pitchFamily="34" charset="77"/>
              </a:rPr>
              <a:t>Assurance from the Bible</a:t>
            </a:r>
            <a:br>
              <a:rPr lang="en-US" b="1" dirty="0">
                <a:solidFill>
                  <a:srgbClr val="0432FF"/>
                </a:solidFill>
                <a:latin typeface="Arial Rounded MT Bold" panose="020F0704030504030204" pitchFamily="34" charset="77"/>
              </a:rPr>
            </a:br>
            <a:r>
              <a:rPr lang="en-US" b="1" dirty="0">
                <a:solidFill>
                  <a:srgbClr val="0432FF"/>
                </a:solidFill>
                <a:latin typeface="Arial Rounded MT Bold" panose="020F0704030504030204" pitchFamily="34" charset="77"/>
              </a:rPr>
              <a:t>		John 14:27</a:t>
            </a:r>
          </a:p>
        </p:txBody>
      </p:sp>
      <p:sp>
        <p:nvSpPr>
          <p:cNvPr id="3" name="Content Placeholder 2">
            <a:extLst>
              <a:ext uri="{FF2B5EF4-FFF2-40B4-BE49-F238E27FC236}">
                <a16:creationId xmlns:a16="http://schemas.microsoft.com/office/drawing/2014/main" id="{6EFFBDF6-F549-1B4C-81B2-03B4B7432CE2}"/>
              </a:ext>
            </a:extLst>
          </p:cNvPr>
          <p:cNvSpPr>
            <a:spLocks noGrp="1"/>
          </p:cNvSpPr>
          <p:nvPr>
            <p:ph idx="1"/>
          </p:nvPr>
        </p:nvSpPr>
        <p:spPr>
          <a:xfrm>
            <a:off x="4856332" y="2584608"/>
            <a:ext cx="6758564" cy="3785419"/>
          </a:xfrm>
        </p:spPr>
        <p:txBody>
          <a:bodyPr>
            <a:normAutofit/>
          </a:bodyPr>
          <a:lstStyle/>
          <a:p>
            <a:pPr marL="0" indent="0">
              <a:buNone/>
            </a:pPr>
            <a:r>
              <a:rPr lang="en-US" sz="4400" b="1" i="1" dirty="0"/>
              <a:t>“Peace I leave with you; my peace I give you.  I do not give to you as the world gives.  Do not let your hearts be troubled and do not be afraid.”</a:t>
            </a:r>
          </a:p>
        </p:txBody>
      </p:sp>
      <p:pic>
        <p:nvPicPr>
          <p:cNvPr id="4" name="Picture 3" descr="A drawing of a cartoon character&#10;&#10;Description automatically generated">
            <a:extLst>
              <a:ext uri="{FF2B5EF4-FFF2-40B4-BE49-F238E27FC236}">
                <a16:creationId xmlns:a16="http://schemas.microsoft.com/office/drawing/2014/main" id="{D5B67CCB-03D5-614C-89B5-9DFBE436721D}"/>
              </a:ext>
            </a:extLst>
          </p:cNvPr>
          <p:cNvPicPr>
            <a:picLocks noChangeAspect="1"/>
          </p:cNvPicPr>
          <p:nvPr/>
        </p:nvPicPr>
        <p:blipFill rotWithShape="1">
          <a:blip r:embed="rId3">
            <a:clrChange>
              <a:clrFrom>
                <a:srgbClr val="FEFFFF"/>
              </a:clrFrom>
              <a:clrTo>
                <a:srgbClr val="FEFFFF">
                  <a:alpha val="0"/>
                </a:srgbClr>
              </a:clrTo>
            </a:clrChange>
          </a:blip>
          <a:srcRect l="16572" r="15834"/>
          <a:stretch/>
        </p:blipFill>
        <p:spPr>
          <a:xfrm>
            <a:off x="217803" y="330200"/>
            <a:ext cx="4189188" cy="6197599"/>
          </a:xfrm>
          <a:prstGeom prst="rect">
            <a:avLst/>
          </a:prstGeom>
          <a:effectLst/>
        </p:spPr>
      </p:pic>
      <p:cxnSp>
        <p:nvCxnSpPr>
          <p:cNvPr id="6"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5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6924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94"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Rectangle 97">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8824524-9A35-F94F-A741-E98D6BAB130C}"/>
              </a:ext>
            </a:extLst>
          </p:cNvPr>
          <p:cNvSpPr>
            <a:spLocks noGrp="1"/>
          </p:cNvSpPr>
          <p:nvPr>
            <p:ph type="title"/>
          </p:nvPr>
        </p:nvSpPr>
        <p:spPr>
          <a:xfrm>
            <a:off x="1047280" y="759805"/>
            <a:ext cx="10306520" cy="1325563"/>
          </a:xfrm>
        </p:spPr>
        <p:txBody>
          <a:bodyPr>
            <a:normAutofit/>
          </a:bodyPr>
          <a:lstStyle/>
          <a:p>
            <a:r>
              <a:rPr lang="en-US" sz="4000" b="1" dirty="0">
                <a:solidFill>
                  <a:srgbClr val="FFFFFF"/>
                </a:solidFill>
                <a:effectLst>
                  <a:outerShdw blurRad="50800" dist="38100" dir="13500000" algn="br" rotWithShape="0">
                    <a:prstClr val="black">
                      <a:alpha val="40000"/>
                    </a:prstClr>
                  </a:outerShdw>
                </a:effectLst>
                <a:latin typeface="Arial Rounded MT Bold" panose="020F0704030504030204" pitchFamily="34" charset="77"/>
              </a:rPr>
              <a:t>Ellen White, </a:t>
            </a:r>
            <a:r>
              <a:rPr lang="en-US" sz="4000" b="1" i="1" u="sng" dirty="0">
                <a:solidFill>
                  <a:srgbClr val="FFFFFF"/>
                </a:solidFill>
                <a:effectLst>
                  <a:outerShdw blurRad="50800" dist="38100" dir="13500000" algn="br" rotWithShape="0">
                    <a:prstClr val="black">
                      <a:alpha val="40000"/>
                    </a:prstClr>
                  </a:outerShdw>
                </a:effectLst>
                <a:latin typeface="Arial Rounded MT Bold" panose="020F0704030504030204" pitchFamily="34" charset="77"/>
              </a:rPr>
              <a:t>Mind, Character, and Personality</a:t>
            </a:r>
            <a:r>
              <a:rPr lang="en-US" sz="4000" b="1" i="1" dirty="0">
                <a:solidFill>
                  <a:srgbClr val="FFFFFF"/>
                </a:solidFill>
                <a:effectLst>
                  <a:outerShdw blurRad="50800" dist="38100" dir="13500000" algn="br" rotWithShape="0">
                    <a:prstClr val="black">
                      <a:alpha val="40000"/>
                    </a:prstClr>
                  </a:outerShdw>
                </a:effectLst>
                <a:latin typeface="Arial Rounded MT Bold" panose="020F0704030504030204" pitchFamily="34" charset="77"/>
              </a:rPr>
              <a:t>, </a:t>
            </a:r>
            <a:r>
              <a:rPr lang="en-US" sz="4000" b="1" dirty="0">
                <a:solidFill>
                  <a:srgbClr val="FFFFFF"/>
                </a:solidFill>
                <a:effectLst>
                  <a:outerShdw blurRad="50800" dist="38100" dir="13500000" algn="br" rotWithShape="0">
                    <a:prstClr val="black">
                      <a:alpha val="40000"/>
                    </a:prstClr>
                  </a:outerShdw>
                </a:effectLst>
                <a:latin typeface="Arial Rounded MT Bold" panose="020F0704030504030204" pitchFamily="34" charset="77"/>
              </a:rPr>
              <a:t>p. 466 (adapted)</a:t>
            </a:r>
          </a:p>
        </p:txBody>
      </p:sp>
      <p:pic>
        <p:nvPicPr>
          <p:cNvPr id="4" name="Picture 3">
            <a:extLst>
              <a:ext uri="{FF2B5EF4-FFF2-40B4-BE49-F238E27FC236}">
                <a16:creationId xmlns:a16="http://schemas.microsoft.com/office/drawing/2014/main" id="{CFA81743-619C-E84E-841E-616DF70819A3}"/>
              </a:ext>
            </a:extLst>
          </p:cNvPr>
          <p:cNvPicPr>
            <a:picLocks noChangeAspect="1"/>
          </p:cNvPicPr>
          <p:nvPr/>
        </p:nvPicPr>
        <p:blipFill rotWithShape="1">
          <a:blip r:embed="rId3"/>
          <a:srcRect b="13460"/>
          <a:stretch/>
        </p:blipFill>
        <p:spPr>
          <a:xfrm>
            <a:off x="1424902" y="2534823"/>
            <a:ext cx="3209779" cy="3563372"/>
          </a:xfrm>
          <a:prstGeom prst="rect">
            <a:avLst/>
          </a:prstGeom>
        </p:spPr>
      </p:pic>
      <p:sp>
        <p:nvSpPr>
          <p:cNvPr id="3" name="Content Placeholder 2">
            <a:extLst>
              <a:ext uri="{FF2B5EF4-FFF2-40B4-BE49-F238E27FC236}">
                <a16:creationId xmlns:a16="http://schemas.microsoft.com/office/drawing/2014/main" id="{0D49F9F0-DC74-9A46-926D-4E5A3FDEF3A4}"/>
              </a:ext>
            </a:extLst>
          </p:cNvPr>
          <p:cNvSpPr>
            <a:spLocks noGrp="1"/>
          </p:cNvSpPr>
          <p:nvPr>
            <p:ph idx="1"/>
          </p:nvPr>
        </p:nvSpPr>
        <p:spPr>
          <a:xfrm>
            <a:off x="5295569" y="2494450"/>
            <a:ext cx="5927634" cy="3957150"/>
          </a:xfrm>
        </p:spPr>
        <p:txBody>
          <a:bodyPr>
            <a:normAutofit/>
          </a:bodyPr>
          <a:lstStyle/>
          <a:p>
            <a:pPr marL="0" indent="0">
              <a:buNone/>
            </a:pPr>
            <a:r>
              <a:rPr lang="en-US" sz="4000" b="1" i="1" dirty="0"/>
              <a:t>“It is not work that kills; it is worry. The only way to avoid worry is to take every trouble to Christ. Let us not look on the dark side. Let us develop cheerfulness of spirit.” </a:t>
            </a:r>
          </a:p>
          <a:p>
            <a:pPr marL="0" indent="0">
              <a:buNone/>
            </a:pPr>
            <a:endParaRPr lang="en-US" sz="2400" b="1" dirty="0"/>
          </a:p>
        </p:txBody>
      </p:sp>
    </p:spTree>
    <p:extLst>
      <p:ext uri="{BB962C8B-B14F-4D97-AF65-F5344CB8AC3E}">
        <p14:creationId xmlns:p14="http://schemas.microsoft.com/office/powerpoint/2010/main" val="15125453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9E8CF2-8DAA-6343-90C3-4999B3040C03}"/>
              </a:ext>
            </a:extLst>
          </p:cNvPr>
          <p:cNvSpPr>
            <a:spLocks noGrp="1"/>
          </p:cNvSpPr>
          <p:nvPr>
            <p:ph type="title"/>
          </p:nvPr>
        </p:nvSpPr>
        <p:spPr>
          <a:xfrm>
            <a:off x="1159206" y="637763"/>
            <a:ext cx="2907696" cy="5576768"/>
          </a:xfrm>
        </p:spPr>
        <p:txBody>
          <a:bodyPr anchor="t">
            <a:normAutofit fontScale="90000"/>
          </a:bodyPr>
          <a:lstStyle/>
          <a:p>
            <a:r>
              <a:rPr lang="en-US" sz="6600" b="1" dirty="0">
                <a:solidFill>
                  <a:schemeClr val="bg1"/>
                </a:solidFill>
              </a:rPr>
              <a:t>	</a:t>
            </a:r>
            <a:r>
              <a:rPr lang="en-US" sz="6600" b="1"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rPr>
              <a:t>2. Always Saving Them From Failure</a:t>
            </a:r>
          </a:p>
        </p:txBody>
      </p:sp>
      <p:sp>
        <p:nvSpPr>
          <p:cNvPr id="51" name="Rectangle 5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2118" y="0"/>
            <a:ext cx="752987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person, indoor, woman, man&#10;&#10;Description automatically generated">
            <a:extLst>
              <a:ext uri="{FF2B5EF4-FFF2-40B4-BE49-F238E27FC236}">
                <a16:creationId xmlns:a16="http://schemas.microsoft.com/office/drawing/2014/main" id="{75374044-DEFB-454B-9339-F4FC13462019}"/>
              </a:ext>
            </a:extLst>
          </p:cNvPr>
          <p:cNvPicPr>
            <a:picLocks noChangeAspect="1"/>
          </p:cNvPicPr>
          <p:nvPr/>
        </p:nvPicPr>
        <p:blipFill rotWithShape="1">
          <a:blip r:embed="rId3"/>
          <a:srcRect t="21593"/>
          <a:stretch/>
        </p:blipFill>
        <p:spPr>
          <a:xfrm>
            <a:off x="5439976" y="637762"/>
            <a:ext cx="5592818" cy="2927110"/>
          </a:xfrm>
          <a:prstGeom prst="rect">
            <a:avLst/>
          </a:prstGeom>
        </p:spPr>
      </p:pic>
      <p:sp>
        <p:nvSpPr>
          <p:cNvPr id="56" name="Rectangle 5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6" y="3996909"/>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4E614E3-2D6E-5F4B-B8F9-BE882FE04F82}"/>
              </a:ext>
            </a:extLst>
          </p:cNvPr>
          <p:cNvSpPr>
            <a:spLocks noGrp="1"/>
          </p:cNvSpPr>
          <p:nvPr>
            <p:ph idx="1"/>
          </p:nvPr>
        </p:nvSpPr>
        <p:spPr>
          <a:xfrm>
            <a:off x="5439976" y="4197919"/>
            <a:ext cx="6252352" cy="2927110"/>
          </a:xfrm>
        </p:spPr>
        <p:txBody>
          <a:bodyPr>
            <a:normAutofit/>
          </a:bodyPr>
          <a:lstStyle/>
          <a:p>
            <a:r>
              <a:rPr lang="en-US" sz="3600" b="1" dirty="0"/>
              <a:t>As parents, it’s hard to watch our children struggle through challenges that we know we can easily fix</a:t>
            </a:r>
            <a:r>
              <a:rPr lang="en-US" sz="3600" b="1" i="1" dirty="0"/>
              <a:t> for</a:t>
            </a:r>
            <a:r>
              <a:rPr lang="en-US" sz="3600" b="1" dirty="0"/>
              <a:t> them.</a:t>
            </a:r>
          </a:p>
          <a:p>
            <a:endParaRPr lang="en-US" dirty="0"/>
          </a:p>
        </p:txBody>
      </p:sp>
    </p:spTree>
    <p:extLst>
      <p:ext uri="{BB962C8B-B14F-4D97-AF65-F5344CB8AC3E}">
        <p14:creationId xmlns:p14="http://schemas.microsoft.com/office/powerpoint/2010/main" val="168588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1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30" y="0"/>
            <a:ext cx="465736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13">
            <a:extLst>
              <a:ext uri="{FF2B5EF4-FFF2-40B4-BE49-F238E27FC236}">
                <a16:creationId xmlns:a16="http://schemas.microsoft.com/office/drawing/2014/main" id="{C7E45F96-1292-4827-BBD9-CC1AE3B23B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90" y="162350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person, indoor, child, holding&#10;&#10;Description automatically generated">
            <a:extLst>
              <a:ext uri="{FF2B5EF4-FFF2-40B4-BE49-F238E27FC236}">
                <a16:creationId xmlns:a16="http://schemas.microsoft.com/office/drawing/2014/main" id="{AEBC03F4-D9D9-3B43-B0F7-6B377022836B}"/>
              </a:ext>
            </a:extLst>
          </p:cNvPr>
          <p:cNvPicPr>
            <a:picLocks noChangeAspect="1"/>
          </p:cNvPicPr>
          <p:nvPr/>
        </p:nvPicPr>
        <p:blipFill rotWithShape="1">
          <a:blip r:embed="rId3"/>
          <a:srcRect r="9391" b="1"/>
          <a:stretch/>
        </p:blipFill>
        <p:spPr>
          <a:xfrm>
            <a:off x="1150547" y="1991436"/>
            <a:ext cx="5732651" cy="4223096"/>
          </a:xfrm>
          <a:prstGeom prst="rect">
            <a:avLst/>
          </a:prstGeom>
        </p:spPr>
      </p:pic>
      <p:sp>
        <p:nvSpPr>
          <p:cNvPr id="3" name="Content Placeholder 2">
            <a:extLst>
              <a:ext uri="{FF2B5EF4-FFF2-40B4-BE49-F238E27FC236}">
                <a16:creationId xmlns:a16="http://schemas.microsoft.com/office/drawing/2014/main" id="{ED4BDF79-B784-F24F-A959-C57AC11FE168}"/>
              </a:ext>
            </a:extLst>
          </p:cNvPr>
          <p:cNvSpPr>
            <a:spLocks noGrp="1"/>
          </p:cNvSpPr>
          <p:nvPr>
            <p:ph idx="1"/>
          </p:nvPr>
        </p:nvSpPr>
        <p:spPr>
          <a:xfrm>
            <a:off x="7534630" y="318881"/>
            <a:ext cx="4532452" cy="6220237"/>
          </a:xfrm>
        </p:spPr>
        <p:txBody>
          <a:bodyPr>
            <a:noAutofit/>
          </a:bodyPr>
          <a:lstStyle/>
          <a:p>
            <a:r>
              <a:rPr lang="en-US" sz="3200" dirty="0">
                <a:solidFill>
                  <a:schemeClr val="accent2">
                    <a:lumMod val="75000"/>
                  </a:schemeClr>
                </a:solidFill>
                <a:latin typeface="Marker Felt Wide" panose="02000400000000000000" pitchFamily="2" charset="77"/>
              </a:rPr>
              <a:t>But think of it this way: </a:t>
            </a:r>
          </a:p>
          <a:p>
            <a:pPr marL="0" indent="0">
              <a:buNone/>
            </a:pPr>
            <a:endParaRPr lang="en-US" sz="3200" dirty="0">
              <a:solidFill>
                <a:schemeClr val="accent2">
                  <a:lumMod val="75000"/>
                </a:schemeClr>
              </a:solidFill>
              <a:latin typeface="Marker Felt Wide" panose="02000400000000000000" pitchFamily="2" charset="77"/>
            </a:endParaRPr>
          </a:p>
          <a:p>
            <a:pPr lvl="1"/>
            <a:r>
              <a:rPr lang="en-US" sz="3200" dirty="0">
                <a:solidFill>
                  <a:schemeClr val="accent2">
                    <a:lumMod val="75000"/>
                  </a:schemeClr>
                </a:solidFill>
                <a:latin typeface="Marker Felt Wide" panose="02000400000000000000" pitchFamily="2" charset="77"/>
              </a:rPr>
              <a:t>If your kid is doing poorly in school, you know that telling them the homework answers will only backfire, because you can’t be in the classroom when they have to complete those tests on their own. </a:t>
            </a:r>
          </a:p>
          <a:p>
            <a:endParaRPr lang="en-US" sz="1600" dirty="0"/>
          </a:p>
        </p:txBody>
      </p:sp>
    </p:spTree>
    <p:extLst>
      <p:ext uri="{BB962C8B-B14F-4D97-AF65-F5344CB8AC3E}">
        <p14:creationId xmlns:p14="http://schemas.microsoft.com/office/powerpoint/2010/main" val="16600244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81CF50F-F80F-B14B-B49C-C47A5C9F5C84}"/>
              </a:ext>
            </a:extLst>
          </p:cNvPr>
          <p:cNvSpPr>
            <a:spLocks noGrp="1"/>
          </p:cNvSpPr>
          <p:nvPr>
            <p:ph idx="1"/>
          </p:nvPr>
        </p:nvSpPr>
        <p:spPr>
          <a:xfrm>
            <a:off x="507030" y="507662"/>
            <a:ext cx="5452532" cy="5463835"/>
          </a:xfrm>
        </p:spPr>
        <p:txBody>
          <a:bodyPr>
            <a:noAutofit/>
          </a:bodyPr>
          <a:lstStyle/>
          <a:p>
            <a:r>
              <a:rPr lang="en-US" sz="4000" b="1" dirty="0">
                <a:solidFill>
                  <a:schemeClr val="accent2">
                    <a:lumMod val="75000"/>
                  </a:schemeClr>
                </a:solidFill>
                <a:latin typeface="Marker Felt Wide" panose="02000400000000000000" pitchFamily="2" charset="77"/>
              </a:rPr>
              <a:t>Failure is a big part of success. </a:t>
            </a:r>
          </a:p>
          <a:p>
            <a:r>
              <a:rPr lang="en-US" sz="4000" b="1" dirty="0">
                <a:solidFill>
                  <a:schemeClr val="accent2">
                    <a:lumMod val="75000"/>
                  </a:schemeClr>
                </a:solidFill>
                <a:latin typeface="Marker Felt Wide" panose="02000400000000000000" pitchFamily="2" charset="77"/>
              </a:rPr>
              <a:t>If kids are never given the chance to learn the lessons that come with failure.</a:t>
            </a:r>
          </a:p>
          <a:p>
            <a:r>
              <a:rPr lang="en-US" sz="4000" b="1" dirty="0">
                <a:solidFill>
                  <a:schemeClr val="accent2">
                    <a:lumMod val="75000"/>
                  </a:schemeClr>
                </a:solidFill>
                <a:latin typeface="Marker Felt Wide" panose="02000400000000000000" pitchFamily="2" charset="77"/>
              </a:rPr>
              <a:t>They’ll never develop the perseverance they need to rise back up after a setback.</a:t>
            </a:r>
          </a:p>
          <a:p>
            <a:endParaRPr lang="en-US" sz="2400" dirty="0"/>
          </a:p>
        </p:txBody>
      </p:sp>
      <p:sp>
        <p:nvSpPr>
          <p:cNvPr id="86"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oy, doll, drawing, clock&#10;&#10;Description automatically generated">
            <a:extLst>
              <a:ext uri="{FF2B5EF4-FFF2-40B4-BE49-F238E27FC236}">
                <a16:creationId xmlns:a16="http://schemas.microsoft.com/office/drawing/2014/main" id="{9DC08657-ECD0-4B44-9650-340FE0D22DCA}"/>
              </a:ext>
            </a:extLst>
          </p:cNvPr>
          <p:cNvPicPr>
            <a:picLocks noChangeAspect="1"/>
          </p:cNvPicPr>
          <p:nvPr/>
        </p:nvPicPr>
        <p:blipFill rotWithShape="1">
          <a:blip r:embed="rId3"/>
          <a:srcRect l="17993" r="19007" b="-2"/>
          <a:stretch/>
        </p:blipFill>
        <p:spPr>
          <a:xfrm>
            <a:off x="6412117" y="10"/>
            <a:ext cx="5779884" cy="6857990"/>
          </a:xfrm>
          <a:prstGeom prst="rect">
            <a:avLst/>
          </a:prstGeom>
        </p:spPr>
      </p:pic>
      <p:grpSp>
        <p:nvGrpSpPr>
          <p:cNvPr id="88"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81999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6F1C76-96CC-754D-A2F2-E60DA402AA4C}"/>
              </a:ext>
            </a:extLst>
          </p:cNvPr>
          <p:cNvPicPr>
            <a:picLocks noChangeAspect="1"/>
          </p:cNvPicPr>
          <p:nvPr/>
        </p:nvPicPr>
        <p:blipFill rotWithShape="1">
          <a:blip r:embed="rId3"/>
          <a:srcRect r="12894" b="-1"/>
          <a:stretch/>
        </p:blipFill>
        <p:spPr>
          <a:xfrm>
            <a:off x="4061874" y="10"/>
            <a:ext cx="8123744"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2" name="Freeform: Shape 2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0BC85F-9C71-4C43-94E1-BC6D99319E37}"/>
              </a:ext>
            </a:extLst>
          </p:cNvPr>
          <p:cNvSpPr>
            <a:spLocks noGrp="1"/>
          </p:cNvSpPr>
          <p:nvPr>
            <p:ph type="title"/>
          </p:nvPr>
        </p:nvSpPr>
        <p:spPr>
          <a:xfrm>
            <a:off x="335501" y="662835"/>
            <a:ext cx="4364328" cy="1359334"/>
          </a:xfrm>
        </p:spPr>
        <p:txBody>
          <a:bodyPr anchor="b">
            <a:normAutofit/>
          </a:bodyPr>
          <a:lstStyle/>
          <a:p>
            <a:r>
              <a:rPr lang="en-US" sz="4000" b="1" dirty="0">
                <a:solidFill>
                  <a:srgbClr val="C00000"/>
                </a:solidFill>
                <a:latin typeface="Arial Rounded MT Bold" panose="020F0704030504030204" pitchFamily="34" charset="77"/>
              </a:rPr>
              <a:t>Proverbs 24:16</a:t>
            </a:r>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C0AA662-8BE8-5B42-A2E2-B698565148AE}"/>
              </a:ext>
            </a:extLst>
          </p:cNvPr>
          <p:cNvSpPr>
            <a:spLocks noGrp="1"/>
          </p:cNvSpPr>
          <p:nvPr>
            <p:ph idx="1"/>
          </p:nvPr>
        </p:nvSpPr>
        <p:spPr>
          <a:xfrm>
            <a:off x="378271" y="2584217"/>
            <a:ext cx="3922796" cy="3610948"/>
          </a:xfrm>
        </p:spPr>
        <p:txBody>
          <a:bodyPr anchor="t">
            <a:noAutofit/>
          </a:bodyPr>
          <a:lstStyle/>
          <a:p>
            <a:pPr marL="0" indent="0">
              <a:buNone/>
            </a:pPr>
            <a:r>
              <a:rPr lang="en-US" sz="4000" b="1" i="1" dirty="0"/>
              <a:t>“For the righteous falls seven times and rises again, but the wicked stumble in times of calamity.”</a:t>
            </a:r>
          </a:p>
        </p:txBody>
      </p:sp>
    </p:spTree>
    <p:extLst>
      <p:ext uri="{BB962C8B-B14F-4D97-AF65-F5344CB8AC3E}">
        <p14:creationId xmlns:p14="http://schemas.microsoft.com/office/powerpoint/2010/main" val="837219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2218</Words>
  <Application>Microsoft Macintosh PowerPoint</Application>
  <PresentationFormat>Widescreen</PresentationFormat>
  <Paragraphs>169</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Narrow</vt:lpstr>
      <vt:lpstr>Arial Rounded MT Bold</vt:lpstr>
      <vt:lpstr>Calibri</vt:lpstr>
      <vt:lpstr>Calibri Light</vt:lpstr>
      <vt:lpstr>Marker Felt Wide</vt:lpstr>
      <vt:lpstr>Office Theme</vt:lpstr>
      <vt:lpstr>The 7 Biggest Mistakes That Destroy Kids’  Mental Strength</vt:lpstr>
      <vt:lpstr> 1. Minimizing Your Kid’s Feelings</vt:lpstr>
      <vt:lpstr>PowerPoint Presentation</vt:lpstr>
      <vt:lpstr>Assurance from the Bible   John 14:27</vt:lpstr>
      <vt:lpstr>Ellen White, Mind, Character, and Personality, p. 466 (adapted)</vt:lpstr>
      <vt:lpstr> 2. Always Saving Them From Failure</vt:lpstr>
      <vt:lpstr>PowerPoint Presentation</vt:lpstr>
      <vt:lpstr>PowerPoint Presentation</vt:lpstr>
      <vt:lpstr>Proverbs 24:16</vt:lpstr>
      <vt:lpstr> 3. Overindulging           Your Kids</vt:lpstr>
      <vt:lpstr>PowerPoint Presentation</vt:lpstr>
      <vt:lpstr>Amy Morin, LCSW    Psychotherapist </vt:lpstr>
      <vt:lpstr>Child Guidance,        p. 234</vt:lpstr>
      <vt:lpstr>4. Expecting Perfection</vt:lpstr>
      <vt:lpstr>PowerPoint Presentation</vt:lpstr>
      <vt:lpstr>5. Making Sure They Always Feel Comfortable</vt:lpstr>
      <vt:lpstr>PowerPoint Presentation</vt:lpstr>
      <vt:lpstr>6.  Not Setting Parent-Child    Boundaries</vt:lpstr>
      <vt:lpstr>PowerPoint Presentation</vt:lpstr>
      <vt:lpstr>7. Not Taking Care of Yourself</vt:lpstr>
      <vt:lpstr>PowerPoint Presentation</vt:lpstr>
      <vt:lpstr>What Does the Bible Say About  Mental          Strength?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7 Biggest Mistakes That Destroy Kids’  Mental Strength</dc:title>
  <dc:creator>Koh, Linda Mei Lin</dc:creator>
  <cp:lastModifiedBy>Koh, Linda Mei Lin</cp:lastModifiedBy>
  <cp:revision>1</cp:revision>
  <dcterms:created xsi:type="dcterms:W3CDTF">2020-10-15T01:40:59Z</dcterms:created>
  <dcterms:modified xsi:type="dcterms:W3CDTF">2020-10-15T03:05:56Z</dcterms:modified>
</cp:coreProperties>
</file>