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73" r:id="rId4"/>
  </p:sldMasterIdLst>
  <p:notesMasterIdLst>
    <p:notesMasterId r:id="rId29"/>
  </p:notesMasterIdLst>
  <p:handoutMasterIdLst>
    <p:handoutMasterId r:id="rId30"/>
  </p:handoutMasterIdLst>
  <p:sldIdLst>
    <p:sldId id="256" r:id="rId5"/>
    <p:sldId id="257" r:id="rId6"/>
    <p:sldId id="258" r:id="rId7"/>
    <p:sldId id="263" r:id="rId8"/>
    <p:sldId id="267" r:id="rId9"/>
    <p:sldId id="262" r:id="rId10"/>
    <p:sldId id="270" r:id="rId11"/>
    <p:sldId id="260" r:id="rId12"/>
    <p:sldId id="266" r:id="rId13"/>
    <p:sldId id="264" r:id="rId14"/>
    <p:sldId id="271" r:id="rId15"/>
    <p:sldId id="265" r:id="rId16"/>
    <p:sldId id="268" r:id="rId17"/>
    <p:sldId id="269" r:id="rId18"/>
    <p:sldId id="272" r:id="rId19"/>
    <p:sldId id="273" r:id="rId20"/>
    <p:sldId id="274" r:id="rId21"/>
    <p:sldId id="275" r:id="rId22"/>
    <p:sldId id="276" r:id="rId23"/>
    <p:sldId id="277" r:id="rId24"/>
    <p:sldId id="280" r:id="rId25"/>
    <p:sldId id="259" r:id="rId26"/>
    <p:sldId id="278" r:id="rId27"/>
    <p:sldId id="279"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2F92"/>
    <a:srgbClr val="0096FF"/>
    <a:srgbClr val="7AB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48" autoAdjust="0"/>
    <p:restoredTop sz="73902"/>
  </p:normalViewPr>
  <p:slideViewPr>
    <p:cSldViewPr snapToGrid="0">
      <p:cViewPr varScale="1">
        <p:scale>
          <a:sx n="59" d="100"/>
          <a:sy n="59" d="100"/>
        </p:scale>
        <p:origin x="200" y="32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F872D6-1B0B-474B-AF2F-27992635A5D3}" type="doc">
      <dgm:prSet loTypeId="urn:microsoft.com/office/officeart/2005/8/layout/vList2" loCatId="list" qsTypeId="urn:microsoft.com/office/officeart/2005/8/quickstyle/simple2" qsCatId="simple" csTypeId="urn:microsoft.com/office/officeart/2005/8/colors/colorful5" csCatId="colorful"/>
      <dgm:spPr/>
      <dgm:t>
        <a:bodyPr/>
        <a:lstStyle/>
        <a:p>
          <a:endParaRPr lang="en-US"/>
        </a:p>
      </dgm:t>
    </dgm:pt>
    <dgm:pt modelId="{1DB712DB-E154-4B0C-96D2-0B3F778264C5}">
      <dgm:prSet/>
      <dgm:spPr/>
      <dgm:t>
        <a:bodyPr/>
        <a:lstStyle/>
        <a:p>
          <a:r>
            <a:rPr lang="en-US" b="0" i="0" baseline="0" dirty="0">
              <a:effectLst>
                <a:outerShdw blurRad="50800" dist="38100" dir="13500000" algn="br" rotWithShape="0">
                  <a:prstClr val="black">
                    <a:alpha val="40000"/>
                  </a:prstClr>
                </a:outerShdw>
              </a:effectLst>
              <a:latin typeface="Berlin Sans FB" panose="020E0602020502020306" pitchFamily="34" charset="77"/>
            </a:rPr>
            <a:t>This avoids discipline problems because they cannot hear.</a:t>
          </a:r>
          <a:endParaRPr lang="en-US" b="0" i="0" dirty="0">
            <a:effectLst>
              <a:outerShdw blurRad="50800" dist="38100" dir="13500000" algn="br" rotWithShape="0">
                <a:prstClr val="black">
                  <a:alpha val="40000"/>
                </a:prstClr>
              </a:outerShdw>
            </a:effectLst>
            <a:latin typeface="Berlin Sans FB" panose="020E0602020502020306" pitchFamily="34" charset="77"/>
          </a:endParaRPr>
        </a:p>
      </dgm:t>
    </dgm:pt>
    <dgm:pt modelId="{BEFD7B31-B620-45A5-9151-1129DF41EF7D}" type="parTrans" cxnId="{D7398562-FE2C-43B0-9980-58D77FA40063}">
      <dgm:prSet/>
      <dgm:spPr/>
      <dgm:t>
        <a:bodyPr/>
        <a:lstStyle/>
        <a:p>
          <a:endParaRPr lang="en-US"/>
        </a:p>
      </dgm:t>
    </dgm:pt>
    <dgm:pt modelId="{C92B2565-46FF-4320-BB61-13639253434B}" type="sibTrans" cxnId="{D7398562-FE2C-43B0-9980-58D77FA40063}">
      <dgm:prSet/>
      <dgm:spPr/>
      <dgm:t>
        <a:bodyPr/>
        <a:lstStyle/>
        <a:p>
          <a:endParaRPr lang="en-US"/>
        </a:p>
      </dgm:t>
    </dgm:pt>
    <dgm:pt modelId="{6E191E13-E29C-4C8B-A214-B823456F20BA}">
      <dgm:prSet/>
      <dgm:spPr/>
      <dgm:t>
        <a:bodyPr/>
        <a:lstStyle/>
        <a:p>
          <a:r>
            <a:rPr lang="en-US" b="0" i="0" baseline="0" dirty="0">
              <a:effectLst>
                <a:outerShdw blurRad="50800" dist="38100" dir="13500000" algn="br" rotWithShape="0">
                  <a:prstClr val="black">
                    <a:alpha val="40000"/>
                  </a:prstClr>
                </a:outerShdw>
              </a:effectLst>
              <a:latin typeface="Berlin Sans FB" panose="020E0602020502020306" pitchFamily="34" charset="77"/>
            </a:rPr>
            <a:t>It allows the adults to hear, too.</a:t>
          </a:r>
          <a:endParaRPr lang="en-US" b="0" i="0" dirty="0">
            <a:effectLst>
              <a:outerShdw blurRad="50800" dist="38100" dir="13500000" algn="br" rotWithShape="0">
                <a:prstClr val="black">
                  <a:alpha val="40000"/>
                </a:prstClr>
              </a:outerShdw>
            </a:effectLst>
            <a:latin typeface="Berlin Sans FB" panose="020E0602020502020306" pitchFamily="34" charset="77"/>
          </a:endParaRPr>
        </a:p>
      </dgm:t>
    </dgm:pt>
    <dgm:pt modelId="{219D40FE-296F-4F88-9888-B0F0226B03F9}" type="parTrans" cxnId="{7651BC4E-BBD1-4786-A73B-836AD5772293}">
      <dgm:prSet/>
      <dgm:spPr/>
      <dgm:t>
        <a:bodyPr/>
        <a:lstStyle/>
        <a:p>
          <a:endParaRPr lang="en-US"/>
        </a:p>
      </dgm:t>
    </dgm:pt>
    <dgm:pt modelId="{1CC009B5-2F69-41FF-83B9-C1B4D0F0D73B}" type="sibTrans" cxnId="{7651BC4E-BBD1-4786-A73B-836AD5772293}">
      <dgm:prSet/>
      <dgm:spPr/>
      <dgm:t>
        <a:bodyPr/>
        <a:lstStyle/>
        <a:p>
          <a:endParaRPr lang="en-US"/>
        </a:p>
      </dgm:t>
    </dgm:pt>
    <dgm:pt modelId="{E1021D72-438A-4A82-A4E9-51020FF55309}">
      <dgm:prSet custT="1"/>
      <dgm:spPr/>
      <dgm:t>
        <a:bodyPr/>
        <a:lstStyle/>
        <a:p>
          <a:r>
            <a:rPr lang="en-US" sz="3600" b="0" i="0" baseline="0" dirty="0">
              <a:effectLst>
                <a:outerShdw blurRad="50800" dist="38100" dir="13500000" algn="br" rotWithShape="0">
                  <a:prstClr val="black">
                    <a:alpha val="40000"/>
                  </a:prstClr>
                </a:outerShdw>
              </a:effectLst>
              <a:latin typeface="Berlin Sans FB" panose="020E0602020502020306" pitchFamily="34" charset="77"/>
            </a:rPr>
            <a:t>They can benefit from the story</a:t>
          </a:r>
          <a:r>
            <a:rPr lang="en-US" sz="3400" b="0" i="0" baseline="0" dirty="0">
              <a:effectLst>
                <a:outerShdw blurRad="50800" dist="38100" dir="13500000" algn="br" rotWithShape="0">
                  <a:prstClr val="black">
                    <a:alpha val="40000"/>
                  </a:prstClr>
                </a:outerShdw>
              </a:effectLst>
              <a:latin typeface="Berlin Sans FB" panose="020E0602020502020306" pitchFamily="34" charset="77"/>
            </a:rPr>
            <a:t>.</a:t>
          </a:r>
          <a:endParaRPr lang="en-US" sz="3400" b="0" i="0" dirty="0">
            <a:effectLst>
              <a:outerShdw blurRad="50800" dist="38100" dir="13500000" algn="br" rotWithShape="0">
                <a:prstClr val="black">
                  <a:alpha val="40000"/>
                </a:prstClr>
              </a:outerShdw>
            </a:effectLst>
            <a:latin typeface="Berlin Sans FB" panose="020E0602020502020306" pitchFamily="34" charset="77"/>
          </a:endParaRPr>
        </a:p>
      </dgm:t>
    </dgm:pt>
    <dgm:pt modelId="{7F582848-2B18-49BB-B7F5-0A9A3009B21A}" type="parTrans" cxnId="{DC73D08B-52B3-49B1-BAEC-30E4A1215618}">
      <dgm:prSet/>
      <dgm:spPr/>
      <dgm:t>
        <a:bodyPr/>
        <a:lstStyle/>
        <a:p>
          <a:endParaRPr lang="en-US"/>
        </a:p>
      </dgm:t>
    </dgm:pt>
    <dgm:pt modelId="{B87167CF-DEC9-4990-B125-3B00671314CB}" type="sibTrans" cxnId="{DC73D08B-52B3-49B1-BAEC-30E4A1215618}">
      <dgm:prSet/>
      <dgm:spPr/>
      <dgm:t>
        <a:bodyPr/>
        <a:lstStyle/>
        <a:p>
          <a:endParaRPr lang="en-US"/>
        </a:p>
      </dgm:t>
    </dgm:pt>
    <dgm:pt modelId="{FCC950CC-069F-154C-B885-62F63F56C5DF}" type="pres">
      <dgm:prSet presAssocID="{67F872D6-1B0B-474B-AF2F-27992635A5D3}" presName="linear" presStyleCnt="0">
        <dgm:presLayoutVars>
          <dgm:animLvl val="lvl"/>
          <dgm:resizeHandles val="exact"/>
        </dgm:presLayoutVars>
      </dgm:prSet>
      <dgm:spPr/>
    </dgm:pt>
    <dgm:pt modelId="{D0CEDB5E-9A4B-A044-8AF6-0A3DBDB7ABD7}" type="pres">
      <dgm:prSet presAssocID="{1DB712DB-E154-4B0C-96D2-0B3F778264C5}" presName="parentText" presStyleLbl="node1" presStyleIdx="0" presStyleCnt="3">
        <dgm:presLayoutVars>
          <dgm:chMax val="0"/>
          <dgm:bulletEnabled val="1"/>
        </dgm:presLayoutVars>
      </dgm:prSet>
      <dgm:spPr/>
    </dgm:pt>
    <dgm:pt modelId="{19C6CA23-639D-5549-8384-E0CDD511E17A}" type="pres">
      <dgm:prSet presAssocID="{C92B2565-46FF-4320-BB61-13639253434B}" presName="spacer" presStyleCnt="0"/>
      <dgm:spPr/>
    </dgm:pt>
    <dgm:pt modelId="{367F81C8-AF12-9345-BB0A-8CB39214C704}" type="pres">
      <dgm:prSet presAssocID="{6E191E13-E29C-4C8B-A214-B823456F20BA}" presName="parentText" presStyleLbl="node1" presStyleIdx="1" presStyleCnt="3">
        <dgm:presLayoutVars>
          <dgm:chMax val="0"/>
          <dgm:bulletEnabled val="1"/>
        </dgm:presLayoutVars>
      </dgm:prSet>
      <dgm:spPr/>
    </dgm:pt>
    <dgm:pt modelId="{325F0CF9-C51B-3448-91B9-C9CE6F49D2B6}" type="pres">
      <dgm:prSet presAssocID="{1CC009B5-2F69-41FF-83B9-C1B4D0F0D73B}" presName="spacer" presStyleCnt="0"/>
      <dgm:spPr/>
    </dgm:pt>
    <dgm:pt modelId="{EBEDBCC5-FA74-8D44-9305-C7E4A1554413}" type="pres">
      <dgm:prSet presAssocID="{E1021D72-438A-4A82-A4E9-51020FF55309}" presName="parentText" presStyleLbl="node1" presStyleIdx="2" presStyleCnt="3" custLinFactY="348" custLinFactNeighborY="100000">
        <dgm:presLayoutVars>
          <dgm:chMax val="0"/>
          <dgm:bulletEnabled val="1"/>
        </dgm:presLayoutVars>
      </dgm:prSet>
      <dgm:spPr/>
    </dgm:pt>
  </dgm:ptLst>
  <dgm:cxnLst>
    <dgm:cxn modelId="{E818DC2C-2F1F-144A-A35D-455419F8BFC5}" type="presOf" srcId="{6E191E13-E29C-4C8B-A214-B823456F20BA}" destId="{367F81C8-AF12-9345-BB0A-8CB39214C704}" srcOrd="0" destOrd="0" presId="urn:microsoft.com/office/officeart/2005/8/layout/vList2"/>
    <dgm:cxn modelId="{7651BC4E-BBD1-4786-A73B-836AD5772293}" srcId="{67F872D6-1B0B-474B-AF2F-27992635A5D3}" destId="{6E191E13-E29C-4C8B-A214-B823456F20BA}" srcOrd="1" destOrd="0" parTransId="{219D40FE-296F-4F88-9888-B0F0226B03F9}" sibTransId="{1CC009B5-2F69-41FF-83B9-C1B4D0F0D73B}"/>
    <dgm:cxn modelId="{8B562050-541C-C643-A6C2-4AC5E8DAD935}" type="presOf" srcId="{E1021D72-438A-4A82-A4E9-51020FF55309}" destId="{EBEDBCC5-FA74-8D44-9305-C7E4A1554413}" srcOrd="0" destOrd="0" presId="urn:microsoft.com/office/officeart/2005/8/layout/vList2"/>
    <dgm:cxn modelId="{57365F58-15FD-E445-92C7-5A0CA1AEE090}" type="presOf" srcId="{1DB712DB-E154-4B0C-96D2-0B3F778264C5}" destId="{D0CEDB5E-9A4B-A044-8AF6-0A3DBDB7ABD7}" srcOrd="0" destOrd="0" presId="urn:microsoft.com/office/officeart/2005/8/layout/vList2"/>
    <dgm:cxn modelId="{D7398562-FE2C-43B0-9980-58D77FA40063}" srcId="{67F872D6-1B0B-474B-AF2F-27992635A5D3}" destId="{1DB712DB-E154-4B0C-96D2-0B3F778264C5}" srcOrd="0" destOrd="0" parTransId="{BEFD7B31-B620-45A5-9151-1129DF41EF7D}" sibTransId="{C92B2565-46FF-4320-BB61-13639253434B}"/>
    <dgm:cxn modelId="{DC73D08B-52B3-49B1-BAEC-30E4A1215618}" srcId="{67F872D6-1B0B-474B-AF2F-27992635A5D3}" destId="{E1021D72-438A-4A82-A4E9-51020FF55309}" srcOrd="2" destOrd="0" parTransId="{7F582848-2B18-49BB-B7F5-0A9A3009B21A}" sibTransId="{B87167CF-DEC9-4990-B125-3B00671314CB}"/>
    <dgm:cxn modelId="{F394619F-56DA-9849-9FC5-7F563F661CCE}" type="presOf" srcId="{67F872D6-1B0B-474B-AF2F-27992635A5D3}" destId="{FCC950CC-069F-154C-B885-62F63F56C5DF}" srcOrd="0" destOrd="0" presId="urn:microsoft.com/office/officeart/2005/8/layout/vList2"/>
    <dgm:cxn modelId="{A46CA323-D7ED-AB4D-ABED-1E62C492561F}" type="presParOf" srcId="{FCC950CC-069F-154C-B885-62F63F56C5DF}" destId="{D0CEDB5E-9A4B-A044-8AF6-0A3DBDB7ABD7}" srcOrd="0" destOrd="0" presId="urn:microsoft.com/office/officeart/2005/8/layout/vList2"/>
    <dgm:cxn modelId="{E478E03D-B3D0-394E-873B-72D28ACC3D2D}" type="presParOf" srcId="{FCC950CC-069F-154C-B885-62F63F56C5DF}" destId="{19C6CA23-639D-5549-8384-E0CDD511E17A}" srcOrd="1" destOrd="0" presId="urn:microsoft.com/office/officeart/2005/8/layout/vList2"/>
    <dgm:cxn modelId="{C2E576DE-738A-B342-85CA-96EDBFC53D3B}" type="presParOf" srcId="{FCC950CC-069F-154C-B885-62F63F56C5DF}" destId="{367F81C8-AF12-9345-BB0A-8CB39214C704}" srcOrd="2" destOrd="0" presId="urn:microsoft.com/office/officeart/2005/8/layout/vList2"/>
    <dgm:cxn modelId="{85680EB8-B72E-3347-9101-163057AA10DE}" type="presParOf" srcId="{FCC950CC-069F-154C-B885-62F63F56C5DF}" destId="{325F0CF9-C51B-3448-91B9-C9CE6F49D2B6}" srcOrd="3" destOrd="0" presId="urn:microsoft.com/office/officeart/2005/8/layout/vList2"/>
    <dgm:cxn modelId="{D226DCFD-4555-CB40-B0B9-04E5F5591F35}" type="presParOf" srcId="{FCC950CC-069F-154C-B885-62F63F56C5DF}" destId="{EBEDBCC5-FA74-8D44-9305-C7E4A1554413}"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C0AA43-6E31-4B2A-B6C9-ACDDF049EFFA}"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7F97A7DB-6655-40D5-84D1-69CBBD90B5FF}">
      <dgm:prSet custT="1"/>
      <dgm:spPr/>
      <dgm:t>
        <a:bodyPr/>
        <a:lstStyle/>
        <a:p>
          <a:r>
            <a:rPr lang="en-US" sz="2400" b="1" i="0" baseline="0" dirty="0">
              <a:latin typeface="Calibri" panose="020F0502020204030204" pitchFamily="34" charset="0"/>
              <a:cs typeface="Calibri" panose="020F0502020204030204" pitchFamily="34" charset="0"/>
            </a:rPr>
            <a:t>Read the story as many times as necessary to make a picture of the series of events in your min</a:t>
          </a:r>
          <a:r>
            <a:rPr lang="en-US" sz="2000" b="1" i="0" baseline="0" dirty="0">
              <a:latin typeface="Chalkboard SE" panose="03050602040202020205" pitchFamily="66" charset="77"/>
            </a:rPr>
            <a:t>d</a:t>
          </a:r>
          <a:endParaRPr lang="en-US" sz="2000" b="1" i="0" dirty="0">
            <a:latin typeface="Chalkboard SE" panose="03050602040202020205" pitchFamily="66" charset="77"/>
          </a:endParaRPr>
        </a:p>
      </dgm:t>
    </dgm:pt>
    <dgm:pt modelId="{6E731F43-4212-453C-8F2B-695E8E2B614D}" type="parTrans" cxnId="{EE8656ED-8287-465E-98B3-47C81DDFC8E2}">
      <dgm:prSet/>
      <dgm:spPr/>
      <dgm:t>
        <a:bodyPr/>
        <a:lstStyle/>
        <a:p>
          <a:endParaRPr lang="en-US"/>
        </a:p>
      </dgm:t>
    </dgm:pt>
    <dgm:pt modelId="{6FD5F00F-1C55-4FD9-A714-5238DD7A965A}" type="sibTrans" cxnId="{EE8656ED-8287-465E-98B3-47C81DDFC8E2}">
      <dgm:prSet/>
      <dgm:spPr/>
      <dgm:t>
        <a:bodyPr/>
        <a:lstStyle/>
        <a:p>
          <a:endParaRPr lang="en-US" dirty="0"/>
        </a:p>
      </dgm:t>
    </dgm:pt>
    <dgm:pt modelId="{0B181477-BE7B-46BB-BCCD-2EEDF0771BE8}">
      <dgm:prSet custT="1"/>
      <dgm:spPr/>
      <dgm:t>
        <a:bodyPr/>
        <a:lstStyle/>
        <a:p>
          <a:pPr>
            <a:spcAft>
              <a:spcPts val="0"/>
            </a:spcAft>
          </a:pPr>
          <a:r>
            <a:rPr lang="en-US" sz="2800" b="1" i="0" baseline="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Visualize the characters and how they act</a:t>
          </a:r>
          <a:endParaRPr lang="en-US" sz="2800" b="1" i="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dgm:t>
    </dgm:pt>
    <dgm:pt modelId="{C91F6C0F-A2EA-4453-86EC-E900B8C6D7C2}" type="parTrans" cxnId="{7D634950-902C-4377-8FD4-CB270CEF132F}">
      <dgm:prSet/>
      <dgm:spPr/>
      <dgm:t>
        <a:bodyPr/>
        <a:lstStyle/>
        <a:p>
          <a:endParaRPr lang="en-US"/>
        </a:p>
      </dgm:t>
    </dgm:pt>
    <dgm:pt modelId="{8258389F-D096-4AE4-8828-112A8E7F9B4C}" type="sibTrans" cxnId="{7D634950-902C-4377-8FD4-CB270CEF132F}">
      <dgm:prSet/>
      <dgm:spPr/>
      <dgm:t>
        <a:bodyPr/>
        <a:lstStyle/>
        <a:p>
          <a:endParaRPr lang="en-US" dirty="0"/>
        </a:p>
      </dgm:t>
    </dgm:pt>
    <dgm:pt modelId="{67E2F5C6-D11D-4BE4-BF53-21DD9A3B50B3}">
      <dgm:prSet custT="1"/>
      <dgm:spPr/>
      <dgm:t>
        <a:bodyPr/>
        <a:lstStyle/>
        <a:p>
          <a:r>
            <a:rPr lang="en-US" sz="3200" b="1" i="0" baseline="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Plan how you will begin</a:t>
          </a:r>
          <a:endParaRPr lang="en-US" sz="3200" b="1" i="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dgm:t>
    </dgm:pt>
    <dgm:pt modelId="{C31983BB-168C-44E8-8887-57D65ED0A44E}" type="parTrans" cxnId="{60732866-7D49-4D5B-90C2-CDFC07A714E6}">
      <dgm:prSet/>
      <dgm:spPr/>
      <dgm:t>
        <a:bodyPr/>
        <a:lstStyle/>
        <a:p>
          <a:endParaRPr lang="en-US"/>
        </a:p>
      </dgm:t>
    </dgm:pt>
    <dgm:pt modelId="{D22A665A-339F-4075-A614-853233698159}" type="sibTrans" cxnId="{60732866-7D49-4D5B-90C2-CDFC07A714E6}">
      <dgm:prSet/>
      <dgm:spPr/>
      <dgm:t>
        <a:bodyPr/>
        <a:lstStyle/>
        <a:p>
          <a:endParaRPr lang="en-US" dirty="0"/>
        </a:p>
      </dgm:t>
    </dgm:pt>
    <dgm:pt modelId="{066EFCEE-5716-43AA-8871-5D34F6913B4C}">
      <dgm:prSet custT="1"/>
      <dgm:spPr/>
      <dgm:t>
        <a:bodyPr/>
        <a:lstStyle/>
        <a:p>
          <a:r>
            <a:rPr lang="en-US" sz="2800" b="1" i="0" baseline="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Make brief Outline of action and events </a:t>
          </a:r>
          <a:endParaRPr lang="en-US" sz="2800" b="1" i="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dgm:t>
    </dgm:pt>
    <dgm:pt modelId="{8C3FE126-ADE6-4AD9-858B-1EBE0CF9C84D}" type="parTrans" cxnId="{9FB36780-249C-4E5B-A2CC-D65EB66A33CD}">
      <dgm:prSet/>
      <dgm:spPr/>
      <dgm:t>
        <a:bodyPr/>
        <a:lstStyle/>
        <a:p>
          <a:endParaRPr lang="en-US"/>
        </a:p>
      </dgm:t>
    </dgm:pt>
    <dgm:pt modelId="{64CFAC8A-10EA-4636-BC3E-95F594873C52}" type="sibTrans" cxnId="{9FB36780-249C-4E5B-A2CC-D65EB66A33CD}">
      <dgm:prSet/>
      <dgm:spPr/>
      <dgm:t>
        <a:bodyPr/>
        <a:lstStyle/>
        <a:p>
          <a:endParaRPr lang="en-US" dirty="0"/>
        </a:p>
      </dgm:t>
    </dgm:pt>
    <dgm:pt modelId="{DB553944-B10C-4C44-8C72-9D8C6F7AE90B}">
      <dgm:prSet custT="1"/>
      <dgm:spPr/>
      <dgm:t>
        <a:bodyPr/>
        <a:lstStyle/>
        <a:p>
          <a:r>
            <a:rPr lang="en-US" sz="3200" b="1" i="0" baseline="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Plan exactly how you will end</a:t>
          </a:r>
          <a:endParaRPr lang="en-US" sz="3200" b="1" i="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dgm:t>
    </dgm:pt>
    <dgm:pt modelId="{B984936D-71B6-4747-A481-BCD4FEAA4FCA}" type="parTrans" cxnId="{B7731385-3403-4BFC-AFB3-5958695A4D90}">
      <dgm:prSet/>
      <dgm:spPr/>
      <dgm:t>
        <a:bodyPr/>
        <a:lstStyle/>
        <a:p>
          <a:endParaRPr lang="en-US"/>
        </a:p>
      </dgm:t>
    </dgm:pt>
    <dgm:pt modelId="{B49CB2BB-1181-4F02-9D0F-BEDE1E4EE155}" type="sibTrans" cxnId="{B7731385-3403-4BFC-AFB3-5958695A4D90}">
      <dgm:prSet/>
      <dgm:spPr/>
      <dgm:t>
        <a:bodyPr/>
        <a:lstStyle/>
        <a:p>
          <a:endParaRPr lang="en-US" dirty="0"/>
        </a:p>
      </dgm:t>
    </dgm:pt>
    <dgm:pt modelId="{E60329D9-C9C2-4BDE-A7A8-094DAA9E6661}">
      <dgm:prSet custT="1"/>
      <dgm:spPr/>
      <dgm:t>
        <a:bodyPr/>
        <a:lstStyle/>
        <a:p>
          <a:r>
            <a:rPr lang="en-US" sz="2400" b="1" i="0" baseline="0" dirty="0">
              <a:effectLst>
                <a:outerShdw blurRad="50800" dist="38100" dir="13500000" algn="br" rotWithShape="0">
                  <a:prstClr val="black">
                    <a:alpha val="40000"/>
                  </a:prstClr>
                </a:outerShdw>
              </a:effectLst>
              <a:latin typeface="Chalkboard SE" panose="03050602040202020205" pitchFamily="66" charset="77"/>
            </a:rPr>
            <a:t>Think your story through from beginning to end, visualizing it in your mind</a:t>
          </a:r>
          <a:endParaRPr lang="en-US" sz="2400" b="1" i="0" dirty="0">
            <a:effectLst>
              <a:outerShdw blurRad="50800" dist="38100" dir="13500000" algn="br" rotWithShape="0">
                <a:prstClr val="black">
                  <a:alpha val="40000"/>
                </a:prstClr>
              </a:outerShdw>
            </a:effectLst>
            <a:latin typeface="Chalkboard SE" panose="03050602040202020205" pitchFamily="66" charset="77"/>
          </a:endParaRPr>
        </a:p>
      </dgm:t>
    </dgm:pt>
    <dgm:pt modelId="{39514CB6-AB4A-4C63-93B7-018CF8D51A9F}" type="parTrans" cxnId="{D58DCDD9-3143-4D19-984B-093B489A059F}">
      <dgm:prSet/>
      <dgm:spPr/>
      <dgm:t>
        <a:bodyPr/>
        <a:lstStyle/>
        <a:p>
          <a:endParaRPr lang="en-US"/>
        </a:p>
      </dgm:t>
    </dgm:pt>
    <dgm:pt modelId="{3CDA1995-EA10-431B-8968-31EA84CE1984}" type="sibTrans" cxnId="{D58DCDD9-3143-4D19-984B-093B489A059F}">
      <dgm:prSet/>
      <dgm:spPr/>
      <dgm:t>
        <a:bodyPr/>
        <a:lstStyle/>
        <a:p>
          <a:endParaRPr lang="en-US" dirty="0"/>
        </a:p>
      </dgm:t>
    </dgm:pt>
    <dgm:pt modelId="{D9F9F05B-3EA0-4A22-8691-7E835F140563}">
      <dgm:prSet custT="1"/>
      <dgm:spPr/>
      <dgm:t>
        <a:bodyPr/>
        <a:lstStyle/>
        <a:p>
          <a:r>
            <a:rPr lang="en-US" sz="2800" b="1" i="0" baseline="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Prepare visual aids &amp; learn to use them effortlessly</a:t>
          </a:r>
          <a:endParaRPr lang="en-US" sz="2800" b="1" i="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dgm:t>
    </dgm:pt>
    <dgm:pt modelId="{935913F8-47A7-4830-93A2-479ACEEF7CA3}" type="parTrans" cxnId="{C8BDF1D2-D8F9-4573-8B84-7FE1F11DE32B}">
      <dgm:prSet/>
      <dgm:spPr/>
      <dgm:t>
        <a:bodyPr/>
        <a:lstStyle/>
        <a:p>
          <a:endParaRPr lang="en-US"/>
        </a:p>
      </dgm:t>
    </dgm:pt>
    <dgm:pt modelId="{571C4F13-4D00-42AA-8FAE-1C3669D0740D}" type="sibTrans" cxnId="{C8BDF1D2-D8F9-4573-8B84-7FE1F11DE32B}">
      <dgm:prSet/>
      <dgm:spPr/>
      <dgm:t>
        <a:bodyPr/>
        <a:lstStyle/>
        <a:p>
          <a:endParaRPr lang="en-US" dirty="0"/>
        </a:p>
      </dgm:t>
    </dgm:pt>
    <dgm:pt modelId="{4C7B4F7D-D753-4A14-BA33-EF97BA7F54D2}">
      <dgm:prSet custT="1"/>
      <dgm:spPr/>
      <dgm:t>
        <a:bodyPr/>
        <a:lstStyle/>
        <a:p>
          <a:r>
            <a:rPr lang="en-US" sz="3200" b="1" i="0" baseline="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Practice telling it without notes</a:t>
          </a:r>
          <a:endParaRPr lang="en-US" sz="2800" b="1" i="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dgm:t>
    </dgm:pt>
    <dgm:pt modelId="{EEB44360-7631-4E32-8334-FDA496B5ACAE}" type="parTrans" cxnId="{7049823D-0CFE-44B6-B792-3C0AFB86F4B4}">
      <dgm:prSet/>
      <dgm:spPr/>
      <dgm:t>
        <a:bodyPr/>
        <a:lstStyle/>
        <a:p>
          <a:endParaRPr lang="en-US"/>
        </a:p>
      </dgm:t>
    </dgm:pt>
    <dgm:pt modelId="{B5500330-C3ED-4108-B022-9294F9108741}" type="sibTrans" cxnId="{7049823D-0CFE-44B6-B792-3C0AFB86F4B4}">
      <dgm:prSet/>
      <dgm:spPr/>
      <dgm:t>
        <a:bodyPr/>
        <a:lstStyle/>
        <a:p>
          <a:endParaRPr lang="en-US"/>
        </a:p>
      </dgm:t>
    </dgm:pt>
    <dgm:pt modelId="{7174FED3-750A-0B4D-93B4-FF61231B4230}" type="pres">
      <dgm:prSet presAssocID="{5DC0AA43-6E31-4B2A-B6C9-ACDDF049EFFA}" presName="Name0" presStyleCnt="0">
        <dgm:presLayoutVars>
          <dgm:dir/>
          <dgm:resizeHandles val="exact"/>
        </dgm:presLayoutVars>
      </dgm:prSet>
      <dgm:spPr/>
    </dgm:pt>
    <dgm:pt modelId="{EBD9CF08-AE02-7D43-AB19-F4A29CB9BA2A}" type="pres">
      <dgm:prSet presAssocID="{7F97A7DB-6655-40D5-84D1-69CBBD90B5FF}" presName="node" presStyleLbl="node1" presStyleIdx="0" presStyleCnt="8" custScaleX="116926" custScaleY="162144" custLinFactNeighborX="739" custLinFactNeighborY="15302">
        <dgm:presLayoutVars>
          <dgm:bulletEnabled val="1"/>
        </dgm:presLayoutVars>
      </dgm:prSet>
      <dgm:spPr/>
    </dgm:pt>
    <dgm:pt modelId="{5431D5F0-F0D8-E24A-8193-5235973360A7}" type="pres">
      <dgm:prSet presAssocID="{6FD5F00F-1C55-4FD9-A714-5238DD7A965A}" presName="sibTrans" presStyleLbl="sibTrans1D1" presStyleIdx="0" presStyleCnt="7"/>
      <dgm:spPr/>
    </dgm:pt>
    <dgm:pt modelId="{DC2CE8BE-8A8C-1249-A276-E071D2B050A7}" type="pres">
      <dgm:prSet presAssocID="{6FD5F00F-1C55-4FD9-A714-5238DD7A965A}" presName="connectorText" presStyleLbl="sibTrans1D1" presStyleIdx="0" presStyleCnt="7"/>
      <dgm:spPr/>
    </dgm:pt>
    <dgm:pt modelId="{03284B53-91B1-9C49-934B-09092D62EFEF}" type="pres">
      <dgm:prSet presAssocID="{0B181477-BE7B-46BB-BCCD-2EEDF0771BE8}" presName="node" presStyleLbl="node1" presStyleIdx="1" presStyleCnt="8" custScaleY="150124" custLinFactNeighborX="-1803" custLinFactNeighborY="-22062">
        <dgm:presLayoutVars>
          <dgm:bulletEnabled val="1"/>
        </dgm:presLayoutVars>
      </dgm:prSet>
      <dgm:spPr/>
    </dgm:pt>
    <dgm:pt modelId="{77346983-45DC-E546-A2F6-CB250120FFCB}" type="pres">
      <dgm:prSet presAssocID="{8258389F-D096-4AE4-8828-112A8E7F9B4C}" presName="sibTrans" presStyleLbl="sibTrans1D1" presStyleIdx="1" presStyleCnt="7"/>
      <dgm:spPr/>
    </dgm:pt>
    <dgm:pt modelId="{2F91F5FD-23A3-ED42-987D-40BA9B3A8619}" type="pres">
      <dgm:prSet presAssocID="{8258389F-D096-4AE4-8828-112A8E7F9B4C}" presName="connectorText" presStyleLbl="sibTrans1D1" presStyleIdx="1" presStyleCnt="7"/>
      <dgm:spPr/>
    </dgm:pt>
    <dgm:pt modelId="{A5C7E54C-4159-5740-825D-90D069096FCB}" type="pres">
      <dgm:prSet presAssocID="{67E2F5C6-D11D-4BE4-BF53-21DD9A3B50B3}" presName="node" presStyleLbl="node1" presStyleIdx="2" presStyleCnt="8" custScaleY="123687">
        <dgm:presLayoutVars>
          <dgm:bulletEnabled val="1"/>
        </dgm:presLayoutVars>
      </dgm:prSet>
      <dgm:spPr/>
    </dgm:pt>
    <dgm:pt modelId="{3AFAE9F4-47C3-7C41-9216-527DC400F7FD}" type="pres">
      <dgm:prSet presAssocID="{D22A665A-339F-4075-A614-853233698159}" presName="sibTrans" presStyleLbl="sibTrans1D1" presStyleIdx="2" presStyleCnt="7"/>
      <dgm:spPr/>
    </dgm:pt>
    <dgm:pt modelId="{3376BF3C-2FB9-B74B-A19F-8484E67E1E82}" type="pres">
      <dgm:prSet presAssocID="{D22A665A-339F-4075-A614-853233698159}" presName="connectorText" presStyleLbl="sibTrans1D1" presStyleIdx="2" presStyleCnt="7"/>
      <dgm:spPr/>
    </dgm:pt>
    <dgm:pt modelId="{4BF70F24-A8D0-C645-84B0-2DAC5C3671C8}" type="pres">
      <dgm:prSet presAssocID="{066EFCEE-5716-43AA-8871-5D34F6913B4C}" presName="node" presStyleLbl="node1" presStyleIdx="3" presStyleCnt="8" custScaleY="143016">
        <dgm:presLayoutVars>
          <dgm:bulletEnabled val="1"/>
        </dgm:presLayoutVars>
      </dgm:prSet>
      <dgm:spPr/>
    </dgm:pt>
    <dgm:pt modelId="{DA447EA5-F701-CE4D-B5A9-2779F8A0DA08}" type="pres">
      <dgm:prSet presAssocID="{64CFAC8A-10EA-4636-BC3E-95F594873C52}" presName="sibTrans" presStyleLbl="sibTrans1D1" presStyleIdx="3" presStyleCnt="7"/>
      <dgm:spPr/>
    </dgm:pt>
    <dgm:pt modelId="{4E94074F-BEF1-6A49-BA9D-A58B1EDC7EF3}" type="pres">
      <dgm:prSet presAssocID="{64CFAC8A-10EA-4636-BC3E-95F594873C52}" presName="connectorText" presStyleLbl="sibTrans1D1" presStyleIdx="3" presStyleCnt="7"/>
      <dgm:spPr/>
    </dgm:pt>
    <dgm:pt modelId="{69EB9678-B9C1-2043-AD09-529314DB4E38}" type="pres">
      <dgm:prSet presAssocID="{DB553944-B10C-4C44-8C72-9D8C6F7AE90B}" presName="node" presStyleLbl="node1" presStyleIdx="4" presStyleCnt="8" custScaleX="108790" custScaleY="125482">
        <dgm:presLayoutVars>
          <dgm:bulletEnabled val="1"/>
        </dgm:presLayoutVars>
      </dgm:prSet>
      <dgm:spPr/>
    </dgm:pt>
    <dgm:pt modelId="{779F3DC9-8495-4248-A5A5-CFC5EF395435}" type="pres">
      <dgm:prSet presAssocID="{B49CB2BB-1181-4F02-9D0F-BEDE1E4EE155}" presName="sibTrans" presStyleLbl="sibTrans1D1" presStyleIdx="4" presStyleCnt="7"/>
      <dgm:spPr/>
    </dgm:pt>
    <dgm:pt modelId="{76B7CCDF-6971-E943-B98C-F8E785182810}" type="pres">
      <dgm:prSet presAssocID="{B49CB2BB-1181-4F02-9D0F-BEDE1E4EE155}" presName="connectorText" presStyleLbl="sibTrans1D1" presStyleIdx="4" presStyleCnt="7"/>
      <dgm:spPr/>
    </dgm:pt>
    <dgm:pt modelId="{A780241E-E036-6A4F-BE1D-EE8B711C775F}" type="pres">
      <dgm:prSet presAssocID="{E60329D9-C9C2-4BDE-A7A8-094DAA9E6661}" presName="node" presStyleLbl="node1" presStyleIdx="5" presStyleCnt="8" custScaleX="112772" custScaleY="190720" custLinFactNeighborX="-3606" custLinFactNeighborY="-16526">
        <dgm:presLayoutVars>
          <dgm:bulletEnabled val="1"/>
        </dgm:presLayoutVars>
      </dgm:prSet>
      <dgm:spPr/>
    </dgm:pt>
    <dgm:pt modelId="{CE0B6A34-49B0-2D4F-8511-6522CE2B3E2C}" type="pres">
      <dgm:prSet presAssocID="{3CDA1995-EA10-431B-8968-31EA84CE1984}" presName="sibTrans" presStyleLbl="sibTrans1D1" presStyleIdx="5" presStyleCnt="7"/>
      <dgm:spPr/>
    </dgm:pt>
    <dgm:pt modelId="{A394F594-40C1-2242-AFB4-A488AED1D5D0}" type="pres">
      <dgm:prSet presAssocID="{3CDA1995-EA10-431B-8968-31EA84CE1984}" presName="connectorText" presStyleLbl="sibTrans1D1" presStyleIdx="5" presStyleCnt="7"/>
      <dgm:spPr/>
    </dgm:pt>
    <dgm:pt modelId="{FB24CEA9-7AA1-7E44-AA4E-FDA486D42C8E}" type="pres">
      <dgm:prSet presAssocID="{D9F9F05B-3EA0-4A22-8691-7E835F140563}" presName="node" presStyleLbl="node1" presStyleIdx="6" presStyleCnt="8" custScaleY="164935" custLinFactNeighborX="-950" custLinFactNeighborY="-14256">
        <dgm:presLayoutVars>
          <dgm:bulletEnabled val="1"/>
        </dgm:presLayoutVars>
      </dgm:prSet>
      <dgm:spPr/>
    </dgm:pt>
    <dgm:pt modelId="{5064ED88-0482-334C-A3F3-47FB9140D1DC}" type="pres">
      <dgm:prSet presAssocID="{571C4F13-4D00-42AA-8FAE-1C3669D0740D}" presName="sibTrans" presStyleLbl="sibTrans1D1" presStyleIdx="6" presStyleCnt="7"/>
      <dgm:spPr/>
    </dgm:pt>
    <dgm:pt modelId="{EE2DE325-E183-F040-867B-DC389D20E862}" type="pres">
      <dgm:prSet presAssocID="{571C4F13-4D00-42AA-8FAE-1C3669D0740D}" presName="connectorText" presStyleLbl="sibTrans1D1" presStyleIdx="6" presStyleCnt="7"/>
      <dgm:spPr/>
    </dgm:pt>
    <dgm:pt modelId="{6DBDBD9F-9ED1-9347-A7AC-1957CE80EAC7}" type="pres">
      <dgm:prSet presAssocID="{4C7B4F7D-D753-4A14-BA33-EF97BA7F54D2}" presName="node" presStyleLbl="node1" presStyleIdx="7" presStyleCnt="8" custScaleY="145535">
        <dgm:presLayoutVars>
          <dgm:bulletEnabled val="1"/>
        </dgm:presLayoutVars>
      </dgm:prSet>
      <dgm:spPr/>
    </dgm:pt>
  </dgm:ptLst>
  <dgm:cxnLst>
    <dgm:cxn modelId="{A2DDE616-8A83-6141-8657-C4322E69342A}" type="presOf" srcId="{3CDA1995-EA10-431B-8968-31EA84CE1984}" destId="{CE0B6A34-49B0-2D4F-8511-6522CE2B3E2C}" srcOrd="0" destOrd="0" presId="urn:microsoft.com/office/officeart/2016/7/layout/RepeatingBendingProcessNew"/>
    <dgm:cxn modelId="{793CA236-1A74-AF43-B9BA-222A779A877F}" type="presOf" srcId="{D9F9F05B-3EA0-4A22-8691-7E835F140563}" destId="{FB24CEA9-7AA1-7E44-AA4E-FDA486D42C8E}" srcOrd="0" destOrd="0" presId="urn:microsoft.com/office/officeart/2016/7/layout/RepeatingBendingProcessNew"/>
    <dgm:cxn modelId="{D120DB39-8F45-C549-8BCD-DF6713B5C1E0}" type="presOf" srcId="{5DC0AA43-6E31-4B2A-B6C9-ACDDF049EFFA}" destId="{7174FED3-750A-0B4D-93B4-FF61231B4230}" srcOrd="0" destOrd="0" presId="urn:microsoft.com/office/officeart/2016/7/layout/RepeatingBendingProcessNew"/>
    <dgm:cxn modelId="{7049823D-0CFE-44B6-B792-3C0AFB86F4B4}" srcId="{5DC0AA43-6E31-4B2A-B6C9-ACDDF049EFFA}" destId="{4C7B4F7D-D753-4A14-BA33-EF97BA7F54D2}" srcOrd="7" destOrd="0" parTransId="{EEB44360-7631-4E32-8334-FDA496B5ACAE}" sibTransId="{B5500330-C3ED-4108-B022-9294F9108741}"/>
    <dgm:cxn modelId="{5680CF42-CF9A-4D4A-9383-8CE15F67E24B}" type="presOf" srcId="{8258389F-D096-4AE4-8828-112A8E7F9B4C}" destId="{2F91F5FD-23A3-ED42-987D-40BA9B3A8619}" srcOrd="1" destOrd="0" presId="urn:microsoft.com/office/officeart/2016/7/layout/RepeatingBendingProcessNew"/>
    <dgm:cxn modelId="{7D634950-902C-4377-8FD4-CB270CEF132F}" srcId="{5DC0AA43-6E31-4B2A-B6C9-ACDDF049EFFA}" destId="{0B181477-BE7B-46BB-BCCD-2EEDF0771BE8}" srcOrd="1" destOrd="0" parTransId="{C91F6C0F-A2EA-4453-86EC-E900B8C6D7C2}" sibTransId="{8258389F-D096-4AE4-8828-112A8E7F9B4C}"/>
    <dgm:cxn modelId="{D82FCA51-2796-E443-BAFA-AB2120E22400}" type="presOf" srcId="{E60329D9-C9C2-4BDE-A7A8-094DAA9E6661}" destId="{A780241E-E036-6A4F-BE1D-EE8B711C775F}" srcOrd="0" destOrd="0" presId="urn:microsoft.com/office/officeart/2016/7/layout/RepeatingBendingProcessNew"/>
    <dgm:cxn modelId="{410CF964-16C9-444B-9850-11990DFACC1D}" type="presOf" srcId="{D22A665A-339F-4075-A614-853233698159}" destId="{3AFAE9F4-47C3-7C41-9216-527DC400F7FD}" srcOrd="0" destOrd="0" presId="urn:microsoft.com/office/officeart/2016/7/layout/RepeatingBendingProcessNew"/>
    <dgm:cxn modelId="{53053D65-7627-D045-A97A-28F829FAD53A}" type="presOf" srcId="{D22A665A-339F-4075-A614-853233698159}" destId="{3376BF3C-2FB9-B74B-A19F-8484E67E1E82}" srcOrd="1" destOrd="0" presId="urn:microsoft.com/office/officeart/2016/7/layout/RepeatingBendingProcessNew"/>
    <dgm:cxn modelId="{60732866-7D49-4D5B-90C2-CDFC07A714E6}" srcId="{5DC0AA43-6E31-4B2A-B6C9-ACDDF049EFFA}" destId="{67E2F5C6-D11D-4BE4-BF53-21DD9A3B50B3}" srcOrd="2" destOrd="0" parTransId="{C31983BB-168C-44E8-8887-57D65ED0A44E}" sibTransId="{D22A665A-339F-4075-A614-853233698159}"/>
    <dgm:cxn modelId="{A3DE4374-BB29-4C4F-A18C-24B3452DF45E}" type="presOf" srcId="{8258389F-D096-4AE4-8828-112A8E7F9B4C}" destId="{77346983-45DC-E546-A2F6-CB250120FFCB}" srcOrd="0" destOrd="0" presId="urn:microsoft.com/office/officeart/2016/7/layout/RepeatingBendingProcessNew"/>
    <dgm:cxn modelId="{87C03777-AD99-CA45-8DBE-BDC93E42AA55}" type="presOf" srcId="{B49CB2BB-1181-4F02-9D0F-BEDE1E4EE155}" destId="{779F3DC9-8495-4248-A5A5-CFC5EF395435}" srcOrd="0" destOrd="0" presId="urn:microsoft.com/office/officeart/2016/7/layout/RepeatingBendingProcessNew"/>
    <dgm:cxn modelId="{E43E787F-48B3-5D4E-B263-D1F0DBA025C6}" type="presOf" srcId="{7F97A7DB-6655-40D5-84D1-69CBBD90B5FF}" destId="{EBD9CF08-AE02-7D43-AB19-F4A29CB9BA2A}" srcOrd="0" destOrd="0" presId="urn:microsoft.com/office/officeart/2016/7/layout/RepeatingBendingProcessNew"/>
    <dgm:cxn modelId="{9FB36780-249C-4E5B-A2CC-D65EB66A33CD}" srcId="{5DC0AA43-6E31-4B2A-B6C9-ACDDF049EFFA}" destId="{066EFCEE-5716-43AA-8871-5D34F6913B4C}" srcOrd="3" destOrd="0" parTransId="{8C3FE126-ADE6-4AD9-858B-1EBE0CF9C84D}" sibTransId="{64CFAC8A-10EA-4636-BC3E-95F594873C52}"/>
    <dgm:cxn modelId="{B7731385-3403-4BFC-AFB3-5958695A4D90}" srcId="{5DC0AA43-6E31-4B2A-B6C9-ACDDF049EFFA}" destId="{DB553944-B10C-4C44-8C72-9D8C6F7AE90B}" srcOrd="4" destOrd="0" parTransId="{B984936D-71B6-4747-A481-BCD4FEAA4FCA}" sibTransId="{B49CB2BB-1181-4F02-9D0F-BEDE1E4EE155}"/>
    <dgm:cxn modelId="{FCF06987-744F-7E48-B7DE-DBCC3A355516}" type="presOf" srcId="{571C4F13-4D00-42AA-8FAE-1C3669D0740D}" destId="{EE2DE325-E183-F040-867B-DC389D20E862}" srcOrd="1" destOrd="0" presId="urn:microsoft.com/office/officeart/2016/7/layout/RepeatingBendingProcessNew"/>
    <dgm:cxn modelId="{88B9858B-B1A2-7D4E-B42E-86BE0E5AD048}" type="presOf" srcId="{6FD5F00F-1C55-4FD9-A714-5238DD7A965A}" destId="{5431D5F0-F0D8-E24A-8193-5235973360A7}" srcOrd="0" destOrd="0" presId="urn:microsoft.com/office/officeart/2016/7/layout/RepeatingBendingProcessNew"/>
    <dgm:cxn modelId="{22C07EAA-7227-274A-B517-7E4D21B38B32}" type="presOf" srcId="{DB553944-B10C-4C44-8C72-9D8C6F7AE90B}" destId="{69EB9678-B9C1-2043-AD09-529314DB4E38}" srcOrd="0" destOrd="0" presId="urn:microsoft.com/office/officeart/2016/7/layout/RepeatingBendingProcessNew"/>
    <dgm:cxn modelId="{D577FEAD-CCB7-BB4A-814A-42218F702994}" type="presOf" srcId="{571C4F13-4D00-42AA-8FAE-1C3669D0740D}" destId="{5064ED88-0482-334C-A3F3-47FB9140D1DC}" srcOrd="0" destOrd="0" presId="urn:microsoft.com/office/officeart/2016/7/layout/RepeatingBendingProcessNew"/>
    <dgm:cxn modelId="{578CFCC4-C49F-7C43-8021-D4D784EDA738}" type="presOf" srcId="{0B181477-BE7B-46BB-BCCD-2EEDF0771BE8}" destId="{03284B53-91B1-9C49-934B-09092D62EFEF}" srcOrd="0" destOrd="0" presId="urn:microsoft.com/office/officeart/2016/7/layout/RepeatingBendingProcessNew"/>
    <dgm:cxn modelId="{7332F5C6-4772-714F-8E33-0A3E9046168B}" type="presOf" srcId="{67E2F5C6-D11D-4BE4-BF53-21DD9A3B50B3}" destId="{A5C7E54C-4159-5740-825D-90D069096FCB}" srcOrd="0" destOrd="0" presId="urn:microsoft.com/office/officeart/2016/7/layout/RepeatingBendingProcessNew"/>
    <dgm:cxn modelId="{7FBD0CC9-1354-3142-A277-1B0CB2789C39}" type="presOf" srcId="{6FD5F00F-1C55-4FD9-A714-5238DD7A965A}" destId="{DC2CE8BE-8A8C-1249-A276-E071D2B050A7}" srcOrd="1" destOrd="0" presId="urn:microsoft.com/office/officeart/2016/7/layout/RepeatingBendingProcessNew"/>
    <dgm:cxn modelId="{FE6FC1CC-7EB5-784A-8241-3FC915FA7954}" type="presOf" srcId="{066EFCEE-5716-43AA-8871-5D34F6913B4C}" destId="{4BF70F24-A8D0-C645-84B0-2DAC5C3671C8}" srcOrd="0" destOrd="0" presId="urn:microsoft.com/office/officeart/2016/7/layout/RepeatingBendingProcessNew"/>
    <dgm:cxn modelId="{1CF20ED2-E839-DA4C-90F6-664E559665F6}" type="presOf" srcId="{4C7B4F7D-D753-4A14-BA33-EF97BA7F54D2}" destId="{6DBDBD9F-9ED1-9347-A7AC-1957CE80EAC7}" srcOrd="0" destOrd="0" presId="urn:microsoft.com/office/officeart/2016/7/layout/RepeatingBendingProcessNew"/>
    <dgm:cxn modelId="{C6C849D2-53EF-4A46-A2BD-6A61E541DEA8}" type="presOf" srcId="{3CDA1995-EA10-431B-8968-31EA84CE1984}" destId="{A394F594-40C1-2242-AFB4-A488AED1D5D0}" srcOrd="1" destOrd="0" presId="urn:microsoft.com/office/officeart/2016/7/layout/RepeatingBendingProcessNew"/>
    <dgm:cxn modelId="{C8BDF1D2-D8F9-4573-8B84-7FE1F11DE32B}" srcId="{5DC0AA43-6E31-4B2A-B6C9-ACDDF049EFFA}" destId="{D9F9F05B-3EA0-4A22-8691-7E835F140563}" srcOrd="6" destOrd="0" parTransId="{935913F8-47A7-4830-93A2-479ACEEF7CA3}" sibTransId="{571C4F13-4D00-42AA-8FAE-1C3669D0740D}"/>
    <dgm:cxn modelId="{D58DCDD9-3143-4D19-984B-093B489A059F}" srcId="{5DC0AA43-6E31-4B2A-B6C9-ACDDF049EFFA}" destId="{E60329D9-C9C2-4BDE-A7A8-094DAA9E6661}" srcOrd="5" destOrd="0" parTransId="{39514CB6-AB4A-4C63-93B7-018CF8D51A9F}" sibTransId="{3CDA1995-EA10-431B-8968-31EA84CE1984}"/>
    <dgm:cxn modelId="{54D620ED-FCF1-7748-ABDB-4012323E1D50}" type="presOf" srcId="{B49CB2BB-1181-4F02-9D0F-BEDE1E4EE155}" destId="{76B7CCDF-6971-E943-B98C-F8E785182810}" srcOrd="1" destOrd="0" presId="urn:microsoft.com/office/officeart/2016/7/layout/RepeatingBendingProcessNew"/>
    <dgm:cxn modelId="{EE8656ED-8287-465E-98B3-47C81DDFC8E2}" srcId="{5DC0AA43-6E31-4B2A-B6C9-ACDDF049EFFA}" destId="{7F97A7DB-6655-40D5-84D1-69CBBD90B5FF}" srcOrd="0" destOrd="0" parTransId="{6E731F43-4212-453C-8F2B-695E8E2B614D}" sibTransId="{6FD5F00F-1C55-4FD9-A714-5238DD7A965A}"/>
    <dgm:cxn modelId="{2735E2F3-8C56-A14C-9D52-FFD31DC2523A}" type="presOf" srcId="{64CFAC8A-10EA-4636-BC3E-95F594873C52}" destId="{4E94074F-BEF1-6A49-BA9D-A58B1EDC7EF3}" srcOrd="1" destOrd="0" presId="urn:microsoft.com/office/officeart/2016/7/layout/RepeatingBendingProcessNew"/>
    <dgm:cxn modelId="{D749A0FB-2565-034C-B7CD-E5BD238DC067}" type="presOf" srcId="{64CFAC8A-10EA-4636-BC3E-95F594873C52}" destId="{DA447EA5-F701-CE4D-B5A9-2779F8A0DA08}" srcOrd="0" destOrd="0" presId="urn:microsoft.com/office/officeart/2016/7/layout/RepeatingBendingProcessNew"/>
    <dgm:cxn modelId="{9A0FAE45-7948-5545-8DA4-81279EDBFF6F}" type="presParOf" srcId="{7174FED3-750A-0B4D-93B4-FF61231B4230}" destId="{EBD9CF08-AE02-7D43-AB19-F4A29CB9BA2A}" srcOrd="0" destOrd="0" presId="urn:microsoft.com/office/officeart/2016/7/layout/RepeatingBendingProcessNew"/>
    <dgm:cxn modelId="{C37D1DAF-EFAF-C04B-9220-8CE538068028}" type="presParOf" srcId="{7174FED3-750A-0B4D-93B4-FF61231B4230}" destId="{5431D5F0-F0D8-E24A-8193-5235973360A7}" srcOrd="1" destOrd="0" presId="urn:microsoft.com/office/officeart/2016/7/layout/RepeatingBendingProcessNew"/>
    <dgm:cxn modelId="{B8014F38-9D2E-4543-9C2D-7D74DDA858B5}" type="presParOf" srcId="{5431D5F0-F0D8-E24A-8193-5235973360A7}" destId="{DC2CE8BE-8A8C-1249-A276-E071D2B050A7}" srcOrd="0" destOrd="0" presId="urn:microsoft.com/office/officeart/2016/7/layout/RepeatingBendingProcessNew"/>
    <dgm:cxn modelId="{3DC10021-E8E8-4340-96B6-1DF20AEA618D}" type="presParOf" srcId="{7174FED3-750A-0B4D-93B4-FF61231B4230}" destId="{03284B53-91B1-9C49-934B-09092D62EFEF}" srcOrd="2" destOrd="0" presId="urn:microsoft.com/office/officeart/2016/7/layout/RepeatingBendingProcessNew"/>
    <dgm:cxn modelId="{B111C310-FE9D-2D4B-A2E4-46B214404023}" type="presParOf" srcId="{7174FED3-750A-0B4D-93B4-FF61231B4230}" destId="{77346983-45DC-E546-A2F6-CB250120FFCB}" srcOrd="3" destOrd="0" presId="urn:microsoft.com/office/officeart/2016/7/layout/RepeatingBendingProcessNew"/>
    <dgm:cxn modelId="{95DEC80F-A6F8-344A-8CC2-BB73C40F0FBA}" type="presParOf" srcId="{77346983-45DC-E546-A2F6-CB250120FFCB}" destId="{2F91F5FD-23A3-ED42-987D-40BA9B3A8619}" srcOrd="0" destOrd="0" presId="urn:microsoft.com/office/officeart/2016/7/layout/RepeatingBendingProcessNew"/>
    <dgm:cxn modelId="{3241FEA1-CA95-224C-B2F0-164C956EF14E}" type="presParOf" srcId="{7174FED3-750A-0B4D-93B4-FF61231B4230}" destId="{A5C7E54C-4159-5740-825D-90D069096FCB}" srcOrd="4" destOrd="0" presId="urn:microsoft.com/office/officeart/2016/7/layout/RepeatingBendingProcessNew"/>
    <dgm:cxn modelId="{C1F2AFEC-9E6C-374E-A4AD-72611634983A}" type="presParOf" srcId="{7174FED3-750A-0B4D-93B4-FF61231B4230}" destId="{3AFAE9F4-47C3-7C41-9216-527DC400F7FD}" srcOrd="5" destOrd="0" presId="urn:microsoft.com/office/officeart/2016/7/layout/RepeatingBendingProcessNew"/>
    <dgm:cxn modelId="{6023CF9D-66FE-294A-872D-D87A54CE8775}" type="presParOf" srcId="{3AFAE9F4-47C3-7C41-9216-527DC400F7FD}" destId="{3376BF3C-2FB9-B74B-A19F-8484E67E1E82}" srcOrd="0" destOrd="0" presId="urn:microsoft.com/office/officeart/2016/7/layout/RepeatingBendingProcessNew"/>
    <dgm:cxn modelId="{BAE9F91D-8FEB-7A48-8208-515A72205D2B}" type="presParOf" srcId="{7174FED3-750A-0B4D-93B4-FF61231B4230}" destId="{4BF70F24-A8D0-C645-84B0-2DAC5C3671C8}" srcOrd="6" destOrd="0" presId="urn:microsoft.com/office/officeart/2016/7/layout/RepeatingBendingProcessNew"/>
    <dgm:cxn modelId="{E5177175-6C53-934C-B579-FA2A626FBD67}" type="presParOf" srcId="{7174FED3-750A-0B4D-93B4-FF61231B4230}" destId="{DA447EA5-F701-CE4D-B5A9-2779F8A0DA08}" srcOrd="7" destOrd="0" presId="urn:microsoft.com/office/officeart/2016/7/layout/RepeatingBendingProcessNew"/>
    <dgm:cxn modelId="{09F37E01-668C-C642-9E12-B28B312327B2}" type="presParOf" srcId="{DA447EA5-F701-CE4D-B5A9-2779F8A0DA08}" destId="{4E94074F-BEF1-6A49-BA9D-A58B1EDC7EF3}" srcOrd="0" destOrd="0" presId="urn:microsoft.com/office/officeart/2016/7/layout/RepeatingBendingProcessNew"/>
    <dgm:cxn modelId="{0D9B0648-7E4E-A748-8620-12A71646E8EE}" type="presParOf" srcId="{7174FED3-750A-0B4D-93B4-FF61231B4230}" destId="{69EB9678-B9C1-2043-AD09-529314DB4E38}" srcOrd="8" destOrd="0" presId="urn:microsoft.com/office/officeart/2016/7/layout/RepeatingBendingProcessNew"/>
    <dgm:cxn modelId="{AC953071-0273-4149-B8EC-8FEA2751328B}" type="presParOf" srcId="{7174FED3-750A-0B4D-93B4-FF61231B4230}" destId="{779F3DC9-8495-4248-A5A5-CFC5EF395435}" srcOrd="9" destOrd="0" presId="urn:microsoft.com/office/officeart/2016/7/layout/RepeatingBendingProcessNew"/>
    <dgm:cxn modelId="{A3F48458-58DA-D840-99B2-E751A85BD5C9}" type="presParOf" srcId="{779F3DC9-8495-4248-A5A5-CFC5EF395435}" destId="{76B7CCDF-6971-E943-B98C-F8E785182810}" srcOrd="0" destOrd="0" presId="urn:microsoft.com/office/officeart/2016/7/layout/RepeatingBendingProcessNew"/>
    <dgm:cxn modelId="{C66E93FA-CFC5-8648-88C4-7FC45E7D7EC5}" type="presParOf" srcId="{7174FED3-750A-0B4D-93B4-FF61231B4230}" destId="{A780241E-E036-6A4F-BE1D-EE8B711C775F}" srcOrd="10" destOrd="0" presId="urn:microsoft.com/office/officeart/2016/7/layout/RepeatingBendingProcessNew"/>
    <dgm:cxn modelId="{3CBA5F0B-F754-C249-9E70-CB79EA5B0E42}" type="presParOf" srcId="{7174FED3-750A-0B4D-93B4-FF61231B4230}" destId="{CE0B6A34-49B0-2D4F-8511-6522CE2B3E2C}" srcOrd="11" destOrd="0" presId="urn:microsoft.com/office/officeart/2016/7/layout/RepeatingBendingProcessNew"/>
    <dgm:cxn modelId="{49FD24CD-109D-E944-8367-1C291A029998}" type="presParOf" srcId="{CE0B6A34-49B0-2D4F-8511-6522CE2B3E2C}" destId="{A394F594-40C1-2242-AFB4-A488AED1D5D0}" srcOrd="0" destOrd="0" presId="urn:microsoft.com/office/officeart/2016/7/layout/RepeatingBendingProcessNew"/>
    <dgm:cxn modelId="{C6A02ACF-CBBF-1B40-9547-4BADE7B5931A}" type="presParOf" srcId="{7174FED3-750A-0B4D-93B4-FF61231B4230}" destId="{FB24CEA9-7AA1-7E44-AA4E-FDA486D42C8E}" srcOrd="12" destOrd="0" presId="urn:microsoft.com/office/officeart/2016/7/layout/RepeatingBendingProcessNew"/>
    <dgm:cxn modelId="{3258EEF3-E4BC-2249-8699-E61C128A19EF}" type="presParOf" srcId="{7174FED3-750A-0B4D-93B4-FF61231B4230}" destId="{5064ED88-0482-334C-A3F3-47FB9140D1DC}" srcOrd="13" destOrd="0" presId="urn:microsoft.com/office/officeart/2016/7/layout/RepeatingBendingProcessNew"/>
    <dgm:cxn modelId="{07ADAF98-078C-CF43-95C8-CA29B77B3A59}" type="presParOf" srcId="{5064ED88-0482-334C-A3F3-47FB9140D1DC}" destId="{EE2DE325-E183-F040-867B-DC389D20E862}" srcOrd="0" destOrd="0" presId="urn:microsoft.com/office/officeart/2016/7/layout/RepeatingBendingProcessNew"/>
    <dgm:cxn modelId="{A5B8BD3B-862E-5942-BF28-B7A6BFEB9A05}" type="presParOf" srcId="{7174FED3-750A-0B4D-93B4-FF61231B4230}" destId="{6DBDBD9F-9ED1-9347-A7AC-1957CE80EAC7}"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EDB5E-9A4B-A044-8AF6-0A3DBDB7ABD7}">
      <dsp:nvSpPr>
        <dsp:cNvPr id="0" name=""/>
        <dsp:cNvSpPr/>
      </dsp:nvSpPr>
      <dsp:spPr>
        <a:xfrm>
          <a:off x="0" y="15465"/>
          <a:ext cx="7095581" cy="1233179"/>
        </a:xfrm>
        <a:prstGeom prst="round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baseline="0" dirty="0">
              <a:effectLst>
                <a:outerShdw blurRad="50800" dist="38100" dir="13500000" algn="br" rotWithShape="0">
                  <a:prstClr val="black">
                    <a:alpha val="40000"/>
                  </a:prstClr>
                </a:outerShdw>
              </a:effectLst>
              <a:latin typeface="Berlin Sans FB" panose="020E0602020502020306" pitchFamily="34" charset="77"/>
            </a:rPr>
            <a:t>This avoids discipline problems because they cannot hear.</a:t>
          </a:r>
          <a:endParaRPr lang="en-US" sz="3400" b="0" i="0" kern="1200" dirty="0">
            <a:effectLst>
              <a:outerShdw blurRad="50800" dist="38100" dir="13500000" algn="br" rotWithShape="0">
                <a:prstClr val="black">
                  <a:alpha val="40000"/>
                </a:prstClr>
              </a:outerShdw>
            </a:effectLst>
            <a:latin typeface="Berlin Sans FB" panose="020E0602020502020306" pitchFamily="34" charset="77"/>
          </a:endParaRPr>
        </a:p>
      </dsp:txBody>
      <dsp:txXfrm>
        <a:off x="60199" y="75664"/>
        <a:ext cx="6975183" cy="1112781"/>
      </dsp:txXfrm>
    </dsp:sp>
    <dsp:sp modelId="{367F81C8-AF12-9345-BB0A-8CB39214C704}">
      <dsp:nvSpPr>
        <dsp:cNvPr id="0" name=""/>
        <dsp:cNvSpPr/>
      </dsp:nvSpPr>
      <dsp:spPr>
        <a:xfrm>
          <a:off x="0" y="1346565"/>
          <a:ext cx="7095581" cy="1233179"/>
        </a:xfrm>
        <a:prstGeom prst="roundRect">
          <a:avLst/>
        </a:prstGeom>
        <a:solidFill>
          <a:schemeClr val="accent5">
            <a:hueOff val="3063757"/>
            <a:satOff val="-1833"/>
            <a:lumOff val="7549"/>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baseline="0" dirty="0">
              <a:effectLst>
                <a:outerShdw blurRad="50800" dist="38100" dir="13500000" algn="br" rotWithShape="0">
                  <a:prstClr val="black">
                    <a:alpha val="40000"/>
                  </a:prstClr>
                </a:outerShdw>
              </a:effectLst>
              <a:latin typeface="Berlin Sans FB" panose="020E0602020502020306" pitchFamily="34" charset="77"/>
            </a:rPr>
            <a:t>It allows the adults to hear, too.</a:t>
          </a:r>
          <a:endParaRPr lang="en-US" sz="3400" b="0" i="0" kern="1200" dirty="0">
            <a:effectLst>
              <a:outerShdw blurRad="50800" dist="38100" dir="13500000" algn="br" rotWithShape="0">
                <a:prstClr val="black">
                  <a:alpha val="40000"/>
                </a:prstClr>
              </a:outerShdw>
            </a:effectLst>
            <a:latin typeface="Berlin Sans FB" panose="020E0602020502020306" pitchFamily="34" charset="77"/>
          </a:endParaRPr>
        </a:p>
      </dsp:txBody>
      <dsp:txXfrm>
        <a:off x="60199" y="1406764"/>
        <a:ext cx="6975183" cy="1112781"/>
      </dsp:txXfrm>
    </dsp:sp>
    <dsp:sp modelId="{EBEDBCC5-FA74-8D44-9305-C7E4A1554413}">
      <dsp:nvSpPr>
        <dsp:cNvPr id="0" name=""/>
        <dsp:cNvSpPr/>
      </dsp:nvSpPr>
      <dsp:spPr>
        <a:xfrm>
          <a:off x="0" y="2693130"/>
          <a:ext cx="7095581" cy="1233179"/>
        </a:xfrm>
        <a:prstGeom prst="roundRect">
          <a:avLst/>
        </a:prstGeom>
        <a:solidFill>
          <a:schemeClr val="accent5">
            <a:hueOff val="6127514"/>
            <a:satOff val="-3666"/>
            <a:lumOff val="15098"/>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i="0" kern="1200" baseline="0" dirty="0">
              <a:effectLst>
                <a:outerShdw blurRad="50800" dist="38100" dir="13500000" algn="br" rotWithShape="0">
                  <a:prstClr val="black">
                    <a:alpha val="40000"/>
                  </a:prstClr>
                </a:outerShdw>
              </a:effectLst>
              <a:latin typeface="Berlin Sans FB" panose="020E0602020502020306" pitchFamily="34" charset="77"/>
            </a:rPr>
            <a:t>They can benefit from the story</a:t>
          </a:r>
          <a:r>
            <a:rPr lang="en-US" sz="3400" b="0" i="0" kern="1200" baseline="0" dirty="0">
              <a:effectLst>
                <a:outerShdw blurRad="50800" dist="38100" dir="13500000" algn="br" rotWithShape="0">
                  <a:prstClr val="black">
                    <a:alpha val="40000"/>
                  </a:prstClr>
                </a:outerShdw>
              </a:effectLst>
              <a:latin typeface="Berlin Sans FB" panose="020E0602020502020306" pitchFamily="34" charset="77"/>
            </a:rPr>
            <a:t>.</a:t>
          </a:r>
          <a:endParaRPr lang="en-US" sz="3400" b="0" i="0" kern="1200" dirty="0">
            <a:effectLst>
              <a:outerShdw blurRad="50800" dist="38100" dir="13500000" algn="br" rotWithShape="0">
                <a:prstClr val="black">
                  <a:alpha val="40000"/>
                </a:prstClr>
              </a:outerShdw>
            </a:effectLst>
            <a:latin typeface="Berlin Sans FB" panose="020E0602020502020306" pitchFamily="34" charset="77"/>
          </a:endParaRPr>
        </a:p>
      </dsp:txBody>
      <dsp:txXfrm>
        <a:off x="60199" y="2753329"/>
        <a:ext cx="6975183" cy="1112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1D5F0-F0D8-E24A-8193-5235973360A7}">
      <dsp:nvSpPr>
        <dsp:cNvPr id="0" name=""/>
        <dsp:cNvSpPr/>
      </dsp:nvSpPr>
      <dsp:spPr>
        <a:xfrm>
          <a:off x="2746340" y="1031672"/>
          <a:ext cx="438034" cy="296758"/>
        </a:xfrm>
        <a:custGeom>
          <a:avLst/>
          <a:gdLst/>
          <a:ahLst/>
          <a:cxnLst/>
          <a:rect l="0" t="0" r="0" b="0"/>
          <a:pathLst>
            <a:path>
              <a:moveTo>
                <a:pt x="0" y="296758"/>
              </a:moveTo>
              <a:lnTo>
                <a:pt x="236117" y="296758"/>
              </a:lnTo>
              <a:lnTo>
                <a:pt x="236117" y="0"/>
              </a:lnTo>
              <a:lnTo>
                <a:pt x="438034" y="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951490" y="1177415"/>
        <a:ext cx="27734" cy="5273"/>
      </dsp:txXfrm>
    </dsp:sp>
    <dsp:sp modelId="{EBD9CF08-AE02-7D43-AB19-F4A29CB9BA2A}">
      <dsp:nvSpPr>
        <dsp:cNvPr id="0" name=""/>
        <dsp:cNvSpPr/>
      </dsp:nvSpPr>
      <dsp:spPr>
        <a:xfrm>
          <a:off x="69701" y="214155"/>
          <a:ext cx="2678438" cy="222855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247" tIns="117823" rIns="112247" bIns="117823" numCol="1" spcCol="1270" anchor="ctr" anchorCtr="0">
          <a:noAutofit/>
        </a:bodyPr>
        <a:lstStyle/>
        <a:p>
          <a:pPr marL="0" lvl="0" indent="0" algn="ctr" defTabSz="1066800">
            <a:lnSpc>
              <a:spcPct val="90000"/>
            </a:lnSpc>
            <a:spcBef>
              <a:spcPct val="0"/>
            </a:spcBef>
            <a:spcAft>
              <a:spcPct val="35000"/>
            </a:spcAft>
            <a:buNone/>
          </a:pPr>
          <a:r>
            <a:rPr lang="en-US" sz="2400" b="1" i="0" kern="1200" baseline="0" dirty="0">
              <a:latin typeface="Calibri" panose="020F0502020204030204" pitchFamily="34" charset="0"/>
              <a:cs typeface="Calibri" panose="020F0502020204030204" pitchFamily="34" charset="0"/>
            </a:rPr>
            <a:t>Read the story as many times as necessary to make a picture of the series of events in your min</a:t>
          </a:r>
          <a:r>
            <a:rPr lang="en-US" sz="2000" b="1" i="0" kern="1200" baseline="0" dirty="0">
              <a:latin typeface="Chalkboard SE" panose="03050602040202020205" pitchFamily="66" charset="77"/>
            </a:rPr>
            <a:t>d</a:t>
          </a:r>
          <a:endParaRPr lang="en-US" sz="2000" b="1" i="0" kern="1200" dirty="0">
            <a:latin typeface="Chalkboard SE" panose="03050602040202020205" pitchFamily="66" charset="77"/>
          </a:endParaRPr>
        </a:p>
      </dsp:txBody>
      <dsp:txXfrm>
        <a:off x="69701" y="214155"/>
        <a:ext cx="2678438" cy="2228552"/>
      </dsp:txXfrm>
    </dsp:sp>
    <dsp:sp modelId="{77346983-45DC-E546-A2F6-CB250120FFCB}">
      <dsp:nvSpPr>
        <dsp:cNvPr id="0" name=""/>
        <dsp:cNvSpPr/>
      </dsp:nvSpPr>
      <dsp:spPr>
        <a:xfrm>
          <a:off x="5505687" y="985952"/>
          <a:ext cx="537565" cy="91440"/>
        </a:xfrm>
        <a:custGeom>
          <a:avLst/>
          <a:gdLst/>
          <a:ahLst/>
          <a:cxnLst/>
          <a:rect l="0" t="0" r="0" b="0"/>
          <a:pathLst>
            <a:path>
              <a:moveTo>
                <a:pt x="0" y="45720"/>
              </a:moveTo>
              <a:lnTo>
                <a:pt x="285882" y="45720"/>
              </a:lnTo>
              <a:lnTo>
                <a:pt x="285882" y="132163"/>
              </a:lnTo>
              <a:lnTo>
                <a:pt x="537565" y="132163"/>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760102" y="1029036"/>
        <a:ext cx="28735" cy="5273"/>
      </dsp:txXfrm>
    </dsp:sp>
    <dsp:sp modelId="{03284B53-91B1-9C49-934B-09092D62EFEF}">
      <dsp:nvSpPr>
        <dsp:cNvPr id="0" name=""/>
        <dsp:cNvSpPr/>
      </dsp:nvSpPr>
      <dsp:spPr>
        <a:xfrm>
          <a:off x="3216774" y="0"/>
          <a:ext cx="2290712" cy="206334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247" tIns="117823" rIns="112247" bIns="117823" numCol="1" spcCol="1270" anchor="ctr" anchorCtr="0">
          <a:noAutofit/>
        </a:bodyPr>
        <a:lstStyle/>
        <a:p>
          <a:pPr marL="0" lvl="0" indent="0" algn="ctr" defTabSz="1244600">
            <a:lnSpc>
              <a:spcPct val="90000"/>
            </a:lnSpc>
            <a:spcBef>
              <a:spcPct val="0"/>
            </a:spcBef>
            <a:spcAft>
              <a:spcPts val="0"/>
            </a:spcAft>
            <a:buNone/>
          </a:pPr>
          <a:r>
            <a:rPr lang="en-US" sz="2800" b="1" i="0" kern="1200" baseline="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Visualize the characters and how they act</a:t>
          </a:r>
          <a:endParaRPr lang="en-US" sz="2800" b="1" i="0" kern="120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dsp:txBody>
      <dsp:txXfrm>
        <a:off x="3216774" y="0"/>
        <a:ext cx="2290712" cy="2063345"/>
      </dsp:txXfrm>
    </dsp:sp>
    <dsp:sp modelId="{3AFAE9F4-47C3-7C41-9216-527DC400F7FD}">
      <dsp:nvSpPr>
        <dsp:cNvPr id="0" name=""/>
        <dsp:cNvSpPr/>
      </dsp:nvSpPr>
      <dsp:spPr>
        <a:xfrm>
          <a:off x="8364565" y="1072396"/>
          <a:ext cx="496263" cy="91440"/>
        </a:xfrm>
        <a:custGeom>
          <a:avLst/>
          <a:gdLst/>
          <a:ahLst/>
          <a:cxnLst/>
          <a:rect l="0" t="0" r="0" b="0"/>
          <a:pathLst>
            <a:path>
              <a:moveTo>
                <a:pt x="0" y="45720"/>
              </a:moveTo>
              <a:lnTo>
                <a:pt x="496263"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599526" y="1115479"/>
        <a:ext cx="26343" cy="5273"/>
      </dsp:txXfrm>
    </dsp:sp>
    <dsp:sp modelId="{A5C7E54C-4159-5740-825D-90D069096FCB}">
      <dsp:nvSpPr>
        <dsp:cNvPr id="0" name=""/>
        <dsp:cNvSpPr/>
      </dsp:nvSpPr>
      <dsp:spPr>
        <a:xfrm>
          <a:off x="6075652" y="268121"/>
          <a:ext cx="2290712" cy="1699988"/>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247" tIns="117823" rIns="112247" bIns="117823" numCol="1" spcCol="1270" anchor="ctr" anchorCtr="0">
          <a:noAutofit/>
        </a:bodyPr>
        <a:lstStyle/>
        <a:p>
          <a:pPr marL="0" lvl="0" indent="0" algn="ctr" defTabSz="1422400">
            <a:lnSpc>
              <a:spcPct val="90000"/>
            </a:lnSpc>
            <a:spcBef>
              <a:spcPct val="0"/>
            </a:spcBef>
            <a:spcAft>
              <a:spcPct val="35000"/>
            </a:spcAft>
            <a:buNone/>
          </a:pPr>
          <a:r>
            <a:rPr lang="en-US" sz="3200" b="1" i="0" kern="1200" baseline="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Plan how you will begin</a:t>
          </a:r>
          <a:endParaRPr lang="en-US" sz="3200" b="1" i="0" kern="120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dsp:txBody>
      <dsp:txXfrm>
        <a:off x="6075652" y="268121"/>
        <a:ext cx="2290712" cy="1699988"/>
      </dsp:txXfrm>
    </dsp:sp>
    <dsp:sp modelId="{DA447EA5-F701-CE4D-B5A9-2779F8A0DA08}">
      <dsp:nvSpPr>
        <dsp:cNvPr id="0" name=""/>
        <dsp:cNvSpPr/>
      </dsp:nvSpPr>
      <dsp:spPr>
        <a:xfrm>
          <a:off x="1298806" y="2099142"/>
          <a:ext cx="8739779" cy="1076038"/>
        </a:xfrm>
        <a:custGeom>
          <a:avLst/>
          <a:gdLst/>
          <a:ahLst/>
          <a:cxnLst/>
          <a:rect l="0" t="0" r="0" b="0"/>
          <a:pathLst>
            <a:path>
              <a:moveTo>
                <a:pt x="8739779" y="0"/>
              </a:moveTo>
              <a:lnTo>
                <a:pt x="8739779" y="555119"/>
              </a:lnTo>
              <a:lnTo>
                <a:pt x="0" y="555119"/>
              </a:lnTo>
              <a:lnTo>
                <a:pt x="0" y="1076038"/>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448457" y="2634524"/>
        <a:ext cx="440478" cy="5273"/>
      </dsp:txXfrm>
    </dsp:sp>
    <dsp:sp modelId="{4BF70F24-A8D0-C645-84B0-2DAC5C3671C8}">
      <dsp:nvSpPr>
        <dsp:cNvPr id="0" name=""/>
        <dsp:cNvSpPr/>
      </dsp:nvSpPr>
      <dsp:spPr>
        <a:xfrm>
          <a:off x="8893229" y="135290"/>
          <a:ext cx="2290712" cy="1965651"/>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247" tIns="117823" rIns="112247" bIns="117823" numCol="1" spcCol="1270" anchor="ctr" anchorCtr="0">
          <a:noAutofit/>
        </a:bodyPr>
        <a:lstStyle/>
        <a:p>
          <a:pPr marL="0" lvl="0" indent="0" algn="ctr" defTabSz="1244600">
            <a:lnSpc>
              <a:spcPct val="90000"/>
            </a:lnSpc>
            <a:spcBef>
              <a:spcPct val="0"/>
            </a:spcBef>
            <a:spcAft>
              <a:spcPct val="35000"/>
            </a:spcAft>
            <a:buNone/>
          </a:pPr>
          <a:r>
            <a:rPr lang="en-US" sz="2800" b="1" i="0" kern="1200" baseline="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Make brief Outline of action and events </a:t>
          </a:r>
          <a:endParaRPr lang="en-US" sz="2800" b="1" i="0" kern="120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dsp:txBody>
      <dsp:txXfrm>
        <a:off x="8893229" y="135290"/>
        <a:ext cx="2290712" cy="1965651"/>
      </dsp:txXfrm>
    </dsp:sp>
    <dsp:sp modelId="{779F3DC9-8495-4248-A5A5-CFC5EF395435}">
      <dsp:nvSpPr>
        <dsp:cNvPr id="0" name=""/>
        <dsp:cNvSpPr/>
      </dsp:nvSpPr>
      <dsp:spPr>
        <a:xfrm>
          <a:off x="2543039" y="3842772"/>
          <a:ext cx="413660" cy="227137"/>
        </a:xfrm>
        <a:custGeom>
          <a:avLst/>
          <a:gdLst/>
          <a:ahLst/>
          <a:cxnLst/>
          <a:rect l="0" t="0" r="0" b="0"/>
          <a:pathLst>
            <a:path>
              <a:moveTo>
                <a:pt x="0" y="227137"/>
              </a:moveTo>
              <a:lnTo>
                <a:pt x="223930" y="227137"/>
              </a:lnTo>
              <a:lnTo>
                <a:pt x="223930" y="0"/>
              </a:lnTo>
              <a:lnTo>
                <a:pt x="413660" y="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37395" y="3953704"/>
        <a:ext cx="24947" cy="5273"/>
      </dsp:txXfrm>
    </dsp:sp>
    <dsp:sp modelId="{69EB9678-B9C1-2043-AD09-529314DB4E38}">
      <dsp:nvSpPr>
        <dsp:cNvPr id="0" name=""/>
        <dsp:cNvSpPr/>
      </dsp:nvSpPr>
      <dsp:spPr>
        <a:xfrm>
          <a:off x="52772" y="3207580"/>
          <a:ext cx="2492066" cy="1724659"/>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247" tIns="117823" rIns="112247" bIns="117823" numCol="1" spcCol="1270" anchor="ctr" anchorCtr="0">
          <a:noAutofit/>
        </a:bodyPr>
        <a:lstStyle/>
        <a:p>
          <a:pPr marL="0" lvl="0" indent="0" algn="ctr" defTabSz="1422400">
            <a:lnSpc>
              <a:spcPct val="90000"/>
            </a:lnSpc>
            <a:spcBef>
              <a:spcPct val="0"/>
            </a:spcBef>
            <a:spcAft>
              <a:spcPct val="35000"/>
            </a:spcAft>
            <a:buNone/>
          </a:pPr>
          <a:r>
            <a:rPr lang="en-US" sz="3200" b="1" i="0" kern="1200" baseline="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Plan exactly how you will end</a:t>
          </a:r>
          <a:endParaRPr lang="en-US" sz="3200" b="1" i="0" kern="120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dsp:txBody>
      <dsp:txXfrm>
        <a:off x="52772" y="3207580"/>
        <a:ext cx="2492066" cy="1724659"/>
      </dsp:txXfrm>
    </dsp:sp>
    <dsp:sp modelId="{CE0B6A34-49B0-2D4F-8511-6522CE2B3E2C}">
      <dsp:nvSpPr>
        <dsp:cNvPr id="0" name=""/>
        <dsp:cNvSpPr/>
      </dsp:nvSpPr>
      <dsp:spPr>
        <a:xfrm>
          <a:off x="5570583" y="3797052"/>
          <a:ext cx="557105" cy="91440"/>
        </a:xfrm>
        <a:custGeom>
          <a:avLst/>
          <a:gdLst/>
          <a:ahLst/>
          <a:cxnLst/>
          <a:rect l="0" t="0" r="0" b="0"/>
          <a:pathLst>
            <a:path>
              <a:moveTo>
                <a:pt x="0" y="45720"/>
              </a:moveTo>
              <a:lnTo>
                <a:pt x="295652" y="45720"/>
              </a:lnTo>
              <a:lnTo>
                <a:pt x="295652" y="76919"/>
              </a:lnTo>
              <a:lnTo>
                <a:pt x="557105" y="76919"/>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834422" y="3840135"/>
        <a:ext cx="29426" cy="5273"/>
      </dsp:txXfrm>
    </dsp:sp>
    <dsp:sp modelId="{A780241E-E036-6A4F-BE1D-EE8B711C775F}">
      <dsp:nvSpPr>
        <dsp:cNvPr id="0" name=""/>
        <dsp:cNvSpPr/>
      </dsp:nvSpPr>
      <dsp:spPr>
        <a:xfrm>
          <a:off x="2989100" y="2532118"/>
          <a:ext cx="2583282" cy="2621308"/>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247" tIns="117823" rIns="112247" bIns="117823" numCol="1" spcCol="1270" anchor="ctr" anchorCtr="0">
          <a:noAutofit/>
        </a:bodyPr>
        <a:lstStyle/>
        <a:p>
          <a:pPr marL="0" lvl="0" indent="0" algn="ctr" defTabSz="1066800">
            <a:lnSpc>
              <a:spcPct val="90000"/>
            </a:lnSpc>
            <a:spcBef>
              <a:spcPct val="0"/>
            </a:spcBef>
            <a:spcAft>
              <a:spcPct val="35000"/>
            </a:spcAft>
            <a:buNone/>
          </a:pPr>
          <a:r>
            <a:rPr lang="en-US" sz="2400" b="1" i="0" kern="1200" baseline="0" dirty="0">
              <a:effectLst>
                <a:outerShdw blurRad="50800" dist="38100" dir="13500000" algn="br" rotWithShape="0">
                  <a:prstClr val="black">
                    <a:alpha val="40000"/>
                  </a:prstClr>
                </a:outerShdw>
              </a:effectLst>
              <a:latin typeface="Chalkboard SE" panose="03050602040202020205" pitchFamily="66" charset="77"/>
            </a:rPr>
            <a:t>Think your story through from beginning to end, visualizing it in your mind</a:t>
          </a:r>
          <a:endParaRPr lang="en-US" sz="2400" b="1" i="0" kern="1200" dirty="0">
            <a:effectLst>
              <a:outerShdw blurRad="50800" dist="38100" dir="13500000" algn="br" rotWithShape="0">
                <a:prstClr val="black">
                  <a:alpha val="40000"/>
                </a:prstClr>
              </a:outerShdw>
            </a:effectLst>
            <a:latin typeface="Chalkboard SE" panose="03050602040202020205" pitchFamily="66" charset="77"/>
          </a:endParaRPr>
        </a:p>
      </dsp:txBody>
      <dsp:txXfrm>
        <a:off x="2989100" y="2532118"/>
        <a:ext cx="2583282" cy="2621308"/>
      </dsp:txXfrm>
    </dsp:sp>
    <dsp:sp modelId="{5064ED88-0482-334C-A3F3-47FB9140D1DC}">
      <dsp:nvSpPr>
        <dsp:cNvPr id="0" name=""/>
        <dsp:cNvSpPr/>
      </dsp:nvSpPr>
      <dsp:spPr>
        <a:xfrm>
          <a:off x="8449001" y="3873972"/>
          <a:ext cx="518025" cy="195938"/>
        </a:xfrm>
        <a:custGeom>
          <a:avLst/>
          <a:gdLst/>
          <a:ahLst/>
          <a:cxnLst/>
          <a:rect l="0" t="0" r="0" b="0"/>
          <a:pathLst>
            <a:path>
              <a:moveTo>
                <a:pt x="0" y="0"/>
              </a:moveTo>
              <a:lnTo>
                <a:pt x="276112" y="0"/>
              </a:lnTo>
              <a:lnTo>
                <a:pt x="276112" y="195938"/>
              </a:lnTo>
              <a:lnTo>
                <a:pt x="518025" y="195938"/>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693450" y="3969304"/>
        <a:ext cx="29128" cy="5273"/>
      </dsp:txXfrm>
    </dsp:sp>
    <dsp:sp modelId="{FB24CEA9-7AA1-7E44-AA4E-FDA486D42C8E}">
      <dsp:nvSpPr>
        <dsp:cNvPr id="0" name=""/>
        <dsp:cNvSpPr/>
      </dsp:nvSpPr>
      <dsp:spPr>
        <a:xfrm>
          <a:off x="6160088" y="2740515"/>
          <a:ext cx="2290712" cy="2266912"/>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247" tIns="117823" rIns="112247" bIns="117823" numCol="1" spcCol="1270" anchor="ctr" anchorCtr="0">
          <a:noAutofit/>
        </a:bodyPr>
        <a:lstStyle/>
        <a:p>
          <a:pPr marL="0" lvl="0" indent="0" algn="ctr" defTabSz="1244600">
            <a:lnSpc>
              <a:spcPct val="90000"/>
            </a:lnSpc>
            <a:spcBef>
              <a:spcPct val="0"/>
            </a:spcBef>
            <a:spcAft>
              <a:spcPct val="35000"/>
            </a:spcAft>
            <a:buNone/>
          </a:pPr>
          <a:r>
            <a:rPr lang="en-US" sz="2800" b="1" i="0" kern="1200" baseline="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Prepare visual aids &amp; learn to use them effortlessly</a:t>
          </a:r>
          <a:endParaRPr lang="en-US" sz="2800" b="1" i="0" kern="120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dsp:txBody>
      <dsp:txXfrm>
        <a:off x="6160088" y="2740515"/>
        <a:ext cx="2290712" cy="2266912"/>
      </dsp:txXfrm>
    </dsp:sp>
    <dsp:sp modelId="{6DBDBD9F-9ED1-9347-A7AC-1957CE80EAC7}">
      <dsp:nvSpPr>
        <dsp:cNvPr id="0" name=""/>
        <dsp:cNvSpPr/>
      </dsp:nvSpPr>
      <dsp:spPr>
        <a:xfrm>
          <a:off x="8999427" y="3069773"/>
          <a:ext cx="2290712" cy="200027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247" tIns="117823" rIns="112247" bIns="117823" numCol="1" spcCol="1270" anchor="ctr" anchorCtr="0">
          <a:noAutofit/>
        </a:bodyPr>
        <a:lstStyle/>
        <a:p>
          <a:pPr marL="0" lvl="0" indent="0" algn="ctr" defTabSz="1422400">
            <a:lnSpc>
              <a:spcPct val="90000"/>
            </a:lnSpc>
            <a:spcBef>
              <a:spcPct val="0"/>
            </a:spcBef>
            <a:spcAft>
              <a:spcPct val="35000"/>
            </a:spcAft>
            <a:buNone/>
          </a:pPr>
          <a:r>
            <a:rPr lang="en-US" sz="3200" b="1" i="0" kern="1200" baseline="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rPr>
            <a:t>Practice telling it without notes</a:t>
          </a:r>
          <a:endParaRPr lang="en-US" sz="2800" b="1" i="0" kern="1200" dirty="0">
            <a:effectLst>
              <a:outerShdw blurRad="50800" dist="38100" dir="13500000" algn="br" rotWithShape="0">
                <a:prstClr val="black">
                  <a:alpha val="40000"/>
                </a:prstClr>
              </a:outerShdw>
            </a:effectLst>
            <a:latin typeface="Calibri" panose="020F0502020204030204" pitchFamily="34" charset="0"/>
            <a:cs typeface="Calibri" panose="020F0502020204030204" pitchFamily="34" charset="0"/>
          </a:endParaRPr>
        </a:p>
      </dsp:txBody>
      <dsp:txXfrm>
        <a:off x="8999427" y="3069773"/>
        <a:ext cx="2290712" cy="20002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069BEE-5C22-49A5-A892-F6E6A4002A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494FB27-DC4B-4A29-B4F3-C665BDE47E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647B97-F030-426D-A9D1-6B39B13C23ED}" type="datetimeFigureOut">
              <a:rPr lang="en-US" smtClean="0"/>
              <a:t>10/6/19</a:t>
            </a:fld>
            <a:endParaRPr lang="en-US" dirty="0"/>
          </a:p>
        </p:txBody>
      </p:sp>
      <p:sp>
        <p:nvSpPr>
          <p:cNvPr id="4" name="Footer Placeholder 3">
            <a:extLst>
              <a:ext uri="{FF2B5EF4-FFF2-40B4-BE49-F238E27FC236}">
                <a16:creationId xmlns:a16="http://schemas.microsoft.com/office/drawing/2014/main" id="{34A06FDF-174B-49EE-AD51-C827118F0F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CB610B1-614F-48C3-8F2D-C50C182871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2751AA-B992-41E5-A909-E1A2443E23F4}" type="slidenum">
              <a:rPr lang="en-US" smtClean="0"/>
              <a:t>‹#›</a:t>
            </a:fld>
            <a:endParaRPr lang="en-US" dirty="0"/>
          </a:p>
        </p:txBody>
      </p:sp>
    </p:spTree>
    <p:extLst>
      <p:ext uri="{BB962C8B-B14F-4D97-AF65-F5344CB8AC3E}">
        <p14:creationId xmlns:p14="http://schemas.microsoft.com/office/powerpoint/2010/main" val="1276169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24CBC-D461-4ECA-A489-D3A30E0FB795}" type="datetimeFigureOut">
              <a:rPr lang="en-US" smtClean="0"/>
              <a:t>10/6/19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1351B-2C5D-457B-ABE5-B64DBC7BD410}" type="slidenum">
              <a:rPr lang="en-US" smtClean="0"/>
              <a:t>‹#›</a:t>
            </a:fld>
            <a:endParaRPr lang="en-US" dirty="0"/>
          </a:p>
        </p:txBody>
      </p:sp>
    </p:spTree>
    <p:extLst>
      <p:ext uri="{BB962C8B-B14F-4D97-AF65-F5344CB8AC3E}">
        <p14:creationId xmlns:p14="http://schemas.microsoft.com/office/powerpoint/2010/main" val="202700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hildrensministry.com/articles/jesus-calms-the-se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latin typeface="Franklin Gothic Medium" panose="020B0603020102020204" pitchFamily="34" charset="0"/>
                <a:cs typeface="Segoe UI" panose="020B0502040204020203" pitchFamily="34" charset="0"/>
              </a:rPr>
              <a:t>Whenever the opportunity arises encourage pastors to set aside time every sabbath morning for the children’s story.</a:t>
            </a:r>
          </a:p>
          <a:p>
            <a:r>
              <a:rPr lang="en-US" sz="1200" dirty="0">
                <a:latin typeface="Franklin Gothic Medium" panose="020B0603020102020204" pitchFamily="34" charset="0"/>
                <a:cs typeface="Segoe UI" panose="020B0502040204020203" pitchFamily="34" charset="0"/>
              </a:rPr>
              <a:t>While it is best for the pastor to do this part of the service for the children, others can participate also. </a:t>
            </a:r>
          </a:p>
          <a:p>
            <a:r>
              <a:rPr lang="en-US" sz="1200" dirty="0">
                <a:solidFill>
                  <a:schemeClr val="accent1"/>
                </a:solidFill>
                <a:latin typeface="Franklin Gothic Medium" panose="020B0603020102020204" pitchFamily="34" charset="0"/>
                <a:cs typeface="Segoe UI" panose="020B0502040204020203" pitchFamily="34" charset="0"/>
              </a:rPr>
              <a:t>The following Guidelines should be helpful to both pastors and laity who are willing to make the children feel special by devoting a portion of the church service just to them.</a:t>
            </a:r>
          </a:p>
          <a:p>
            <a:pPr marL="0" indent="0">
              <a:buFontTx/>
              <a:buNone/>
            </a:pPr>
            <a:r>
              <a:rPr lang="en-US" sz="1200" b="0" cap="none" spc="0" dirty="0">
                <a:ln w="0"/>
                <a:solidFill>
                  <a:schemeClr val="accent1"/>
                </a:solidFill>
                <a:latin typeface="Franklin Gothic Medium" panose="020B0603020102020204" pitchFamily="34" charset="0"/>
                <a:cs typeface="Segoe UI" panose="020B0502040204020203" pitchFamily="34" charset="0"/>
              </a:rPr>
              <a:t>Whenever the story is given  to a church member, give them the list of guidelines to go by.</a:t>
            </a:r>
          </a:p>
          <a:p>
            <a:pPr marL="0" indent="0">
              <a:buFontTx/>
              <a:buNone/>
            </a:pPr>
            <a:r>
              <a:rPr lang="en-US" sz="1200" dirty="0">
                <a:ln w="0"/>
                <a:solidFill>
                  <a:schemeClr val="accent1"/>
                </a:solidFill>
                <a:latin typeface="Franklin Gothic Medium" panose="020B0603020102020204" pitchFamily="34" charset="0"/>
                <a:cs typeface="Segoe UI" panose="020B0502040204020203" pitchFamily="34" charset="0"/>
              </a:rPr>
              <a:t>Include on the handout the date for the story.</a:t>
            </a:r>
          </a:p>
          <a:p>
            <a:pPr marL="0" indent="0">
              <a:buFontTx/>
              <a:buNone/>
            </a:pPr>
            <a:r>
              <a:rPr lang="en-US" sz="1200" dirty="0">
                <a:ln w="0"/>
                <a:solidFill>
                  <a:schemeClr val="accent1"/>
                </a:solidFill>
                <a:latin typeface="Franklin Gothic Medium" panose="020B0603020102020204" pitchFamily="34" charset="0"/>
                <a:cs typeface="Segoe UI" panose="020B0502040204020203" pitchFamily="34" charset="0"/>
              </a:rPr>
              <a:t>Call them on the telephone the week they are to give their story to remind them. </a:t>
            </a:r>
          </a:p>
          <a:p>
            <a:pPr>
              <a:buFontTx/>
              <a:buNone/>
            </a:pPr>
            <a:endParaRPr lang="en-US" sz="1200" dirty="0">
              <a:solidFill>
                <a:schemeClr val="accent1"/>
              </a:solidFill>
              <a:latin typeface="Franklin Gothic Medium" panose="020B060302010202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C051351B-2C5D-457B-ABE5-B64DBC7BD410}" type="slidenum">
              <a:rPr lang="en-US" smtClean="0"/>
              <a:t>1</a:t>
            </a:fld>
            <a:endParaRPr lang="en-US" dirty="0"/>
          </a:p>
        </p:txBody>
      </p:sp>
    </p:spTree>
    <p:extLst>
      <p:ext uri="{BB962C8B-B14F-4D97-AF65-F5344CB8AC3E}">
        <p14:creationId xmlns:p14="http://schemas.microsoft.com/office/powerpoint/2010/main" val="3519045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Bible</a:t>
            </a:r>
          </a:p>
          <a:p>
            <a:endParaRPr lang="en-US" dirty="0"/>
          </a:p>
          <a:p>
            <a:pPr marL="171450" indent="-171450">
              <a:buFont typeface="Arial" panose="020B0604020202020204" pitchFamily="34" charset="0"/>
              <a:buChar char="•"/>
            </a:pPr>
            <a:r>
              <a:rPr lang="en-US" sz="1200" dirty="0">
                <a:ln w="0"/>
                <a:solidFill>
                  <a:schemeClr val="accent1"/>
                </a:solidFill>
                <a:latin typeface="Franklin Gothic Medium" panose="020B0603020102020204" pitchFamily="34" charset="0"/>
                <a:cs typeface="Segoe UI" panose="020B0502040204020203" pitchFamily="34" charset="0"/>
              </a:rPr>
              <a:t>Use one key scripture</a:t>
            </a:r>
          </a:p>
          <a:p>
            <a:pPr marL="171450" indent="-171450">
              <a:buFont typeface="Arial" panose="020B0604020202020204" pitchFamily="34" charset="0"/>
              <a:buChar char="•"/>
            </a:pPr>
            <a:r>
              <a:rPr lang="en-US" sz="1200" dirty="0">
                <a:ln w="0"/>
                <a:solidFill>
                  <a:schemeClr val="accent1"/>
                </a:solidFill>
                <a:latin typeface="Franklin Gothic Medium" panose="020B0603020102020204" pitchFamily="34" charset="0"/>
                <a:cs typeface="Segoe UI" panose="020B0502040204020203" pitchFamily="34" charset="0"/>
              </a:rPr>
              <a:t>Use familiar versions with words the children can understand</a:t>
            </a:r>
          </a:p>
          <a:p>
            <a:pPr marL="171450" indent="-171450">
              <a:buFont typeface="Arial" panose="020B0604020202020204" pitchFamily="34" charset="0"/>
              <a:buChar char="•"/>
            </a:pPr>
            <a:r>
              <a:rPr lang="en-US" sz="1200" dirty="0">
                <a:ln w="0"/>
                <a:solidFill>
                  <a:schemeClr val="accent1"/>
                </a:solidFill>
                <a:latin typeface="Franklin Gothic Medium" panose="020B0603020102020204" pitchFamily="34" charset="0"/>
                <a:cs typeface="Segoe UI" panose="020B0502040204020203" pitchFamily="34" charset="0"/>
              </a:rPr>
              <a:t>Repeat the verse as often as is appropriate. It can be at the beginning, the end and within the context of the story.</a:t>
            </a:r>
          </a:p>
          <a:p>
            <a:pPr marL="171450" indent="-171450">
              <a:buFont typeface="Arial" panose="020B0604020202020204" pitchFamily="34" charset="0"/>
              <a:buChar char="•"/>
            </a:pPr>
            <a:r>
              <a:rPr lang="en-US" sz="1200" dirty="0">
                <a:ln w="0"/>
                <a:solidFill>
                  <a:schemeClr val="accent1"/>
                </a:solidFill>
                <a:latin typeface="Franklin Gothic Medium" panose="020B0603020102020204" pitchFamily="34" charset="0"/>
                <a:cs typeface="Segoe UI" panose="020B0502040204020203" pitchFamily="34" charset="0"/>
              </a:rPr>
              <a:t>Let a child read the verse when appropriate</a:t>
            </a:r>
          </a:p>
          <a:p>
            <a:pPr marL="171450" indent="-171450">
              <a:buFont typeface="Arial" panose="020B0604020202020204" pitchFamily="34" charset="0"/>
              <a:buChar char="•"/>
            </a:pPr>
            <a:r>
              <a:rPr lang="en-US" sz="1200" dirty="0">
                <a:ln w="0"/>
                <a:solidFill>
                  <a:schemeClr val="accent1"/>
                </a:solidFill>
                <a:latin typeface="Franklin Gothic Medium" panose="020B0603020102020204" pitchFamily="34" charset="0"/>
                <a:cs typeface="Segoe UI" panose="020B0502040204020203" pitchFamily="34" charset="0"/>
              </a:rPr>
              <a:t>Encourage them to repeat it with you</a:t>
            </a:r>
          </a:p>
          <a:p>
            <a:endParaRPr lang="en-US" dirty="0"/>
          </a:p>
        </p:txBody>
      </p:sp>
      <p:sp>
        <p:nvSpPr>
          <p:cNvPr id="4" name="Slide Number Placeholder 3"/>
          <p:cNvSpPr>
            <a:spLocks noGrp="1"/>
          </p:cNvSpPr>
          <p:nvPr>
            <p:ph type="sldNum" sz="quarter" idx="5"/>
          </p:nvPr>
        </p:nvSpPr>
        <p:spPr/>
        <p:txBody>
          <a:bodyPr/>
          <a:lstStyle/>
          <a:p>
            <a:fld id="{C051351B-2C5D-457B-ABE5-B64DBC7BD410}" type="slidenum">
              <a:rPr lang="en-US" smtClean="0"/>
              <a:t>10</a:t>
            </a:fld>
            <a:endParaRPr lang="en-US" dirty="0"/>
          </a:p>
        </p:txBody>
      </p:sp>
    </p:spTree>
    <p:extLst>
      <p:ext uri="{BB962C8B-B14F-4D97-AF65-F5344CB8AC3E}">
        <p14:creationId xmlns:p14="http://schemas.microsoft.com/office/powerpoint/2010/main" val="262400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In preparing your story decide on one thing you want the children to know (your aim) and what you want to see them do about it (your application.) </a:t>
            </a:r>
          </a:p>
          <a:p>
            <a:pPr marL="171450" indent="-171450">
              <a:buFont typeface="Arial" panose="020B0604020202020204" pitchFamily="34" charset="0"/>
              <a:buChar char="•"/>
            </a:pPr>
            <a:r>
              <a:rPr lang="en-US" sz="1200" dirty="0"/>
              <a:t>Focus your story to the end.</a:t>
            </a:r>
          </a:p>
          <a:p>
            <a:pPr marL="171450" indent="-171450">
              <a:buFont typeface="Arial" panose="020B0604020202020204" pitchFamily="34" charset="0"/>
              <a:buChar char="•"/>
            </a:pPr>
            <a:r>
              <a:rPr lang="en-US" sz="1200" dirty="0"/>
              <a:t>Avoid “tacked or” or unnatural moral endings.</a:t>
            </a:r>
          </a:p>
          <a:p>
            <a:pPr marL="171450" indent="-171450">
              <a:buFont typeface="Arial" panose="020B0604020202020204" pitchFamily="34" charset="0"/>
              <a:buChar cha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051351B-2C5D-457B-ABE5-B64DBC7BD410}" type="slidenum">
              <a:rPr lang="en-US" smtClean="0"/>
              <a:t>11</a:t>
            </a:fld>
            <a:endParaRPr lang="en-US" dirty="0"/>
          </a:p>
        </p:txBody>
      </p:sp>
    </p:spTree>
    <p:extLst>
      <p:ext uri="{BB962C8B-B14F-4D97-AF65-F5344CB8AC3E}">
        <p14:creationId xmlns:p14="http://schemas.microsoft.com/office/powerpoint/2010/main" val="3905481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latin typeface="Segoe UI" panose="020B0502040204020203" pitchFamily="34" charset="0"/>
                <a:cs typeface="Segoe UI" panose="020B0502040204020203" pitchFamily="34" charset="0"/>
              </a:rPr>
              <a:t>The length of story should not exceed 5-7 minutes </a:t>
            </a:r>
          </a:p>
          <a:p>
            <a:endParaRPr lang="en-US" dirty="0"/>
          </a:p>
          <a:p>
            <a:endParaRPr lang="en-US" dirty="0"/>
          </a:p>
          <a:p>
            <a:pPr marL="1314450" lvl="1" indent="-857250">
              <a:buFont typeface="Arial" panose="020B0604020202020204" pitchFamily="34" charset="0"/>
              <a:buChar char="•"/>
            </a:pPr>
            <a:r>
              <a:rPr lang="en-US" sz="3200" dirty="0">
                <a:ln w="0"/>
                <a:solidFill>
                  <a:schemeClr val="accent1"/>
                </a:solidFill>
                <a:latin typeface="Franklin Gothic Medium" panose="020B0603020102020204" pitchFamily="34" charset="0"/>
                <a:cs typeface="Segoe UI" panose="020B0502040204020203" pitchFamily="34" charset="0"/>
              </a:rPr>
              <a:t>Use the first minute to direct their attention. This can be done by visual aids, body language or your voice. </a:t>
            </a:r>
          </a:p>
          <a:p>
            <a:pPr marL="1314450" lvl="1" indent="-857250">
              <a:buFont typeface="Arial" panose="020B0604020202020204" pitchFamily="34" charset="0"/>
              <a:buChar char="•"/>
            </a:pPr>
            <a:r>
              <a:rPr lang="en-US" sz="3200" dirty="0">
                <a:ln w="0"/>
                <a:solidFill>
                  <a:schemeClr val="accent1"/>
                </a:solidFill>
                <a:latin typeface="Franklin Gothic Medium" panose="020B0603020102020204" pitchFamily="34" charset="0"/>
                <a:cs typeface="Segoe UI" panose="020B0502040204020203" pitchFamily="34" charset="0"/>
              </a:rPr>
              <a:t>Establish and maintain eye contact from the very beginning. </a:t>
            </a:r>
          </a:p>
          <a:p>
            <a:pPr marL="1314450" lvl="1" indent="-857250">
              <a:buFont typeface="Arial" panose="020B0604020202020204" pitchFamily="34" charset="0"/>
              <a:buChar char="•"/>
            </a:pPr>
            <a:r>
              <a:rPr lang="en-US" sz="3200" dirty="0">
                <a:ln w="0"/>
                <a:solidFill>
                  <a:schemeClr val="accent1"/>
                </a:solidFill>
                <a:latin typeface="Franklin Gothic Medium" panose="020B0603020102020204" pitchFamily="34" charset="0"/>
                <a:cs typeface="Segoe UI" panose="020B0502040204020203" pitchFamily="34" charset="0"/>
              </a:rPr>
              <a:t>Avoid side comments to the adults.</a:t>
            </a:r>
          </a:p>
          <a:p>
            <a:endParaRPr lang="en-US" dirty="0"/>
          </a:p>
        </p:txBody>
      </p:sp>
      <p:sp>
        <p:nvSpPr>
          <p:cNvPr id="4" name="Slide Number Placeholder 3"/>
          <p:cNvSpPr>
            <a:spLocks noGrp="1"/>
          </p:cNvSpPr>
          <p:nvPr>
            <p:ph type="sldNum" sz="quarter" idx="10"/>
          </p:nvPr>
        </p:nvSpPr>
        <p:spPr/>
        <p:txBody>
          <a:bodyPr/>
          <a:lstStyle/>
          <a:p>
            <a:fld id="{C051351B-2C5D-457B-ABE5-B64DBC7BD410}" type="slidenum">
              <a:rPr lang="en-US" smtClean="0"/>
              <a:t>12</a:t>
            </a:fld>
            <a:endParaRPr lang="en-US" dirty="0"/>
          </a:p>
        </p:txBody>
      </p:sp>
    </p:spTree>
    <p:extLst>
      <p:ext uri="{BB962C8B-B14F-4D97-AF65-F5344CB8AC3E}">
        <p14:creationId xmlns:p14="http://schemas.microsoft.com/office/powerpoint/2010/main" val="2466786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latin typeface="Franklin Gothic Medium" panose="020B0603020102020204" pitchFamily="34" charset="0"/>
                <a:cs typeface="Segoe UI" panose="020B0502040204020203" pitchFamily="34" charset="0"/>
              </a:rPr>
              <a:t>11. Use as many sensory modes as is appropriate.</a:t>
            </a:r>
            <a:br>
              <a:rPr lang="en-US" sz="1200" dirty="0">
                <a:solidFill>
                  <a:srgbClr val="FFFFFF"/>
                </a:solidFill>
                <a:latin typeface="Franklin Gothic Medium" panose="020B0603020102020204" pitchFamily="34" charset="0"/>
                <a:cs typeface="Segoe UI" panose="020B0502040204020203" pitchFamily="34" charset="0"/>
              </a:rPr>
            </a:br>
            <a:endParaRPr lang="en-US" sz="1200" dirty="0">
              <a:solidFill>
                <a:srgbClr val="FFFFFF"/>
              </a:solidFill>
              <a:latin typeface="Franklin Gothic Medium" panose="020B0603020102020204" pitchFamily="34" charset="0"/>
              <a:cs typeface="Segoe UI" panose="020B0502040204020203" pitchFamily="34" charset="0"/>
            </a:endParaRPr>
          </a:p>
          <a:p>
            <a:pPr marL="171450" indent="-171450">
              <a:buFont typeface="Arial" panose="020B0604020202020204" pitchFamily="34" charset="0"/>
              <a:buChar char="•"/>
            </a:pPr>
            <a:r>
              <a:rPr lang="en-US" dirty="0">
                <a:latin typeface="Franklin Gothic Medium" panose="020B0603020102020204" pitchFamily="34" charset="0"/>
                <a:cs typeface="Segoe UI" panose="020B0502040204020203" pitchFamily="34" charset="0"/>
              </a:rPr>
              <a:t>Let them see, hear, touch, taste and smell. </a:t>
            </a:r>
          </a:p>
          <a:p>
            <a:pPr marL="171450" indent="-171450">
              <a:buFont typeface="Arial" panose="020B0604020202020204" pitchFamily="34" charset="0"/>
              <a:buChar char="•"/>
            </a:pPr>
            <a:r>
              <a:rPr lang="en-US" dirty="0">
                <a:latin typeface="Franklin Gothic Medium" panose="020B0603020102020204" pitchFamily="34" charset="0"/>
                <a:cs typeface="Segoe UI" panose="020B0502040204020203" pitchFamily="34" charset="0"/>
              </a:rPr>
              <a:t>It is not necessary to use all of them in one story.</a:t>
            </a:r>
            <a:endParaRPr lang="en-US" dirty="0"/>
          </a:p>
          <a:p>
            <a:endParaRPr lang="en-US" dirty="0"/>
          </a:p>
          <a:p>
            <a:r>
              <a:rPr lang="en-US" dirty="0"/>
              <a:t>For example: </a:t>
            </a:r>
          </a:p>
          <a:p>
            <a:r>
              <a:rPr lang="en-US" sz="1200" b="0" i="0" kern="1200" dirty="0">
                <a:solidFill>
                  <a:schemeClr val="tx1"/>
                </a:solidFill>
                <a:effectLst/>
                <a:latin typeface="+mn-lt"/>
                <a:ea typeface="+mn-ea"/>
                <a:cs typeface="+mn-cs"/>
              </a:rPr>
              <a:t>You can use this approach with a variety of stories, from Jesus telling his disciples to let the children come to him (the disciples tell the parents, “No, No, No,” complete with shaking heads and fingers) to </a:t>
            </a:r>
            <a:r>
              <a:rPr lang="en-US" sz="1200" b="0" i="0" u="none" strike="noStrike" kern="1200" dirty="0">
                <a:solidFill>
                  <a:schemeClr val="tx1"/>
                </a:solidFill>
                <a:effectLst/>
                <a:latin typeface="+mn-lt"/>
                <a:ea typeface="+mn-ea"/>
                <a:cs typeface="+mn-cs"/>
                <a:hlinkClick r:id="rId3"/>
              </a:rPr>
              <a:t>Jesus calming the sea</a:t>
            </a:r>
            <a:r>
              <a:rPr lang="en-US" sz="1200" b="0" i="0" kern="1200" dirty="0">
                <a:solidFill>
                  <a:schemeClr val="tx1"/>
                </a:solidFill>
                <a:effectLst/>
                <a:latin typeface="+mn-lt"/>
                <a:ea typeface="+mn-ea"/>
                <a:cs typeface="+mn-cs"/>
              </a:rPr>
              <a:t> (make motions and sounds for the rocking boat, the waves, being afraid, then being still). (https://childrensministry.com) </a:t>
            </a:r>
            <a:endParaRPr lang="en-US" dirty="0"/>
          </a:p>
        </p:txBody>
      </p:sp>
      <p:sp>
        <p:nvSpPr>
          <p:cNvPr id="4" name="Slide Number Placeholder 3"/>
          <p:cNvSpPr>
            <a:spLocks noGrp="1"/>
          </p:cNvSpPr>
          <p:nvPr>
            <p:ph type="sldNum" sz="quarter" idx="5"/>
          </p:nvPr>
        </p:nvSpPr>
        <p:spPr/>
        <p:txBody>
          <a:bodyPr/>
          <a:lstStyle/>
          <a:p>
            <a:fld id="{C051351B-2C5D-457B-ABE5-B64DBC7BD410}" type="slidenum">
              <a:rPr lang="en-US" smtClean="0"/>
              <a:t>13</a:t>
            </a:fld>
            <a:endParaRPr lang="en-US" dirty="0"/>
          </a:p>
        </p:txBody>
      </p:sp>
    </p:spTree>
    <p:extLst>
      <p:ext uri="{BB962C8B-B14F-4D97-AF65-F5344CB8AC3E}">
        <p14:creationId xmlns:p14="http://schemas.microsoft.com/office/powerpoint/2010/main" val="3019210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Use a </a:t>
            </a:r>
            <a:r>
              <a:rPr lang="en-US" sz="1200" kern="1200" cap="all" dirty="0">
                <a:solidFill>
                  <a:schemeClr val="tx1"/>
                </a:solidFill>
                <a:latin typeface="+mn-lt"/>
                <a:ea typeface="+mn-ea"/>
                <a:cs typeface="+mn-cs"/>
              </a:rPr>
              <a:t>microphone whenever possible. </a:t>
            </a:r>
          </a:p>
          <a:p>
            <a:pPr lvl="0"/>
            <a:endParaRPr lang="en-US" baseline="0" dirty="0"/>
          </a:p>
          <a:p>
            <a:pPr lvl="0"/>
            <a:r>
              <a:rPr lang="en-US" baseline="0" dirty="0"/>
              <a:t>This avoids discipline problems because they cannot hear.</a:t>
            </a:r>
          </a:p>
          <a:p>
            <a:pPr lvl="0"/>
            <a:r>
              <a:rPr lang="en-US" baseline="0" dirty="0"/>
              <a:t>It allows the adults to hear, too.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They can benefit from the story.</a:t>
            </a:r>
            <a:endParaRPr lang="en-US" dirty="0"/>
          </a:p>
          <a:p>
            <a:endParaRPr lang="en-US" dirty="0"/>
          </a:p>
        </p:txBody>
      </p:sp>
      <p:sp>
        <p:nvSpPr>
          <p:cNvPr id="4" name="Slide Number Placeholder 3"/>
          <p:cNvSpPr>
            <a:spLocks noGrp="1"/>
          </p:cNvSpPr>
          <p:nvPr>
            <p:ph type="sldNum" sz="quarter" idx="10"/>
          </p:nvPr>
        </p:nvSpPr>
        <p:spPr/>
        <p:txBody>
          <a:bodyPr/>
          <a:lstStyle/>
          <a:p>
            <a:fld id="{C051351B-2C5D-457B-ABE5-B64DBC7BD410}" type="slidenum">
              <a:rPr lang="en-US" smtClean="0"/>
              <a:t>14</a:t>
            </a:fld>
            <a:endParaRPr lang="en-US" dirty="0"/>
          </a:p>
        </p:txBody>
      </p:sp>
    </p:spTree>
    <p:extLst>
      <p:ext uri="{BB962C8B-B14F-4D97-AF65-F5344CB8AC3E}">
        <p14:creationId xmlns:p14="http://schemas.microsoft.com/office/powerpoint/2010/main" val="1793558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Planning Stages</a:t>
            </a:r>
          </a:p>
          <a:p>
            <a:endParaRPr lang="en-US" dirty="0"/>
          </a:p>
          <a:p>
            <a:r>
              <a:rPr lang="en-US" dirty="0"/>
              <a:t>The beginning</a:t>
            </a:r>
          </a:p>
          <a:p>
            <a:pPr marL="628650" lvl="1" indent="-171450">
              <a:buFont typeface="Arial" panose="020B0604020202020204" pitchFamily="34" charset="0"/>
              <a:buChar char="•"/>
            </a:pPr>
            <a:r>
              <a:rPr lang="en-US" dirty="0"/>
              <a:t>Is to get __</a:t>
            </a:r>
            <a:r>
              <a:rPr lang="en-US" u="sng" dirty="0"/>
              <a:t>attention</a:t>
            </a:r>
            <a:r>
              <a:rPr lang="en-US" dirty="0"/>
              <a:t>_________________</a:t>
            </a:r>
          </a:p>
          <a:p>
            <a:pPr marL="628650" lvl="1" indent="-171450">
              <a:buFont typeface="Arial" panose="020B0604020202020204" pitchFamily="34" charset="0"/>
              <a:buChar char="•"/>
            </a:pPr>
            <a:r>
              <a:rPr lang="en-US" dirty="0"/>
              <a:t>Is to set the ____</a:t>
            </a:r>
            <a:r>
              <a:rPr lang="en-US" u="sng" dirty="0"/>
              <a:t>scene</a:t>
            </a:r>
            <a:r>
              <a:rPr lang="en-US" dirty="0"/>
              <a:t>___________ of the story</a:t>
            </a:r>
          </a:p>
          <a:p>
            <a:pPr marL="628650" lvl="1" indent="-171450">
              <a:buFont typeface="Arial" panose="020B0604020202020204" pitchFamily="34" charset="0"/>
              <a:buChar char="•"/>
            </a:pPr>
            <a:r>
              <a:rPr lang="en-US" dirty="0"/>
              <a:t>Should be very ____</a:t>
            </a:r>
            <a:r>
              <a:rPr lang="en-US" u="sng" dirty="0"/>
              <a:t>short</a:t>
            </a:r>
            <a:r>
              <a:rPr lang="en-US" dirty="0"/>
              <a:t>____________</a:t>
            </a:r>
          </a:p>
          <a:p>
            <a:pPr marL="628650" lvl="1" indent="-171450">
              <a:buFont typeface="Arial" panose="020B0604020202020204" pitchFamily="34" charset="0"/>
              <a:buChar char="•"/>
            </a:pPr>
            <a:r>
              <a:rPr lang="en-US" dirty="0"/>
              <a:t>_</a:t>
            </a:r>
            <a:r>
              <a:rPr lang="en-US" u="sng" dirty="0"/>
              <a:t>Leads or moves</a:t>
            </a:r>
            <a:r>
              <a:rPr lang="en-US" dirty="0"/>
              <a:t>__ into the middle section</a:t>
            </a:r>
          </a:p>
          <a:p>
            <a:pPr marL="628650" lvl="1" indent="-171450">
              <a:buFont typeface="Arial" panose="020B0604020202020204" pitchFamily="34" charset="0"/>
              <a:buChar char="•"/>
            </a:pPr>
            <a:r>
              <a:rPr lang="en-US" dirty="0"/>
              <a:t>Use a __</a:t>
            </a:r>
            <a:r>
              <a:rPr lang="en-US" u="sng" dirty="0"/>
              <a:t>picture an object or an action</a:t>
            </a:r>
            <a:r>
              <a:rPr lang="en-US" dirty="0"/>
              <a:t>_____.  </a:t>
            </a:r>
          </a:p>
        </p:txBody>
      </p:sp>
      <p:sp>
        <p:nvSpPr>
          <p:cNvPr id="4" name="Slide Number Placeholder 3"/>
          <p:cNvSpPr>
            <a:spLocks noGrp="1"/>
          </p:cNvSpPr>
          <p:nvPr>
            <p:ph type="sldNum" sz="quarter" idx="5"/>
          </p:nvPr>
        </p:nvSpPr>
        <p:spPr/>
        <p:txBody>
          <a:bodyPr/>
          <a:lstStyle/>
          <a:p>
            <a:fld id="{C051351B-2C5D-457B-ABE5-B64DBC7BD410}" type="slidenum">
              <a:rPr lang="en-US" smtClean="0"/>
              <a:t>15</a:t>
            </a:fld>
            <a:endParaRPr lang="en-US" dirty="0"/>
          </a:p>
        </p:txBody>
      </p:sp>
    </p:spTree>
    <p:extLst>
      <p:ext uri="{BB962C8B-B14F-4D97-AF65-F5344CB8AC3E}">
        <p14:creationId xmlns:p14="http://schemas.microsoft.com/office/powerpoint/2010/main" val="371657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Middle</a:t>
            </a:r>
          </a:p>
          <a:p>
            <a:endParaRPr lang="en-US" dirty="0"/>
          </a:p>
          <a:p>
            <a:pPr marL="171450" indent="-171450">
              <a:buFont typeface="Arial" panose="020B0604020202020204" pitchFamily="34" charset="0"/>
              <a:buChar char="•"/>
            </a:pPr>
            <a:r>
              <a:rPr lang="en-US" dirty="0"/>
              <a:t>Gives the </a:t>
            </a:r>
            <a:r>
              <a:rPr lang="en-US" u="sng" dirty="0"/>
              <a:t>____details________________________</a:t>
            </a:r>
          </a:p>
          <a:p>
            <a:pPr marL="171450" indent="-171450">
              <a:buFont typeface="Arial" panose="020B0604020202020204" pitchFamily="34" charset="0"/>
              <a:buChar char="•"/>
            </a:pPr>
            <a:r>
              <a:rPr lang="en-US" dirty="0"/>
              <a:t>Moves the story in a </a:t>
            </a:r>
            <a:r>
              <a:rPr lang="en-US" u="sng" dirty="0"/>
              <a:t>____series_______________</a:t>
            </a:r>
            <a:r>
              <a:rPr lang="en-US" dirty="0"/>
              <a:t>of events</a:t>
            </a:r>
          </a:p>
          <a:p>
            <a:pPr marL="171450" indent="-171450">
              <a:buFont typeface="Arial" panose="020B0604020202020204" pitchFamily="34" charset="0"/>
              <a:buChar char="•"/>
            </a:pPr>
            <a:r>
              <a:rPr lang="en-US" dirty="0"/>
              <a:t>Builds the </a:t>
            </a:r>
            <a:r>
              <a:rPr lang="en-US" u="sng" dirty="0"/>
              <a:t>________suspense_________________</a:t>
            </a:r>
          </a:p>
          <a:p>
            <a:pPr marL="171450" indent="-171450">
              <a:buFont typeface="Arial" panose="020B0604020202020204" pitchFamily="34" charset="0"/>
              <a:buChar char="•"/>
            </a:pPr>
            <a:r>
              <a:rPr lang="en-US" dirty="0"/>
              <a:t>Leads to a point where an </a:t>
            </a:r>
            <a:r>
              <a:rPr lang="en-US" u="sng" dirty="0"/>
              <a:t>____action___________</a:t>
            </a:r>
            <a:r>
              <a:rPr lang="en-US" dirty="0"/>
              <a:t> or </a:t>
            </a:r>
            <a:r>
              <a:rPr lang="en-US" u="sng" dirty="0"/>
              <a:t>___decision___</a:t>
            </a:r>
            <a:r>
              <a:rPr lang="en-US" dirty="0"/>
              <a:t> must be made.</a:t>
            </a:r>
          </a:p>
          <a:p>
            <a:endParaRPr lang="en-US" dirty="0"/>
          </a:p>
        </p:txBody>
      </p:sp>
      <p:sp>
        <p:nvSpPr>
          <p:cNvPr id="4" name="Slide Number Placeholder 3"/>
          <p:cNvSpPr>
            <a:spLocks noGrp="1"/>
          </p:cNvSpPr>
          <p:nvPr>
            <p:ph type="sldNum" sz="quarter" idx="5"/>
          </p:nvPr>
        </p:nvSpPr>
        <p:spPr/>
        <p:txBody>
          <a:bodyPr/>
          <a:lstStyle/>
          <a:p>
            <a:fld id="{C051351B-2C5D-457B-ABE5-B64DBC7BD410}" type="slidenum">
              <a:rPr lang="en-US" smtClean="0"/>
              <a:t>16</a:t>
            </a:fld>
            <a:endParaRPr lang="en-US" dirty="0"/>
          </a:p>
        </p:txBody>
      </p:sp>
    </p:spTree>
    <p:extLst>
      <p:ext uri="{BB962C8B-B14F-4D97-AF65-F5344CB8AC3E}">
        <p14:creationId xmlns:p14="http://schemas.microsoft.com/office/powerpoint/2010/main" val="3763395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a:t>
            </a:r>
          </a:p>
          <a:p>
            <a:pPr marL="171450" indent="-171450">
              <a:buFont typeface="Arial" panose="020B0604020202020204" pitchFamily="34" charset="0"/>
              <a:buChar char="•"/>
            </a:pPr>
            <a:r>
              <a:rPr lang="en-US" dirty="0"/>
              <a:t>Shows the </a:t>
            </a:r>
            <a:r>
              <a:rPr lang="en-US" u="sng" dirty="0"/>
              <a:t>__result____</a:t>
            </a:r>
            <a:r>
              <a:rPr lang="en-US" dirty="0"/>
              <a:t> of the decision or action</a:t>
            </a:r>
          </a:p>
          <a:p>
            <a:pPr marL="171450" indent="-171450">
              <a:buFont typeface="Arial" panose="020B0604020202020204" pitchFamily="34" charset="0"/>
              <a:buChar char="•"/>
            </a:pPr>
            <a:r>
              <a:rPr lang="en-US" dirty="0"/>
              <a:t>Draws a </a:t>
            </a:r>
            <a:r>
              <a:rPr lang="en-US" u="sng" dirty="0"/>
              <a:t>___conclusion________________.</a:t>
            </a:r>
          </a:p>
          <a:p>
            <a:pPr marL="171450" indent="-171450">
              <a:buFont typeface="Arial" panose="020B0604020202020204" pitchFamily="34" charset="0"/>
              <a:buChar char="•"/>
            </a:pPr>
            <a:r>
              <a:rPr lang="en-US" dirty="0"/>
              <a:t>Elicits a </a:t>
            </a:r>
            <a:r>
              <a:rPr lang="en-US" u="sng" dirty="0"/>
              <a:t>____response________.</a:t>
            </a:r>
          </a:p>
          <a:p>
            <a:pPr marL="171450" indent="-171450">
              <a:buFont typeface="Arial" panose="020B0604020202020204" pitchFamily="34" charset="0"/>
              <a:buChar char="•"/>
            </a:pPr>
            <a:r>
              <a:rPr lang="en-US" u="sng" dirty="0"/>
              <a:t>Stop_________!</a:t>
            </a:r>
          </a:p>
          <a:p>
            <a:endParaRPr lang="en-US" dirty="0"/>
          </a:p>
          <a:p>
            <a:endParaRPr lang="en-US" dirty="0"/>
          </a:p>
        </p:txBody>
      </p:sp>
      <p:sp>
        <p:nvSpPr>
          <p:cNvPr id="4" name="Slide Number Placeholder 3"/>
          <p:cNvSpPr>
            <a:spLocks noGrp="1"/>
          </p:cNvSpPr>
          <p:nvPr>
            <p:ph type="sldNum" sz="quarter" idx="5"/>
          </p:nvPr>
        </p:nvSpPr>
        <p:spPr/>
        <p:txBody>
          <a:bodyPr/>
          <a:lstStyle/>
          <a:p>
            <a:fld id="{C051351B-2C5D-457B-ABE5-B64DBC7BD410}" type="slidenum">
              <a:rPr lang="en-US" smtClean="0"/>
              <a:t>17</a:t>
            </a:fld>
            <a:endParaRPr lang="en-US" dirty="0"/>
          </a:p>
        </p:txBody>
      </p:sp>
    </p:spTree>
    <p:extLst>
      <p:ext uri="{BB962C8B-B14F-4D97-AF65-F5344CB8AC3E}">
        <p14:creationId xmlns:p14="http://schemas.microsoft.com/office/powerpoint/2010/main" val="585005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Prepare and deliver</a:t>
            </a:r>
          </a:p>
          <a:p>
            <a:endParaRPr lang="en-US" sz="1200" dirty="0">
              <a:solidFill>
                <a:srgbClr val="FFFFFF"/>
              </a:solidFill>
            </a:endParaRPr>
          </a:p>
          <a:p>
            <a:pPr marL="171450" indent="-171450">
              <a:lnSpc>
                <a:spcPct val="110000"/>
              </a:lnSpc>
              <a:buFont typeface="Arial" panose="020B0604020202020204" pitchFamily="34" charset="0"/>
              <a:buChar char="•"/>
            </a:pPr>
            <a:r>
              <a:rPr lang="en-US" dirty="0"/>
              <a:t>Read the story as many times as necessary to make a picture of the series of events in your mind.</a:t>
            </a:r>
          </a:p>
          <a:p>
            <a:pPr marL="171450" indent="-171450">
              <a:lnSpc>
                <a:spcPct val="110000"/>
              </a:lnSpc>
              <a:buFont typeface="Arial" panose="020B0604020202020204" pitchFamily="34" charset="0"/>
              <a:buChar char="•"/>
            </a:pPr>
            <a:r>
              <a:rPr lang="en-US" dirty="0"/>
              <a:t>Visualize the characters and how they act.</a:t>
            </a:r>
          </a:p>
          <a:p>
            <a:pPr marL="171450" indent="-171450">
              <a:lnSpc>
                <a:spcPct val="110000"/>
              </a:lnSpc>
              <a:buFont typeface="Arial" panose="020B0604020202020204" pitchFamily="34" charset="0"/>
              <a:buChar char="•"/>
            </a:pPr>
            <a:r>
              <a:rPr lang="en-US" dirty="0"/>
              <a:t>Plan how you will begin</a:t>
            </a:r>
          </a:p>
          <a:p>
            <a:pPr marL="171450" indent="-171450">
              <a:lnSpc>
                <a:spcPct val="110000"/>
              </a:lnSpc>
              <a:buFont typeface="Arial" panose="020B0604020202020204" pitchFamily="34" charset="0"/>
              <a:buChar char="•"/>
            </a:pPr>
            <a:r>
              <a:rPr lang="en-US" dirty="0"/>
              <a:t>Make a brief Outline of the action and events </a:t>
            </a:r>
          </a:p>
          <a:p>
            <a:pPr marL="171450" indent="-171450">
              <a:lnSpc>
                <a:spcPct val="110000"/>
              </a:lnSpc>
              <a:buFont typeface="Arial" panose="020B0604020202020204" pitchFamily="34" charset="0"/>
              <a:buChar char="•"/>
            </a:pPr>
            <a:r>
              <a:rPr lang="en-US" dirty="0"/>
              <a:t>Plan exactly how you will end.</a:t>
            </a:r>
          </a:p>
          <a:p>
            <a:pPr marL="171450" indent="-171450">
              <a:lnSpc>
                <a:spcPct val="110000"/>
              </a:lnSpc>
              <a:buFont typeface="Arial" panose="020B0604020202020204" pitchFamily="34" charset="0"/>
              <a:buChar char="•"/>
            </a:pPr>
            <a:r>
              <a:rPr lang="en-US" dirty="0"/>
              <a:t>Think your story through from beginning to end, visualizing it in your mind</a:t>
            </a:r>
          </a:p>
          <a:p>
            <a:pPr marL="171450" indent="-171450">
              <a:lnSpc>
                <a:spcPct val="110000"/>
              </a:lnSpc>
              <a:buFont typeface="Arial" panose="020B0604020202020204" pitchFamily="34" charset="0"/>
              <a:buChar char="•"/>
            </a:pPr>
            <a:r>
              <a:rPr lang="en-US" dirty="0"/>
              <a:t>Prepare any visual aids and learn to use them effortlessly</a:t>
            </a:r>
          </a:p>
          <a:p>
            <a:pPr marL="171450" indent="-171450">
              <a:lnSpc>
                <a:spcPct val="110000"/>
              </a:lnSpc>
              <a:buFont typeface="Arial" panose="020B0604020202020204" pitchFamily="34" charset="0"/>
              <a:buChar char="•"/>
            </a:pPr>
            <a:r>
              <a:rPr lang="en-US" dirty="0"/>
              <a:t>Practice telling it without notes.</a:t>
            </a:r>
          </a:p>
        </p:txBody>
      </p:sp>
      <p:sp>
        <p:nvSpPr>
          <p:cNvPr id="4" name="Slide Number Placeholder 3"/>
          <p:cNvSpPr>
            <a:spLocks noGrp="1"/>
          </p:cNvSpPr>
          <p:nvPr>
            <p:ph type="sldNum" sz="quarter" idx="5"/>
          </p:nvPr>
        </p:nvSpPr>
        <p:spPr/>
        <p:txBody>
          <a:bodyPr/>
          <a:lstStyle/>
          <a:p>
            <a:fld id="{C051351B-2C5D-457B-ABE5-B64DBC7BD410}" type="slidenum">
              <a:rPr lang="en-US" smtClean="0"/>
              <a:t>18</a:t>
            </a:fld>
            <a:endParaRPr lang="en-US" dirty="0"/>
          </a:p>
        </p:txBody>
      </p:sp>
    </p:spTree>
    <p:extLst>
      <p:ext uri="{BB962C8B-B14F-4D97-AF65-F5344CB8AC3E}">
        <p14:creationId xmlns:p14="http://schemas.microsoft.com/office/powerpoint/2010/main" val="2758095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Telling the story</a:t>
            </a:r>
          </a:p>
          <a:p>
            <a:pPr marL="171450" indent="-171450">
              <a:buFont typeface="Arial" panose="020B0604020202020204" pitchFamily="34" charset="0"/>
              <a:buChar char="•"/>
            </a:pPr>
            <a:r>
              <a:rPr lang="en-US" sz="1200" u="sng" dirty="0"/>
              <a:t>_Live_________</a:t>
            </a:r>
            <a:r>
              <a:rPr lang="en-US" sz="1200" dirty="0"/>
              <a:t>the story as you tell it.</a:t>
            </a:r>
          </a:p>
          <a:p>
            <a:pPr marL="171450" indent="-171450">
              <a:buFont typeface="Arial" panose="020B0604020202020204" pitchFamily="34" charset="0"/>
              <a:buChar char="•"/>
            </a:pPr>
            <a:r>
              <a:rPr lang="en-US" sz="1200" dirty="0"/>
              <a:t>Use your </a:t>
            </a:r>
            <a:r>
              <a:rPr lang="en-US" sz="1200" u="sng" dirty="0"/>
              <a:t>_____voice__________</a:t>
            </a:r>
            <a:r>
              <a:rPr lang="en-US" sz="1200" dirty="0"/>
              <a:t> and ________facial________ expressions to portray your character’s emotions or reactions.</a:t>
            </a:r>
          </a:p>
          <a:p>
            <a:pPr marL="171450" indent="-171450">
              <a:buFont typeface="Arial" panose="020B0604020202020204" pitchFamily="34" charset="0"/>
              <a:buChar char="•"/>
            </a:pPr>
            <a:r>
              <a:rPr lang="en-US" sz="1200" dirty="0"/>
              <a:t>Use </a:t>
            </a:r>
            <a:r>
              <a:rPr lang="en-US" sz="1200" u="sng" dirty="0"/>
              <a:t>_______conversation dialog_____</a:t>
            </a:r>
            <a:r>
              <a:rPr lang="en-US" sz="1200" dirty="0"/>
              <a:t>between characters.</a:t>
            </a:r>
          </a:p>
          <a:p>
            <a:pPr marL="171450" indent="-171450">
              <a:buFont typeface="Arial" panose="020B0604020202020204" pitchFamily="34" charset="0"/>
              <a:buChar char="•"/>
            </a:pPr>
            <a:r>
              <a:rPr lang="en-US" sz="1200" dirty="0"/>
              <a:t>Only use ___</a:t>
            </a:r>
            <a:r>
              <a:rPr lang="en-US" sz="1200" u="sng" dirty="0"/>
              <a:t>visuals, facts, moving</a:t>
            </a:r>
            <a:r>
              <a:rPr lang="en-US" sz="1200" dirty="0"/>
              <a:t>__that will give meaning to the story.</a:t>
            </a:r>
          </a:p>
          <a:p>
            <a:pPr marL="171450" indent="-171450">
              <a:buFont typeface="Arial" panose="020B0604020202020204" pitchFamily="34" charset="0"/>
              <a:buChar char="•"/>
            </a:pPr>
            <a:r>
              <a:rPr lang="en-US" sz="1200" dirty="0"/>
              <a:t>Keep it </a:t>
            </a:r>
            <a:r>
              <a:rPr lang="en-US" sz="1200" u="sng" dirty="0"/>
              <a:t>___simple______.</a:t>
            </a:r>
            <a:r>
              <a:rPr lang="en-US" sz="1200" dirty="0"/>
              <a:t> Keep it </a:t>
            </a:r>
            <a:r>
              <a:rPr lang="en-US" sz="1200" u="sng" dirty="0"/>
              <a:t>___moving________.</a:t>
            </a:r>
          </a:p>
          <a:p>
            <a:pPr marL="171450" indent="-171450">
              <a:buFont typeface="Arial" panose="020B0604020202020204" pitchFamily="34" charset="0"/>
              <a:buChar char="•"/>
            </a:pPr>
            <a:r>
              <a:rPr lang="en-US" sz="1200" u="sng" dirty="0"/>
              <a:t>__Look___</a:t>
            </a:r>
            <a:r>
              <a:rPr lang="en-US" sz="1200" dirty="0"/>
              <a:t>in the eyes of those you are telling the story to.</a:t>
            </a:r>
          </a:p>
          <a:p>
            <a:endParaRPr lang="en-US" dirty="0"/>
          </a:p>
        </p:txBody>
      </p:sp>
      <p:sp>
        <p:nvSpPr>
          <p:cNvPr id="4" name="Slide Number Placeholder 3"/>
          <p:cNvSpPr>
            <a:spLocks noGrp="1"/>
          </p:cNvSpPr>
          <p:nvPr>
            <p:ph type="sldNum" sz="quarter" idx="5"/>
          </p:nvPr>
        </p:nvSpPr>
        <p:spPr/>
        <p:txBody>
          <a:bodyPr/>
          <a:lstStyle/>
          <a:p>
            <a:fld id="{C051351B-2C5D-457B-ABE5-B64DBC7BD410}" type="slidenum">
              <a:rPr lang="en-US" smtClean="0"/>
              <a:t>19</a:t>
            </a:fld>
            <a:endParaRPr lang="en-US" dirty="0"/>
          </a:p>
        </p:txBody>
      </p:sp>
    </p:spTree>
    <p:extLst>
      <p:ext uri="{BB962C8B-B14F-4D97-AF65-F5344CB8AC3E}">
        <p14:creationId xmlns:p14="http://schemas.microsoft.com/office/powerpoint/2010/main" val="3441099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Franklin Gothic Medium" panose="020B0603020102020204" pitchFamily="34" charset="0"/>
                <a:cs typeface="Segoe UI" panose="020B0502040204020203" pitchFamily="34" charset="0"/>
              </a:rPr>
              <a:t>#1 is to choose a story you like and can enjoy telling</a:t>
            </a:r>
            <a:br>
              <a:rPr lang="en-US" sz="1200" dirty="0">
                <a:solidFill>
                  <a:schemeClr val="accent1"/>
                </a:solidFill>
                <a:latin typeface="Franklin Gothic Medium" panose="020B0603020102020204" pitchFamily="34" charset="0"/>
                <a:cs typeface="Segoe UI" panose="020B0502040204020203" pitchFamily="34" charset="0"/>
              </a:rPr>
            </a:br>
            <a:endParaRPr lang="en-US" sz="1200" dirty="0">
              <a:solidFill>
                <a:schemeClr val="accent1"/>
              </a:solidFill>
              <a:latin typeface="Franklin Gothic Medium" panose="020B0603020102020204" pitchFamily="34" charset="0"/>
              <a:cs typeface="Segoe UI" panose="020B0502040204020203"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Select a story that is right for the occasion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Illustration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When you prepare your Bible story, list all the sensory experiences from the story. If your story is about Paul and Silas in jail, think about the smells, sights, sounds, feelings, and tastes. Weave these sensory connections into your facial and body gestures to make the story come alive.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C051351B-2C5D-457B-ABE5-B64DBC7BD410}" type="slidenum">
              <a:rPr lang="en-US" smtClean="0"/>
              <a:t>2</a:t>
            </a:fld>
            <a:endParaRPr lang="en-US" dirty="0"/>
          </a:p>
        </p:txBody>
      </p:sp>
    </p:spTree>
    <p:extLst>
      <p:ext uri="{BB962C8B-B14F-4D97-AF65-F5344CB8AC3E}">
        <p14:creationId xmlns:p14="http://schemas.microsoft.com/office/powerpoint/2010/main" val="3103682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page of No, No’s </a:t>
            </a:r>
          </a:p>
          <a:p>
            <a:endParaRPr lang="en-US" dirty="0"/>
          </a:p>
          <a:p>
            <a:r>
              <a:rPr lang="en-US" dirty="0"/>
              <a:t>Avoid</a:t>
            </a:r>
          </a:p>
          <a:p>
            <a:pPr marL="628650" lvl="1" indent="-171450">
              <a:buFont typeface="Arial" panose="020B0604020202020204" pitchFamily="34" charset="0"/>
              <a:buChar char="•"/>
            </a:pPr>
            <a:r>
              <a:rPr lang="en-US" dirty="0"/>
              <a:t>Personal mannerisms and repetitive statements except as they enhance the story.</a:t>
            </a:r>
          </a:p>
          <a:p>
            <a:pPr marL="628650" lvl="1" indent="-171450">
              <a:buFont typeface="Arial" panose="020B0604020202020204" pitchFamily="34" charset="0"/>
              <a:buChar char="•"/>
            </a:pPr>
            <a:r>
              <a:rPr lang="en-US" dirty="0"/>
              <a:t>Correcting yourself</a:t>
            </a:r>
          </a:p>
          <a:p>
            <a:pPr marL="628650" lvl="1" indent="-171450">
              <a:buFont typeface="Arial" panose="020B0604020202020204" pitchFamily="34" charset="0"/>
              <a:buChar char="•"/>
            </a:pPr>
            <a:r>
              <a:rPr lang="en-US" dirty="0"/>
              <a:t>Adding facts you forgot</a:t>
            </a:r>
          </a:p>
          <a:p>
            <a:pPr marL="628650" lvl="1" indent="-171450">
              <a:buFont typeface="Arial" panose="020B0604020202020204" pitchFamily="34" charset="0"/>
              <a:buChar char="•"/>
            </a:pPr>
            <a:r>
              <a:rPr lang="en-US" dirty="0"/>
              <a:t>A too loud or too soft voice except where it impacts the story.</a:t>
            </a:r>
          </a:p>
        </p:txBody>
      </p:sp>
      <p:sp>
        <p:nvSpPr>
          <p:cNvPr id="4" name="Slide Number Placeholder 3"/>
          <p:cNvSpPr>
            <a:spLocks noGrp="1"/>
          </p:cNvSpPr>
          <p:nvPr>
            <p:ph type="sldNum" sz="quarter" idx="5"/>
          </p:nvPr>
        </p:nvSpPr>
        <p:spPr/>
        <p:txBody>
          <a:bodyPr/>
          <a:lstStyle/>
          <a:p>
            <a:fld id="{C051351B-2C5D-457B-ABE5-B64DBC7BD410}" type="slidenum">
              <a:rPr lang="en-US" smtClean="0"/>
              <a:t>20</a:t>
            </a:fld>
            <a:endParaRPr lang="en-US" dirty="0"/>
          </a:p>
        </p:txBody>
      </p:sp>
    </p:spTree>
    <p:extLst>
      <p:ext uri="{BB962C8B-B14F-4D97-AF65-F5344CB8AC3E}">
        <p14:creationId xmlns:p14="http://schemas.microsoft.com/office/powerpoint/2010/main" val="1677427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page of No, No’s </a:t>
            </a:r>
          </a:p>
          <a:p>
            <a:endParaRPr lang="en-US" dirty="0"/>
          </a:p>
          <a:p>
            <a:r>
              <a:rPr lang="en-US" dirty="0"/>
              <a:t>Avoid</a:t>
            </a:r>
          </a:p>
          <a:p>
            <a:pPr marL="628650" lvl="1" indent="-171450">
              <a:buFont typeface="Arial" panose="020B0604020202020204" pitchFamily="34" charset="0"/>
              <a:buChar char="•"/>
            </a:pPr>
            <a:r>
              <a:rPr lang="en-US" dirty="0"/>
              <a:t>Constant referral to notes</a:t>
            </a:r>
          </a:p>
          <a:p>
            <a:pPr marL="628650" lvl="1" indent="-171450">
              <a:buFont typeface="Arial" panose="020B0604020202020204" pitchFamily="34" charset="0"/>
              <a:buChar char="•"/>
            </a:pPr>
            <a:r>
              <a:rPr lang="en-US" dirty="0"/>
              <a:t>Looking around everywhere but at your audience</a:t>
            </a:r>
          </a:p>
          <a:p>
            <a:pPr marL="628650" lvl="1" indent="-171450">
              <a:buFont typeface="Arial" panose="020B0604020202020204" pitchFamily="34" charset="0"/>
              <a:buChar char="•"/>
            </a:pPr>
            <a:r>
              <a:rPr lang="en-US" dirty="0"/>
              <a:t>Tacking on unnatural endings</a:t>
            </a:r>
          </a:p>
          <a:p>
            <a:pPr marL="628650" lvl="1" indent="-171450">
              <a:buFont typeface="Arial" panose="020B0604020202020204" pitchFamily="34" charset="0"/>
              <a:buChar char="•"/>
            </a:pPr>
            <a:r>
              <a:rPr lang="en-US" dirty="0"/>
              <a:t>Talking down to your audience</a:t>
            </a:r>
          </a:p>
          <a:p>
            <a:pPr marL="628650" lvl="1" indent="-171450">
              <a:buFont typeface="Arial" panose="020B0604020202020204" pitchFamily="34" charset="0"/>
              <a:buChar char="•"/>
            </a:pPr>
            <a:r>
              <a:rPr lang="en-US" dirty="0"/>
              <a:t>Reading the story (except in rare circumstances)</a:t>
            </a:r>
          </a:p>
        </p:txBody>
      </p:sp>
      <p:sp>
        <p:nvSpPr>
          <p:cNvPr id="4" name="Slide Number Placeholder 3"/>
          <p:cNvSpPr>
            <a:spLocks noGrp="1"/>
          </p:cNvSpPr>
          <p:nvPr>
            <p:ph type="sldNum" sz="quarter" idx="5"/>
          </p:nvPr>
        </p:nvSpPr>
        <p:spPr/>
        <p:txBody>
          <a:bodyPr/>
          <a:lstStyle/>
          <a:p>
            <a:fld id="{C051351B-2C5D-457B-ABE5-B64DBC7BD410}" type="slidenum">
              <a:rPr lang="en-US" smtClean="0"/>
              <a:t>21</a:t>
            </a:fld>
            <a:endParaRPr lang="en-US" dirty="0"/>
          </a:p>
        </p:txBody>
      </p:sp>
    </p:spTree>
    <p:extLst>
      <p:ext uri="{BB962C8B-B14F-4D97-AF65-F5344CB8AC3E}">
        <p14:creationId xmlns:p14="http://schemas.microsoft.com/office/powerpoint/2010/main" val="2887362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685800">
              <a:buFont typeface="Arial" panose="020B0604020202020204" pitchFamily="34" charset="0"/>
              <a:buChar char="•"/>
            </a:pPr>
            <a:r>
              <a:rPr lang="en-US" sz="1200" b="0" cap="none" spc="0" dirty="0">
                <a:ln w="0"/>
                <a:solidFill>
                  <a:schemeClr val="bg2"/>
                </a:solidFill>
                <a:latin typeface="Franklin Gothic Medium" panose="020B0603020102020204" pitchFamily="34" charset="0"/>
                <a:cs typeface="Segoe UI" panose="020B0502040204020203" pitchFamily="34" charset="0"/>
              </a:rPr>
              <a:t>Children can accept Jesus at a very early age, even though they do not act on this decision until later. </a:t>
            </a:r>
          </a:p>
          <a:p>
            <a:pPr marL="685800" indent="-685800">
              <a:buFont typeface="Arial" panose="020B0604020202020204" pitchFamily="34" charset="0"/>
              <a:buChar char="•"/>
            </a:pPr>
            <a:r>
              <a:rPr lang="en-US" sz="1200" b="0" cap="none" spc="0" dirty="0">
                <a:ln w="0"/>
                <a:solidFill>
                  <a:schemeClr val="bg2"/>
                </a:solidFill>
                <a:latin typeface="Franklin Gothic Medium" panose="020B0603020102020204" pitchFamily="34" charset="0"/>
                <a:cs typeface="Segoe UI" panose="020B0502040204020203" pitchFamily="34" charset="0"/>
              </a:rPr>
              <a:t>Do not hesitate to end your story by asking for a decision to accept Christ.  </a:t>
            </a:r>
          </a:p>
          <a:p>
            <a:pPr marL="685800" indent="-685800">
              <a:buFont typeface="Arial" panose="020B0604020202020204" pitchFamily="34" charset="0"/>
              <a:buChar char="•"/>
            </a:pPr>
            <a:r>
              <a:rPr lang="en-US" sz="1200" b="0" cap="none" spc="0" dirty="0">
                <a:ln w="0"/>
                <a:solidFill>
                  <a:schemeClr val="bg2"/>
                </a:solidFill>
                <a:latin typeface="Franklin Gothic Medium" panose="020B0603020102020204" pitchFamily="34" charset="0"/>
                <a:cs typeface="Segoe UI" panose="020B0502040204020203" pitchFamily="34" charset="0"/>
              </a:rPr>
              <a:t>We must give the children the opportunity to accept Him by asking them directly.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chemeClr val="bg2"/>
              </a:solidFill>
              <a:latin typeface="Franklin Gothic Medium" panose="020B060302010202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C051351B-2C5D-457B-ABE5-B64DBC7BD410}" type="slidenum">
              <a:rPr lang="en-US" smtClean="0"/>
              <a:t>22</a:t>
            </a:fld>
            <a:endParaRPr lang="en-US" dirty="0"/>
          </a:p>
        </p:txBody>
      </p:sp>
    </p:spTree>
    <p:extLst>
      <p:ext uri="{BB962C8B-B14F-4D97-AF65-F5344CB8AC3E}">
        <p14:creationId xmlns:p14="http://schemas.microsoft.com/office/powerpoint/2010/main" val="2777452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 Resources To Look At </a:t>
            </a:r>
          </a:p>
          <a:p>
            <a:endParaRPr lang="en-US" dirty="0"/>
          </a:p>
          <a:p>
            <a:r>
              <a:rPr lang="en-US" dirty="0"/>
              <a:t>Children’s stories and object lessons, Marvin Hunt</a:t>
            </a:r>
          </a:p>
          <a:p>
            <a:r>
              <a:rPr lang="en-US" dirty="0"/>
              <a:t>Great Stories for kids, Jerry D. Thomas</a:t>
            </a:r>
          </a:p>
          <a:p>
            <a:r>
              <a:rPr lang="en-US" dirty="0"/>
              <a:t>Secrets of the Forest, Colleen L. Reece</a:t>
            </a:r>
          </a:p>
          <a:p>
            <a:r>
              <a:rPr lang="en-US" dirty="0"/>
              <a:t>The Cat in the cage, and other great stories for kids, Jerry d. Thomas</a:t>
            </a:r>
          </a:p>
          <a:p>
            <a:r>
              <a:rPr lang="en-US" dirty="0"/>
              <a:t>Guide’s greatest stories, Randy Fishell</a:t>
            </a:r>
          </a:p>
          <a:p>
            <a:r>
              <a:rPr lang="en-US" dirty="0"/>
              <a:t>The kim, kari and kevin story book, kay kuzma</a:t>
            </a:r>
          </a:p>
          <a:p>
            <a:r>
              <a:rPr lang="en-US" dirty="0"/>
              <a:t>Amazing stories from the bible, miracle stories from the bible, Professor Appleby and Maggie b, ruth redding brand and Charles mills</a:t>
            </a:r>
          </a:p>
          <a:p>
            <a:r>
              <a:rPr lang="en-US" dirty="0"/>
              <a:t>Through children’s eyes, ben F. freudenburg (CPH)</a:t>
            </a:r>
          </a:p>
          <a:p>
            <a:r>
              <a:rPr lang="en-US" dirty="0"/>
              <a:t>Clip and tell, lois keffer (group)</a:t>
            </a:r>
          </a:p>
          <a:p>
            <a:r>
              <a:rPr lang="en-US" dirty="0"/>
              <a:t>Quick children’s sermons 2, (group)</a:t>
            </a:r>
          </a:p>
          <a:p>
            <a:r>
              <a:rPr lang="en-US" dirty="0"/>
              <a:t>6 minute messages for children, Donald Hinchey (group)</a:t>
            </a:r>
          </a:p>
          <a:p>
            <a:endParaRPr lang="en-US" dirty="0"/>
          </a:p>
          <a:p>
            <a:endParaRPr lang="en-US" dirty="0"/>
          </a:p>
        </p:txBody>
      </p:sp>
      <p:sp>
        <p:nvSpPr>
          <p:cNvPr id="4" name="Slide Number Placeholder 3"/>
          <p:cNvSpPr>
            <a:spLocks noGrp="1"/>
          </p:cNvSpPr>
          <p:nvPr>
            <p:ph type="sldNum" sz="quarter" idx="5"/>
          </p:nvPr>
        </p:nvSpPr>
        <p:spPr/>
        <p:txBody>
          <a:bodyPr/>
          <a:lstStyle/>
          <a:p>
            <a:fld id="{C051351B-2C5D-457B-ABE5-B64DBC7BD410}" type="slidenum">
              <a:rPr lang="en-US" smtClean="0"/>
              <a:t>23</a:t>
            </a:fld>
            <a:endParaRPr lang="en-US" dirty="0"/>
          </a:p>
        </p:txBody>
      </p:sp>
    </p:spTree>
    <p:extLst>
      <p:ext uri="{BB962C8B-B14F-4D97-AF65-F5344CB8AC3E}">
        <p14:creationId xmlns:p14="http://schemas.microsoft.com/office/powerpoint/2010/main" val="642852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1351B-2C5D-457B-ABE5-B64DBC7BD410}" type="slidenum">
              <a:rPr lang="en-US" smtClean="0"/>
              <a:t>24</a:t>
            </a:fld>
            <a:endParaRPr lang="en-US" dirty="0"/>
          </a:p>
        </p:txBody>
      </p:sp>
    </p:spTree>
    <p:extLst>
      <p:ext uri="{BB962C8B-B14F-4D97-AF65-F5344CB8AC3E}">
        <p14:creationId xmlns:p14="http://schemas.microsoft.com/office/powerpoint/2010/main" val="312182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2.  Have a definitive teaching objective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When you prepare your Bible story, list all the sensory experiences from the story. If your story is about Paul and Silas in jail, think about the smells, sights, sounds, feelings, and tastes. Weave these sensory connections into your facial and body gestures to make the story come alive. </a:t>
            </a:r>
          </a:p>
          <a:p>
            <a:endParaRPr lang="en-US" dirty="0"/>
          </a:p>
        </p:txBody>
      </p:sp>
      <p:sp>
        <p:nvSpPr>
          <p:cNvPr id="4" name="Slide Number Placeholder 3"/>
          <p:cNvSpPr>
            <a:spLocks noGrp="1"/>
          </p:cNvSpPr>
          <p:nvPr>
            <p:ph type="sldNum" sz="quarter" idx="5"/>
          </p:nvPr>
        </p:nvSpPr>
        <p:spPr/>
        <p:txBody>
          <a:bodyPr/>
          <a:lstStyle/>
          <a:p>
            <a:fld id="{C051351B-2C5D-457B-ABE5-B64DBC7BD410}" type="slidenum">
              <a:rPr lang="en-US" smtClean="0"/>
              <a:t>3</a:t>
            </a:fld>
            <a:endParaRPr lang="en-US" dirty="0"/>
          </a:p>
        </p:txBody>
      </p:sp>
    </p:spTree>
    <p:extLst>
      <p:ext uri="{BB962C8B-B14F-4D97-AF65-F5344CB8AC3E}">
        <p14:creationId xmlns:p14="http://schemas.microsoft.com/office/powerpoint/2010/main" val="3397912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Franklin Gothic Medium" panose="020B0603020102020204" pitchFamily="34" charset="0"/>
                <a:cs typeface="Segoe UI" panose="020B0502040204020203" pitchFamily="34" charset="0"/>
              </a:rPr>
              <a:t>3. Be sure it Is appropriate to the age and experience of your audience. </a:t>
            </a:r>
          </a:p>
          <a:p>
            <a:endParaRPr lang="en-US" sz="1200" dirty="0">
              <a:latin typeface="Franklin Gothic Medium" panose="020B0603020102020204" pitchFamily="34" charset="0"/>
            </a:endParaRPr>
          </a:p>
          <a:p>
            <a:r>
              <a:rPr lang="en-US" sz="1200" b="1" dirty="0">
                <a:latin typeface="Franklin Gothic Medium" panose="020B0603020102020204" pitchFamily="34" charset="0"/>
              </a:rPr>
              <a:t>Example</a:t>
            </a:r>
          </a:p>
          <a:p>
            <a:r>
              <a:rPr lang="en-US" b="1" dirty="0"/>
              <a:t>Look for ways to connect with kids’ everyday experiences by emphasizing certain aspects of a story. </a:t>
            </a:r>
          </a:p>
          <a:p>
            <a:r>
              <a:rPr lang="en-US" b="1" dirty="0"/>
              <a:t>A pastor once told a story of the prodigal son to an urban Bible club. He explained that the boy wasted all his money on things like video games and candy. Another teacher who told his story in a rural setting emphasized how the son ate pig food. (https://childrensministry.com)</a:t>
            </a:r>
          </a:p>
        </p:txBody>
      </p:sp>
      <p:sp>
        <p:nvSpPr>
          <p:cNvPr id="4" name="Slide Number Placeholder 3"/>
          <p:cNvSpPr>
            <a:spLocks noGrp="1"/>
          </p:cNvSpPr>
          <p:nvPr>
            <p:ph type="sldNum" sz="quarter" idx="5"/>
          </p:nvPr>
        </p:nvSpPr>
        <p:spPr/>
        <p:txBody>
          <a:bodyPr/>
          <a:lstStyle/>
          <a:p>
            <a:fld id="{C051351B-2C5D-457B-ABE5-B64DBC7BD410}" type="slidenum">
              <a:rPr lang="en-US" smtClean="0"/>
              <a:t>4</a:t>
            </a:fld>
            <a:endParaRPr lang="en-US" dirty="0"/>
          </a:p>
        </p:txBody>
      </p:sp>
    </p:spTree>
    <p:extLst>
      <p:ext uri="{BB962C8B-B14F-4D97-AF65-F5344CB8AC3E}">
        <p14:creationId xmlns:p14="http://schemas.microsoft.com/office/powerpoint/2010/main" val="3504588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latin typeface="Franklin Gothic Medium" panose="020B0603020102020204" pitchFamily="34" charset="0"/>
                <a:cs typeface="Segoe UI" panose="020B0502040204020203" pitchFamily="34" charset="0"/>
              </a:rPr>
              <a:t>4. Most children who come to listen are cradle roll through primary age. Choose a story that appeals to ages between 3 – 7</a:t>
            </a:r>
            <a:r>
              <a:rPr lang="en-US" sz="1400" dirty="0">
                <a:solidFill>
                  <a:schemeClr val="accent1"/>
                </a:solidFill>
                <a:latin typeface="Franklin Gothic Medium" panose="020B0603020102020204" pitchFamily="34" charset="0"/>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latin typeface="Franklin Gothic Medium" panose="020B0603020102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1"/>
                </a:solidFill>
                <a:latin typeface="Franklin Gothic Medium" panose="020B0603020102020204" pitchFamily="34" charset="0"/>
                <a:cs typeface="Segoe UI" panose="020B0502040204020203" pitchFamily="34" charset="0"/>
              </a:rPr>
              <a:t>Illustration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1"/>
                </a:solidFill>
                <a:latin typeface="Franklin Gothic Medium" panose="020B0603020102020204" pitchFamily="34" charset="0"/>
                <a:cs typeface="Segoe UI" panose="020B0502040204020203" pitchFamily="34" charset="0"/>
              </a:rPr>
              <a:t>One man described Goliath as someone more than 2 feet taller than Michael Jordan. He got everyone’s attention. </a:t>
            </a:r>
          </a:p>
          <a:p>
            <a:endParaRPr lang="en-US" dirty="0"/>
          </a:p>
        </p:txBody>
      </p:sp>
      <p:sp>
        <p:nvSpPr>
          <p:cNvPr id="4" name="Slide Number Placeholder 3"/>
          <p:cNvSpPr>
            <a:spLocks noGrp="1"/>
          </p:cNvSpPr>
          <p:nvPr>
            <p:ph type="sldNum" sz="quarter" idx="10"/>
          </p:nvPr>
        </p:nvSpPr>
        <p:spPr/>
        <p:txBody>
          <a:bodyPr/>
          <a:lstStyle/>
          <a:p>
            <a:fld id="{C051351B-2C5D-457B-ABE5-B64DBC7BD410}" type="slidenum">
              <a:rPr lang="en-US" smtClean="0"/>
              <a:t>5</a:t>
            </a:fld>
            <a:endParaRPr lang="en-US" dirty="0"/>
          </a:p>
        </p:txBody>
      </p:sp>
    </p:spTree>
    <p:extLst>
      <p:ext uri="{BB962C8B-B14F-4D97-AF65-F5344CB8AC3E}">
        <p14:creationId xmlns:p14="http://schemas.microsoft.com/office/powerpoint/2010/main" val="161890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w="0"/>
                <a:solidFill>
                  <a:schemeClr val="bg2"/>
                </a:solidFill>
                <a:latin typeface="Franklin Gothic Medium" panose="020B0603020102020204" pitchFamily="34" charset="0"/>
                <a:cs typeface="Segoe UI" panose="020B0502040204020203" pitchFamily="34" charset="0"/>
              </a:rPr>
              <a:t>5. Choose a story that will help a child to grow spiritually and in character. That means it will be “grace” oriented.</a:t>
            </a:r>
            <a:endParaRPr lang="en-US" sz="1200" b="0" cap="none" spc="0" dirty="0">
              <a:ln w="0"/>
              <a:solidFill>
                <a:schemeClr val="bg2"/>
              </a:solidFill>
              <a:latin typeface="Franklin Gothic Medium" panose="020B0603020102020204" pitchFamily="34" charset="0"/>
              <a:cs typeface="Segoe UI" panose="020B0502040204020203"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cap="none" dirty="0">
                <a:ln w="0"/>
                <a:latin typeface="Franklin Gothic Medium" panose="020B0603020102020204" pitchFamily="34" charset="0"/>
                <a:cs typeface="Segoe UI" panose="020B0502040204020203" pitchFamily="34" charset="0"/>
              </a:rPr>
              <a:t>Know the sermon topic and choose a story that will lead the children into listening to the pastor.</a:t>
            </a:r>
          </a:p>
          <a:p>
            <a:endParaRPr lang="en-US" dirty="0"/>
          </a:p>
        </p:txBody>
      </p:sp>
      <p:sp>
        <p:nvSpPr>
          <p:cNvPr id="4" name="Slide Number Placeholder 3"/>
          <p:cNvSpPr>
            <a:spLocks noGrp="1"/>
          </p:cNvSpPr>
          <p:nvPr>
            <p:ph type="sldNum" sz="quarter" idx="5"/>
          </p:nvPr>
        </p:nvSpPr>
        <p:spPr/>
        <p:txBody>
          <a:bodyPr/>
          <a:lstStyle/>
          <a:p>
            <a:fld id="{C051351B-2C5D-457B-ABE5-B64DBC7BD410}" type="slidenum">
              <a:rPr lang="en-US" smtClean="0"/>
              <a:t>6</a:t>
            </a:fld>
            <a:endParaRPr lang="en-US" dirty="0"/>
          </a:p>
        </p:txBody>
      </p:sp>
    </p:spTree>
    <p:extLst>
      <p:ext uri="{BB962C8B-B14F-4D97-AF65-F5344CB8AC3E}">
        <p14:creationId xmlns:p14="http://schemas.microsoft.com/office/powerpoint/2010/main" val="44183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Franklin Gothic Medium" panose="020B0603020102020204" pitchFamily="34" charset="0"/>
                <a:cs typeface="Segoe UI" panose="020B0502040204020203" pitchFamily="34" charset="0"/>
              </a:rPr>
              <a:t>6. Choose stories that children can identify with. </a:t>
            </a:r>
          </a:p>
          <a:p>
            <a:pPr marL="171450" indent="-171450">
              <a:buFont typeface="Wingdings" pitchFamily="2" charset="2"/>
              <a:buChar char="q"/>
            </a:pPr>
            <a:r>
              <a:rPr lang="en-US" sz="1200" dirty="0">
                <a:latin typeface="Franklin Gothic Medium" panose="020B0603020102020204" pitchFamily="34" charset="0"/>
                <a:cs typeface="Segoe UI" panose="020B0502040204020203" pitchFamily="34" charset="0"/>
              </a:rPr>
              <a:t>Avoid stories that are gruesome, fairy tales, or beyond their years of experience such as World War II stories. </a:t>
            </a:r>
            <a:endParaRPr lang="en-US" dirty="0"/>
          </a:p>
        </p:txBody>
      </p:sp>
      <p:sp>
        <p:nvSpPr>
          <p:cNvPr id="4" name="Slide Number Placeholder 3"/>
          <p:cNvSpPr>
            <a:spLocks noGrp="1"/>
          </p:cNvSpPr>
          <p:nvPr>
            <p:ph type="sldNum" sz="quarter" idx="5"/>
          </p:nvPr>
        </p:nvSpPr>
        <p:spPr/>
        <p:txBody>
          <a:bodyPr/>
          <a:lstStyle/>
          <a:p>
            <a:fld id="{C051351B-2C5D-457B-ABE5-B64DBC7BD410}" type="slidenum">
              <a:rPr lang="en-US" smtClean="0"/>
              <a:t>7</a:t>
            </a:fld>
            <a:endParaRPr lang="en-US" dirty="0"/>
          </a:p>
        </p:txBody>
      </p:sp>
    </p:spTree>
    <p:extLst>
      <p:ext uri="{BB962C8B-B14F-4D97-AF65-F5344CB8AC3E}">
        <p14:creationId xmlns:p14="http://schemas.microsoft.com/office/powerpoint/2010/main" val="2491486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w="0"/>
                <a:solidFill>
                  <a:schemeClr val="accent1"/>
                </a:solidFill>
                <a:latin typeface="Franklin Gothic Medium" panose="020B0603020102020204" pitchFamily="34" charset="0"/>
                <a:cs typeface="Segoe UI" panose="020B0502040204020203" pitchFamily="34" charset="0"/>
              </a:rPr>
              <a:t>7. Request children to listen for an answer, a special word, an event or person that is connected to your story or that had a similar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chemeClr val="accent1"/>
              </a:solidFill>
              <a:latin typeface="Franklin Gothic Medium" panose="020B0603020102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cap="none" spc="0" dirty="0">
              <a:ln w="0"/>
              <a:solidFill>
                <a:schemeClr val="accent1"/>
              </a:solidFill>
              <a:latin typeface="Franklin Gothic Medium" panose="020B060302010202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C051351B-2C5D-457B-ABE5-B64DBC7BD410}" type="slidenum">
              <a:rPr lang="en-US" smtClean="0"/>
              <a:t>8</a:t>
            </a:fld>
            <a:endParaRPr lang="en-US" dirty="0"/>
          </a:p>
        </p:txBody>
      </p:sp>
    </p:spTree>
    <p:extLst>
      <p:ext uri="{BB962C8B-B14F-4D97-AF65-F5344CB8AC3E}">
        <p14:creationId xmlns:p14="http://schemas.microsoft.com/office/powerpoint/2010/main" val="4253047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chemeClr val="bg2"/>
                </a:solidFill>
                <a:latin typeface="Franklin Gothic Medium" panose="020B0603020102020204" pitchFamily="34" charset="0"/>
                <a:cs typeface="Segoe UI" panose="020B0502040204020203" pitchFamily="34" charset="0"/>
              </a:rPr>
              <a:t>8. The best sources to consider are personal experiences: ”When I was a little _____,” and the Bible.</a:t>
            </a:r>
          </a:p>
          <a:p>
            <a:endParaRPr lang="en-US" dirty="0"/>
          </a:p>
        </p:txBody>
      </p:sp>
      <p:sp>
        <p:nvSpPr>
          <p:cNvPr id="4" name="Slide Number Placeholder 3"/>
          <p:cNvSpPr>
            <a:spLocks noGrp="1"/>
          </p:cNvSpPr>
          <p:nvPr>
            <p:ph type="sldNum" sz="quarter" idx="5"/>
          </p:nvPr>
        </p:nvSpPr>
        <p:spPr/>
        <p:txBody>
          <a:bodyPr/>
          <a:lstStyle/>
          <a:p>
            <a:fld id="{C051351B-2C5D-457B-ABE5-B64DBC7BD410}" type="slidenum">
              <a:rPr lang="en-US" smtClean="0"/>
              <a:t>9</a:t>
            </a:fld>
            <a:endParaRPr lang="en-US" dirty="0"/>
          </a:p>
        </p:txBody>
      </p:sp>
    </p:spTree>
    <p:extLst>
      <p:ext uri="{BB962C8B-B14F-4D97-AF65-F5344CB8AC3E}">
        <p14:creationId xmlns:p14="http://schemas.microsoft.com/office/powerpoint/2010/main" val="3009407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10/6/19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368339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10/6/19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674819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10/6/19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88442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10/6/19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12176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10/6/19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290183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542C410-CA8E-4363-B2A5-C992C048EF26}" type="datetimeFigureOut">
              <a:rPr lang="en-US" smtClean="0"/>
              <a:t>10/6/19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4147632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542C410-CA8E-4363-B2A5-C992C048EF26}" type="datetimeFigureOut">
              <a:rPr lang="en-US" smtClean="0"/>
              <a:t>10/6/19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4087794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10/6/19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2407156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10/6/19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675344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2C410-CA8E-4363-B2A5-C992C048EF26}" type="datetimeFigureOut">
              <a:rPr lang="en-US" smtClean="0"/>
              <a:t>10/6/19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79CAC6-A72B-4EF8-B465-34FA47827E7F}" type="slidenum">
              <a:rPr lang="en-US" smtClean="0"/>
              <a:t>‹#›</a:t>
            </a:fld>
            <a:endParaRPr lang="en-US" dirty="0"/>
          </a:p>
        </p:txBody>
      </p:sp>
      <p:sp>
        <p:nvSpPr>
          <p:cNvPr id="5" name="Title 4">
            <a:extLst>
              <a:ext uri="{FF2B5EF4-FFF2-40B4-BE49-F238E27FC236}">
                <a16:creationId xmlns:a16="http://schemas.microsoft.com/office/drawing/2014/main" id="{71808E7F-6862-4377-A59B-F2A5DB78C6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7704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10/6/19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446603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10/6/19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237308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2C410-CA8E-4363-B2A5-C992C048EF26}" type="datetimeFigureOut">
              <a:rPr lang="en-US" smtClean="0"/>
              <a:t>10/6/19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79CAC6-A72B-4EF8-B465-34FA47827E7F}" type="slidenum">
              <a:rPr lang="en-US" smtClean="0"/>
              <a:t>‹#›</a:t>
            </a:fld>
            <a:endParaRPr lang="en-US" dirty="0"/>
          </a:p>
        </p:txBody>
      </p:sp>
      <p:sp>
        <p:nvSpPr>
          <p:cNvPr id="5" name="Title 4">
            <a:extLst>
              <a:ext uri="{FF2B5EF4-FFF2-40B4-BE49-F238E27FC236}">
                <a16:creationId xmlns:a16="http://schemas.microsoft.com/office/drawing/2014/main" id="{71808E7F-6862-4377-A59B-F2A5DB78C6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0351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2C410-CA8E-4363-B2A5-C992C048EF26}" type="datetimeFigureOut">
              <a:rPr lang="en-US" smtClean="0"/>
              <a:t>10/6/19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79CAC6-A72B-4EF8-B465-34FA47827E7F}" type="slidenum">
              <a:rPr lang="en-US" smtClean="0"/>
              <a:t>‹#›</a:t>
            </a:fld>
            <a:endParaRPr lang="en-US" dirty="0"/>
          </a:p>
        </p:txBody>
      </p:sp>
      <p:sp>
        <p:nvSpPr>
          <p:cNvPr id="5" name="Title 4">
            <a:extLst>
              <a:ext uri="{FF2B5EF4-FFF2-40B4-BE49-F238E27FC236}">
                <a16:creationId xmlns:a16="http://schemas.microsoft.com/office/drawing/2014/main" id="{71808E7F-6862-4377-A59B-F2A5DB78C6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799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2C410-CA8E-4363-B2A5-C992C048EF26}" type="datetimeFigureOut">
              <a:rPr lang="en-US" smtClean="0"/>
              <a:t>10/6/19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79CAC6-A72B-4EF8-B465-34FA47827E7F}" type="slidenum">
              <a:rPr lang="en-US" smtClean="0"/>
              <a:t>‹#›</a:t>
            </a:fld>
            <a:endParaRPr lang="en-US" dirty="0"/>
          </a:p>
        </p:txBody>
      </p:sp>
      <p:sp>
        <p:nvSpPr>
          <p:cNvPr id="5" name="Title 4">
            <a:extLst>
              <a:ext uri="{FF2B5EF4-FFF2-40B4-BE49-F238E27FC236}">
                <a16:creationId xmlns:a16="http://schemas.microsoft.com/office/drawing/2014/main" id="{71808E7F-6862-4377-A59B-F2A5DB78C6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3069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2C410-CA8E-4363-B2A5-C992C048EF26}" type="datetimeFigureOut">
              <a:rPr lang="en-US" smtClean="0"/>
              <a:t>10/6/19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79CAC6-A72B-4EF8-B465-34FA47827E7F}" type="slidenum">
              <a:rPr lang="en-US" smtClean="0"/>
              <a:t>‹#›</a:t>
            </a:fld>
            <a:endParaRPr lang="en-US" dirty="0"/>
          </a:p>
        </p:txBody>
      </p:sp>
      <p:sp>
        <p:nvSpPr>
          <p:cNvPr id="5" name="Title 4">
            <a:extLst>
              <a:ext uri="{FF2B5EF4-FFF2-40B4-BE49-F238E27FC236}">
                <a16:creationId xmlns:a16="http://schemas.microsoft.com/office/drawing/2014/main" id="{71808E7F-6862-4377-A59B-F2A5DB78C6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3016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2C410-CA8E-4363-B2A5-C992C048EF26}" type="datetimeFigureOut">
              <a:rPr lang="en-US" smtClean="0"/>
              <a:t>10/6/19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79CAC6-A72B-4EF8-B465-34FA47827E7F}" type="slidenum">
              <a:rPr lang="en-US" smtClean="0"/>
              <a:t>‹#›</a:t>
            </a:fld>
            <a:endParaRPr lang="en-US" dirty="0"/>
          </a:p>
        </p:txBody>
      </p:sp>
      <p:sp>
        <p:nvSpPr>
          <p:cNvPr id="5" name="Title 4">
            <a:extLst>
              <a:ext uri="{FF2B5EF4-FFF2-40B4-BE49-F238E27FC236}">
                <a16:creationId xmlns:a16="http://schemas.microsoft.com/office/drawing/2014/main" id="{71808E7F-6862-4377-A59B-F2A5DB78C6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5553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2C410-CA8E-4363-B2A5-C992C048EF26}" type="datetimeFigureOut">
              <a:rPr lang="en-US" smtClean="0"/>
              <a:t>10/6/19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79CAC6-A72B-4EF8-B465-34FA47827E7F}" type="slidenum">
              <a:rPr lang="en-US" smtClean="0"/>
              <a:t>‹#›</a:t>
            </a:fld>
            <a:endParaRPr lang="en-US" dirty="0"/>
          </a:p>
        </p:txBody>
      </p:sp>
      <p:sp>
        <p:nvSpPr>
          <p:cNvPr id="5" name="Title 4">
            <a:extLst>
              <a:ext uri="{FF2B5EF4-FFF2-40B4-BE49-F238E27FC236}">
                <a16:creationId xmlns:a16="http://schemas.microsoft.com/office/drawing/2014/main" id="{71808E7F-6862-4377-A59B-F2A5DB78C6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7525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2C410-CA8E-4363-B2A5-C992C048EF26}" type="datetimeFigureOut">
              <a:rPr lang="en-US" smtClean="0"/>
              <a:t>10/6/19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79CAC6-A72B-4EF8-B465-34FA47827E7F}" type="slidenum">
              <a:rPr lang="en-US" smtClean="0"/>
              <a:t>‹#›</a:t>
            </a:fld>
            <a:endParaRPr lang="en-US" dirty="0"/>
          </a:p>
        </p:txBody>
      </p:sp>
      <p:sp>
        <p:nvSpPr>
          <p:cNvPr id="5" name="Title 4">
            <a:extLst>
              <a:ext uri="{FF2B5EF4-FFF2-40B4-BE49-F238E27FC236}">
                <a16:creationId xmlns:a16="http://schemas.microsoft.com/office/drawing/2014/main" id="{71808E7F-6862-4377-A59B-F2A5DB78C6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00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42C410-CA8E-4363-B2A5-C992C048EF26}" type="datetimeFigureOut">
              <a:rPr lang="en-US" smtClean="0"/>
              <a:t>10/6/19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622703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42C410-CA8E-4363-B2A5-C992C048EF26}" type="datetimeFigureOut">
              <a:rPr lang="en-US" smtClean="0"/>
              <a:t>10/6/19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4183154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42C410-CA8E-4363-B2A5-C992C048EF26}" type="datetimeFigureOut">
              <a:rPr lang="en-US" smtClean="0"/>
              <a:t>10/6/19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53444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42C410-CA8E-4363-B2A5-C992C048EF26}" type="datetimeFigureOut">
              <a:rPr lang="en-US" smtClean="0"/>
              <a:t>10/6/19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2364501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542C410-CA8E-4363-B2A5-C992C048EF26}" type="datetimeFigureOut">
              <a:rPr lang="en-US" smtClean="0"/>
              <a:t>10/6/19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4002997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10/6/19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388923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10/6/19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3709745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8">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542C410-CA8E-4363-B2A5-C992C048EF26}" type="datetimeFigureOut">
              <a:rPr lang="en-US" smtClean="0"/>
              <a:t>10/6/19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0079CAC6-A72B-4EF8-B465-34FA47827E7F}" type="slidenum">
              <a:rPr lang="en-US" smtClean="0"/>
              <a:t>‹#›</a:t>
            </a:fld>
            <a:endParaRPr lang="en-US" dirty="0"/>
          </a:p>
        </p:txBody>
      </p:sp>
    </p:spTree>
    <p:extLst>
      <p:ext uri="{BB962C8B-B14F-4D97-AF65-F5344CB8AC3E}">
        <p14:creationId xmlns:p14="http://schemas.microsoft.com/office/powerpoint/2010/main" val="214784483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45" r:id="rId20"/>
    <p:sldLayoutId id="2147483746" r:id="rId21"/>
    <p:sldLayoutId id="2147483747" r:id="rId22"/>
    <p:sldLayoutId id="2147483748" r:id="rId23"/>
    <p:sldLayoutId id="2147483749" r:id="rId24"/>
    <p:sldLayoutId id="2147483750" r:id="rId25"/>
    <p:sldLayoutId id="2147483752" r:id="rId26"/>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82000"/>
          </a:schemeClr>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445FC31-CB83-43AC-8F87-224DD2AC7FC7}"/>
              </a:ext>
            </a:extLst>
          </p:cNvPr>
          <p:cNvSpPr>
            <a:spLocks noGrp="1"/>
          </p:cNvSpPr>
          <p:nvPr>
            <p:ph type="ctrTitle"/>
          </p:nvPr>
        </p:nvSpPr>
        <p:spPr/>
        <p:txBody>
          <a:bodyPr/>
          <a:lstStyle/>
          <a:p>
            <a:r>
              <a:rPr lang="en-US" dirty="0"/>
              <a:t>Slide 1</a:t>
            </a:r>
          </a:p>
        </p:txBody>
      </p:sp>
      <p:sp>
        <p:nvSpPr>
          <p:cNvPr id="6" name="Subtitle 2">
            <a:extLst>
              <a:ext uri="{FF2B5EF4-FFF2-40B4-BE49-F238E27FC236}">
                <a16:creationId xmlns:a16="http://schemas.microsoft.com/office/drawing/2014/main" id="{34FF91AE-2461-414D-B6AC-6D31640BB063}"/>
              </a:ext>
            </a:extLst>
          </p:cNvPr>
          <p:cNvSpPr txBox="1">
            <a:spLocks/>
          </p:cNvSpPr>
          <p:nvPr/>
        </p:nvSpPr>
        <p:spPr>
          <a:xfrm>
            <a:off x="1759286" y="1209299"/>
            <a:ext cx="8673427" cy="13225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200"/>
              </a:spcBef>
              <a:spcAft>
                <a:spcPts val="200"/>
              </a:spcAft>
              <a:buClr>
                <a:schemeClr val="tx1"/>
              </a:buClr>
              <a:buFont typeface="Wingdings" pitchFamily="2" charset="2"/>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9pPr>
          </a:lstStyle>
          <a:p>
            <a:endParaRPr lang="en-US" sz="4000" dirty="0">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F2A2D7DD-5041-4C4D-A523-F870B27AD1D4}"/>
              </a:ext>
            </a:extLst>
          </p:cNvPr>
          <p:cNvSpPr/>
          <p:nvPr/>
        </p:nvSpPr>
        <p:spPr>
          <a:xfrm>
            <a:off x="1289202" y="147470"/>
            <a:ext cx="9613593" cy="2123658"/>
          </a:xfrm>
          <a:prstGeom prst="rect">
            <a:avLst/>
          </a:prstGeom>
          <a:noFill/>
          <a:ln>
            <a:noFill/>
          </a:ln>
        </p:spPr>
        <p:txBody>
          <a:bodyPr wrap="square" lIns="91440" tIns="45720" rIns="91440" bIns="45720">
            <a:spAutoFit/>
          </a:bodyPr>
          <a:lstStyle/>
          <a:p>
            <a:pPr algn="ctr"/>
            <a:r>
              <a:rPr lang="en-US" sz="6600" cap="none" spc="0" dirty="0">
                <a:ln w="0">
                  <a:noFill/>
                </a:ln>
                <a:solidFill>
                  <a:srgbClr val="0432FF"/>
                </a:solidFill>
                <a:effectLst>
                  <a:glow rad="63500">
                    <a:schemeClr val="accent5">
                      <a:satMod val="175000"/>
                      <a:alpha val="40000"/>
                    </a:schemeClr>
                  </a:glow>
                  <a:outerShdw blurRad="50800" dist="38100" dir="5400000" algn="t" rotWithShape="0">
                    <a:prstClr val="black">
                      <a:alpha val="40000"/>
                    </a:prstClr>
                  </a:outerShdw>
                </a:effectLst>
                <a:latin typeface="Chalkboard SE" panose="03050602040202020205" pitchFamily="66" charset="77"/>
                <a:cs typeface="Segoe UI" panose="020B0502040204020203" pitchFamily="34" charset="0"/>
              </a:rPr>
              <a:t>Tips For Great Storytelling</a:t>
            </a:r>
          </a:p>
        </p:txBody>
      </p:sp>
      <p:pic>
        <p:nvPicPr>
          <p:cNvPr id="3" name="Picture 2">
            <a:extLst>
              <a:ext uri="{FF2B5EF4-FFF2-40B4-BE49-F238E27FC236}">
                <a16:creationId xmlns:a16="http://schemas.microsoft.com/office/drawing/2014/main" id="{FB4DABBA-3118-0743-A4D9-8AB103841B79}"/>
              </a:ext>
            </a:extLst>
          </p:cNvPr>
          <p:cNvPicPr>
            <a:picLocks noChangeAspect="1"/>
          </p:cNvPicPr>
          <p:nvPr/>
        </p:nvPicPr>
        <p:blipFill>
          <a:blip r:embed="rId3"/>
          <a:stretch>
            <a:fillRect/>
          </a:stretch>
        </p:blipFill>
        <p:spPr>
          <a:xfrm>
            <a:off x="2512974" y="2271128"/>
            <a:ext cx="7166047" cy="3966970"/>
          </a:xfrm>
          <a:prstGeom prst="roundRect">
            <a:avLst/>
          </a:prstGeom>
        </p:spPr>
      </p:pic>
      <p:sp>
        <p:nvSpPr>
          <p:cNvPr id="2" name="TextBox 1">
            <a:extLst>
              <a:ext uri="{FF2B5EF4-FFF2-40B4-BE49-F238E27FC236}">
                <a16:creationId xmlns:a16="http://schemas.microsoft.com/office/drawing/2014/main" id="{3D16FF8F-0B0F-3941-AC00-4B65A5979DC1}"/>
              </a:ext>
            </a:extLst>
          </p:cNvPr>
          <p:cNvSpPr txBox="1"/>
          <p:nvPr/>
        </p:nvSpPr>
        <p:spPr>
          <a:xfrm>
            <a:off x="4765036" y="5822599"/>
            <a:ext cx="3222421" cy="830997"/>
          </a:xfrm>
          <a:prstGeom prst="rect">
            <a:avLst/>
          </a:prstGeom>
          <a:noFill/>
        </p:spPr>
        <p:txBody>
          <a:bodyPr wrap="none" rtlCol="0">
            <a:spAutoFit/>
          </a:bodyPr>
          <a:lstStyle/>
          <a:p>
            <a:r>
              <a:rPr lang="en-US" sz="2400" b="1" dirty="0"/>
              <a:t>     Tanya </a:t>
            </a:r>
            <a:r>
              <a:rPr lang="en-US" sz="2400" b="1" dirty="0" err="1"/>
              <a:t>Muganda</a:t>
            </a:r>
            <a:endParaRPr lang="en-US" sz="2400" b="1" dirty="0"/>
          </a:p>
          <a:p>
            <a:r>
              <a:rPr lang="en-US" sz="2400" b="1" dirty="0"/>
              <a:t>GC Children’s Ministries</a:t>
            </a:r>
          </a:p>
        </p:txBody>
      </p:sp>
    </p:spTree>
    <p:extLst>
      <p:ext uri="{BB962C8B-B14F-4D97-AF65-F5344CB8AC3E}">
        <p14:creationId xmlns:p14="http://schemas.microsoft.com/office/powerpoint/2010/main" val="20848922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6" name="Picture 5" descr="A person sitting on a table&#10;&#10;Description automatically generated">
            <a:extLst>
              <a:ext uri="{FF2B5EF4-FFF2-40B4-BE49-F238E27FC236}">
                <a16:creationId xmlns:a16="http://schemas.microsoft.com/office/drawing/2014/main" id="{33BCD8A9-E580-634C-BEC1-AAC11164CD9D}"/>
              </a:ext>
            </a:extLst>
          </p:cNvPr>
          <p:cNvPicPr>
            <a:picLocks noChangeAspect="1"/>
          </p:cNvPicPr>
          <p:nvPr/>
        </p:nvPicPr>
        <p:blipFill rotWithShape="1">
          <a:blip r:embed="rId3"/>
          <a:srcRect l="13477" r="13726" b="-1"/>
          <a:stretch/>
        </p:blipFill>
        <p:spPr>
          <a:xfrm>
            <a:off x="292101" y="1632856"/>
            <a:ext cx="4336072" cy="3975929"/>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CABCE0F0-60AC-4B82-BE5E-8538C5B73CEF}"/>
              </a:ext>
            </a:extLst>
          </p:cNvPr>
          <p:cNvSpPr txBox="1">
            <a:spLocks/>
          </p:cNvSpPr>
          <p:nvPr/>
        </p:nvSpPr>
        <p:spPr>
          <a:xfrm>
            <a:off x="4628173" y="389763"/>
            <a:ext cx="5379080" cy="762084"/>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pPr algn="l">
              <a:lnSpc>
                <a:spcPct val="90000"/>
              </a:lnSpc>
              <a:spcAft>
                <a:spcPts val="600"/>
              </a:spcAft>
            </a:pPr>
            <a:r>
              <a:rPr lang="en-US" sz="4800" b="1" cap="none" spc="0" dirty="0">
                <a:ln w="6600">
                  <a:solidFill>
                    <a:schemeClr val="accent2"/>
                  </a:solidFill>
                  <a:prstDash val="solid"/>
                </a:ln>
                <a:solidFill>
                  <a:srgbClr val="FF2F92"/>
                </a:solidFill>
                <a:effectLst>
                  <a:outerShdw dist="38100" dir="2700000" algn="tl" rotWithShape="0">
                    <a:schemeClr val="accent2"/>
                  </a:outerShdw>
                </a:effectLst>
                <a:latin typeface="Chalkboard SE" panose="03050602040202020205" pitchFamily="66" charset="77"/>
              </a:rPr>
              <a:t>#9. Use the Bible</a:t>
            </a:r>
          </a:p>
        </p:txBody>
      </p:sp>
      <p:sp>
        <p:nvSpPr>
          <p:cNvPr id="3" name="Rectangle 2">
            <a:extLst>
              <a:ext uri="{FF2B5EF4-FFF2-40B4-BE49-F238E27FC236}">
                <a16:creationId xmlns:a16="http://schemas.microsoft.com/office/drawing/2014/main" id="{F7415320-365E-43B1-BC03-390FC5A8D917}"/>
              </a:ext>
            </a:extLst>
          </p:cNvPr>
          <p:cNvSpPr/>
          <p:nvPr/>
        </p:nvSpPr>
        <p:spPr>
          <a:xfrm>
            <a:off x="292100" y="2981627"/>
            <a:ext cx="11607800" cy="830997"/>
          </a:xfrm>
          <a:prstGeom prst="rect">
            <a:avLst/>
          </a:prstGeom>
          <a:noFill/>
        </p:spPr>
        <p:txBody>
          <a:bodyPr wrap="square" lIns="91440" tIns="45720" rIns="91440" bIns="45720">
            <a:spAutoFit/>
          </a:bodyPr>
          <a:lstStyle/>
          <a:p>
            <a:pPr algn="ctr"/>
            <a:endParaRPr lang="en-US" sz="4800" b="0" cap="none" spc="0" dirty="0">
              <a:ln w="0"/>
              <a:solidFill>
                <a:schemeClr val="accent1"/>
              </a:solidFill>
              <a:latin typeface="Franklin Gothic Medium" panose="020B0603020102020204" pitchFamily="34" charset="0"/>
              <a:cs typeface="Segoe UI" panose="020B0502040204020203" pitchFamily="34" charset="0"/>
            </a:endParaRPr>
          </a:p>
        </p:txBody>
      </p:sp>
      <p:sp>
        <p:nvSpPr>
          <p:cNvPr id="4" name="Title 3" hidden="1">
            <a:extLst>
              <a:ext uri="{FF2B5EF4-FFF2-40B4-BE49-F238E27FC236}">
                <a16:creationId xmlns:a16="http://schemas.microsoft.com/office/drawing/2014/main" id="{F79FAF45-13A0-4F4F-AB85-62EA000EC2BC}"/>
              </a:ext>
            </a:extLst>
          </p:cNvPr>
          <p:cNvSpPr>
            <a:spLocks noGrp="1"/>
          </p:cNvSpPr>
          <p:nvPr>
            <p:ph type="title"/>
          </p:nvPr>
        </p:nvSpPr>
        <p:spPr/>
        <p:txBody>
          <a:bodyPr>
            <a:normAutofit/>
          </a:bodyPr>
          <a:lstStyle/>
          <a:p>
            <a:r>
              <a:rPr lang="en-US" dirty="0"/>
              <a:t>Slide 7</a:t>
            </a:r>
          </a:p>
        </p:txBody>
      </p:sp>
      <p:sp>
        <p:nvSpPr>
          <p:cNvPr id="5" name="Rectangle 4">
            <a:extLst>
              <a:ext uri="{FF2B5EF4-FFF2-40B4-BE49-F238E27FC236}">
                <a16:creationId xmlns:a16="http://schemas.microsoft.com/office/drawing/2014/main" id="{30273638-6D7A-DA49-90BF-C858417B8CB1}"/>
              </a:ext>
            </a:extLst>
          </p:cNvPr>
          <p:cNvSpPr/>
          <p:nvPr/>
        </p:nvSpPr>
        <p:spPr>
          <a:xfrm>
            <a:off x="4628173" y="1282675"/>
            <a:ext cx="7237911" cy="5380947"/>
          </a:xfrm>
          <a:prstGeom prst="rect">
            <a:avLst/>
          </a:prstGeom>
          <a:ln>
            <a:noFill/>
          </a:ln>
        </p:spPr>
        <p:txBody>
          <a:bodyPr/>
          <a:lstStyle/>
          <a:p>
            <a:pPr lvl="1"/>
            <a:endParaRPr lang="en-US" dirty="0"/>
          </a:p>
          <a:p>
            <a:pPr marL="693738" lvl="1" indent="-457200">
              <a:buFont typeface="Arial" panose="020B0604020202020204" pitchFamily="34" charset="0"/>
              <a:buChar char="•"/>
            </a:pPr>
            <a:r>
              <a:rPr lang="en-US" sz="3200" b="1" dirty="0">
                <a:ln w="6600">
                  <a:noFill/>
                  <a:prstDash val="solid"/>
                </a:ln>
                <a:effectLst>
                  <a:outerShdw dist="38100" dir="2700000" algn="tl" rotWithShape="0">
                    <a:schemeClr val="accent2"/>
                  </a:outerShdw>
                </a:effectLst>
                <a:latin typeface="Calibri" panose="020F0502020204030204" pitchFamily="34" charset="0"/>
                <a:cs typeface="Calibri" panose="020F0502020204030204" pitchFamily="34" charset="0"/>
              </a:rPr>
              <a:t>Use one key scripture.</a:t>
            </a:r>
            <a:endParaRPr lang="en-US" sz="2400" b="1" dirty="0">
              <a:ln w="6600">
                <a:noFill/>
                <a:prstDash val="solid"/>
              </a:ln>
              <a:effectLst>
                <a:outerShdw dist="38100" dir="2700000" algn="tl" rotWithShape="0">
                  <a:schemeClr val="accent2"/>
                </a:outerShdw>
              </a:effectLst>
              <a:latin typeface="Calibri" panose="020F0502020204030204" pitchFamily="34" charset="0"/>
              <a:cs typeface="Calibri" panose="020F0502020204030204" pitchFamily="34" charset="0"/>
            </a:endParaRPr>
          </a:p>
          <a:p>
            <a:pPr marL="693738" lvl="1" indent="-457200">
              <a:buFont typeface="Arial" panose="020B0604020202020204" pitchFamily="34" charset="0"/>
              <a:buChar char="•"/>
            </a:pPr>
            <a:r>
              <a:rPr lang="en-US" sz="3200" b="1" dirty="0">
                <a:ln w="6600">
                  <a:noFill/>
                  <a:prstDash val="solid"/>
                </a:ln>
                <a:effectLst>
                  <a:outerShdw dist="38100" dir="2700000" algn="tl" rotWithShape="0">
                    <a:schemeClr val="accent2"/>
                  </a:outerShdw>
                </a:effectLst>
                <a:latin typeface="Calibri" panose="020F0502020204030204" pitchFamily="34" charset="0"/>
                <a:cs typeface="Calibri" panose="020F0502020204030204" pitchFamily="34" charset="0"/>
              </a:rPr>
              <a:t>Use familiar versions with words the children can understand</a:t>
            </a:r>
            <a:endParaRPr lang="en-US" sz="2400" b="1" dirty="0">
              <a:ln w="6600">
                <a:noFill/>
                <a:prstDash val="solid"/>
              </a:ln>
              <a:effectLst>
                <a:outerShdw dist="38100" dir="2700000" algn="tl" rotWithShape="0">
                  <a:schemeClr val="accent2"/>
                </a:outerShdw>
              </a:effectLst>
              <a:latin typeface="Calibri" panose="020F0502020204030204" pitchFamily="34" charset="0"/>
              <a:cs typeface="Calibri" panose="020F0502020204030204" pitchFamily="34" charset="0"/>
            </a:endParaRPr>
          </a:p>
          <a:p>
            <a:pPr marL="693738" lvl="1" indent="-457200">
              <a:buFont typeface="Arial" panose="020B0604020202020204" pitchFamily="34" charset="0"/>
              <a:buChar char="•"/>
            </a:pPr>
            <a:r>
              <a:rPr lang="en-US" sz="3200" b="1" dirty="0">
                <a:ln w="6600">
                  <a:noFill/>
                  <a:prstDash val="solid"/>
                </a:ln>
                <a:effectLst>
                  <a:outerShdw dist="38100" dir="2700000" algn="tl" rotWithShape="0">
                    <a:schemeClr val="accent2"/>
                  </a:outerShdw>
                </a:effectLst>
                <a:latin typeface="Calibri" panose="020F0502020204030204" pitchFamily="34" charset="0"/>
                <a:cs typeface="Calibri" panose="020F0502020204030204" pitchFamily="34" charset="0"/>
              </a:rPr>
              <a:t>Repeat the verse as often as is appropriate. It can be at the beginning, the end and within the context of the story.</a:t>
            </a:r>
            <a:endParaRPr lang="en-US" sz="2800" b="1" dirty="0">
              <a:ln w="6600">
                <a:noFill/>
                <a:prstDash val="solid"/>
              </a:ln>
              <a:effectLst>
                <a:outerShdw dist="38100" dir="2700000" algn="tl" rotWithShape="0">
                  <a:schemeClr val="accent2"/>
                </a:outerShdw>
              </a:effectLst>
              <a:latin typeface="Calibri" panose="020F0502020204030204" pitchFamily="34" charset="0"/>
              <a:cs typeface="Calibri" panose="020F0502020204030204" pitchFamily="34" charset="0"/>
            </a:endParaRPr>
          </a:p>
          <a:p>
            <a:pPr marL="693738" lvl="1" indent="-457200">
              <a:buFont typeface="Arial" panose="020B0604020202020204" pitchFamily="34" charset="0"/>
              <a:buChar char="•"/>
            </a:pPr>
            <a:r>
              <a:rPr lang="en-US" sz="3200" b="1" dirty="0">
                <a:ln w="6600">
                  <a:noFill/>
                  <a:prstDash val="solid"/>
                </a:ln>
                <a:effectLst>
                  <a:outerShdw dist="38100" dir="2700000" algn="tl" rotWithShape="0">
                    <a:schemeClr val="accent2"/>
                  </a:outerShdw>
                </a:effectLst>
                <a:latin typeface="Calibri" panose="020F0502020204030204" pitchFamily="34" charset="0"/>
                <a:cs typeface="Calibri" panose="020F0502020204030204" pitchFamily="34" charset="0"/>
              </a:rPr>
              <a:t>Let a child read the verse when appropriate</a:t>
            </a:r>
            <a:endParaRPr lang="en-US" sz="2800" b="1" dirty="0">
              <a:ln w="6600">
                <a:noFill/>
                <a:prstDash val="solid"/>
              </a:ln>
              <a:effectLst>
                <a:outerShdw dist="38100" dir="2700000" algn="tl" rotWithShape="0">
                  <a:schemeClr val="accent2"/>
                </a:outerShdw>
              </a:effectLst>
              <a:latin typeface="Calibri" panose="020F0502020204030204" pitchFamily="34" charset="0"/>
              <a:cs typeface="Calibri" panose="020F0502020204030204" pitchFamily="34" charset="0"/>
            </a:endParaRPr>
          </a:p>
          <a:p>
            <a:pPr marL="693738" lvl="1" indent="-457200">
              <a:buFont typeface="Arial" panose="020B0604020202020204" pitchFamily="34" charset="0"/>
              <a:buChar char="•"/>
            </a:pPr>
            <a:r>
              <a:rPr lang="en-US" sz="3200" b="1" dirty="0">
                <a:ln w="6600">
                  <a:noFill/>
                  <a:prstDash val="solid"/>
                </a:ln>
                <a:effectLst>
                  <a:outerShdw dist="38100" dir="2700000" algn="tl" rotWithShape="0">
                    <a:schemeClr val="accent2"/>
                  </a:outerShdw>
                </a:effectLst>
                <a:latin typeface="Calibri" panose="020F0502020204030204" pitchFamily="34" charset="0"/>
                <a:cs typeface="Calibri" panose="020F0502020204030204" pitchFamily="34" charset="0"/>
              </a:rPr>
              <a:t>Encourage them to repeat it with you</a:t>
            </a:r>
          </a:p>
        </p:txBody>
      </p:sp>
    </p:spTree>
    <p:extLst>
      <p:ext uri="{BB962C8B-B14F-4D97-AF65-F5344CB8AC3E}">
        <p14:creationId xmlns:p14="http://schemas.microsoft.com/office/powerpoint/2010/main" val="4139298817"/>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linds(horizontal)">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circle(in)">
                                      <p:cBhvr>
                                        <p:cTn id="18" dur="20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strips(downLeft)">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p:cTn id="35"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864C42-D172-B54C-9469-D2F09E455786}"/>
              </a:ext>
            </a:extLst>
          </p:cNvPr>
          <p:cNvPicPr>
            <a:picLocks noChangeAspect="1"/>
          </p:cNvPicPr>
          <p:nvPr/>
        </p:nvPicPr>
        <p:blipFill rotWithShape="1">
          <a:blip r:embed="rId3">
            <a:clrChange>
              <a:clrFrom>
                <a:srgbClr val="FFFFFF"/>
              </a:clrFrom>
              <a:clrTo>
                <a:srgbClr val="FFFFFF">
                  <a:alpha val="0"/>
                </a:srgbClr>
              </a:clrTo>
            </a:clrChange>
          </a:blip>
          <a:srcRect b="15183"/>
          <a:stretch/>
        </p:blipFill>
        <p:spPr>
          <a:xfrm>
            <a:off x="-331359" y="-326306"/>
            <a:ext cx="6427359" cy="5893547"/>
          </a:xfrm>
          <a:prstGeom prst="rect">
            <a:avLst/>
          </a:prstGeom>
        </p:spPr>
      </p:pic>
      <p:sp>
        <p:nvSpPr>
          <p:cNvPr id="5" name="Title 4" hidden="1">
            <a:extLst>
              <a:ext uri="{FF2B5EF4-FFF2-40B4-BE49-F238E27FC236}">
                <a16:creationId xmlns:a16="http://schemas.microsoft.com/office/drawing/2014/main" id="{0445FC31-CB83-43AC-8F87-224DD2AC7FC7}"/>
              </a:ext>
            </a:extLst>
          </p:cNvPr>
          <p:cNvSpPr>
            <a:spLocks noGrp="1"/>
          </p:cNvSpPr>
          <p:nvPr>
            <p:ph type="title"/>
          </p:nvPr>
        </p:nvSpPr>
        <p:spPr/>
        <p:txBody>
          <a:bodyPr>
            <a:normAutofit/>
          </a:bodyPr>
          <a:lstStyle/>
          <a:p>
            <a:r>
              <a:rPr lang="en-US" dirty="0"/>
              <a:t>Slide 1</a:t>
            </a:r>
          </a:p>
        </p:txBody>
      </p:sp>
      <p:sp>
        <p:nvSpPr>
          <p:cNvPr id="2" name="Content Placeholder 1">
            <a:extLst>
              <a:ext uri="{FF2B5EF4-FFF2-40B4-BE49-F238E27FC236}">
                <a16:creationId xmlns:a16="http://schemas.microsoft.com/office/drawing/2014/main" id="{87984137-53B1-564A-A2D1-ECEFC1EBC6F8}"/>
              </a:ext>
            </a:extLst>
          </p:cNvPr>
          <p:cNvSpPr>
            <a:spLocks noGrp="1"/>
          </p:cNvSpPr>
          <p:nvPr>
            <p:ph idx="1"/>
          </p:nvPr>
        </p:nvSpPr>
        <p:spPr>
          <a:xfrm>
            <a:off x="5483452" y="469409"/>
            <a:ext cx="6512605" cy="5507664"/>
          </a:xfrm>
        </p:spPr>
        <p:txBody>
          <a:bodyPr>
            <a:noAutofit/>
          </a:bodyPr>
          <a:lstStyle/>
          <a:p>
            <a:pPr>
              <a:lnSpc>
                <a:spcPct val="110000"/>
              </a:lnSpc>
              <a:spcBef>
                <a:spcPts val="0"/>
              </a:spcBef>
            </a:pPr>
            <a:r>
              <a:rPr lang="en-US" sz="3600" b="1" cap="none" dirty="0">
                <a:latin typeface="Chalkboard SE" panose="03050602040202020205" pitchFamily="66" charset="77"/>
              </a:rPr>
              <a:t>In preparing your story, decide on one thing you want the children to know (your aim) and what you want to see them do about it (your application.) </a:t>
            </a:r>
          </a:p>
          <a:p>
            <a:pPr>
              <a:lnSpc>
                <a:spcPct val="110000"/>
              </a:lnSpc>
              <a:spcBef>
                <a:spcPts val="0"/>
              </a:spcBef>
            </a:pPr>
            <a:r>
              <a:rPr lang="en-US" sz="3600" b="1" cap="none" dirty="0">
                <a:latin typeface="Chalkboard SE" panose="03050602040202020205" pitchFamily="66" charset="77"/>
              </a:rPr>
              <a:t>Focus your story to the end.</a:t>
            </a:r>
          </a:p>
          <a:p>
            <a:pPr>
              <a:lnSpc>
                <a:spcPct val="110000"/>
              </a:lnSpc>
              <a:spcBef>
                <a:spcPts val="0"/>
              </a:spcBef>
            </a:pPr>
            <a:r>
              <a:rPr lang="en-US" sz="3600" b="1" cap="none" dirty="0">
                <a:latin typeface="Chalkboard SE" panose="03050602040202020205" pitchFamily="66" charset="77"/>
              </a:rPr>
              <a:t>Avoid “tacked on” or unnatural moral endings.</a:t>
            </a:r>
          </a:p>
        </p:txBody>
      </p:sp>
      <p:sp>
        <p:nvSpPr>
          <p:cNvPr id="6" name="Subtitle 2">
            <a:extLst>
              <a:ext uri="{FF2B5EF4-FFF2-40B4-BE49-F238E27FC236}">
                <a16:creationId xmlns:a16="http://schemas.microsoft.com/office/drawing/2014/main" id="{34FF91AE-2461-414D-B6AC-6D31640BB063}"/>
              </a:ext>
            </a:extLst>
          </p:cNvPr>
          <p:cNvSpPr txBox="1">
            <a:spLocks/>
          </p:cNvSpPr>
          <p:nvPr/>
        </p:nvSpPr>
        <p:spPr>
          <a:xfrm>
            <a:off x="1743316" y="488265"/>
            <a:ext cx="8673427" cy="10690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200"/>
              </a:spcBef>
              <a:spcAft>
                <a:spcPts val="200"/>
              </a:spcAft>
              <a:buClr>
                <a:schemeClr val="tx1"/>
              </a:buClr>
              <a:buFont typeface="Wingdings" pitchFamily="2" charset="2"/>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9pPr>
          </a:lstStyle>
          <a:p>
            <a:endParaRPr lang="en-US" sz="4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136250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F0B9-4A10-40C0-8F66-0E58A3970A68}"/>
              </a:ext>
            </a:extLst>
          </p:cNvPr>
          <p:cNvSpPr txBox="1">
            <a:spLocks/>
          </p:cNvSpPr>
          <p:nvPr/>
        </p:nvSpPr>
        <p:spPr>
          <a:xfrm>
            <a:off x="1190179" y="239485"/>
            <a:ext cx="9129940" cy="1279602"/>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pPr algn="l">
              <a:lnSpc>
                <a:spcPct val="120000"/>
              </a:lnSpc>
            </a:pPr>
            <a:r>
              <a:rPr lang="en-US" sz="4000" b="1" dirty="0">
                <a:ln>
                  <a:solidFill>
                    <a:schemeClr val="tx1"/>
                  </a:solidFill>
                </a:ln>
                <a:solidFill>
                  <a:schemeClr val="tx1"/>
                </a:solidFill>
                <a:latin typeface="Chalkboard SE" panose="03050602040202020205" pitchFamily="66" charset="77"/>
                <a:cs typeface="Segoe UI" panose="020B0502040204020203" pitchFamily="34" charset="0"/>
              </a:rPr>
              <a:t>#10. The length of story should not exceed 5-7 minutes </a:t>
            </a:r>
          </a:p>
        </p:txBody>
      </p:sp>
      <p:sp>
        <p:nvSpPr>
          <p:cNvPr id="3" name="Rectangle 2">
            <a:extLst>
              <a:ext uri="{FF2B5EF4-FFF2-40B4-BE49-F238E27FC236}">
                <a16:creationId xmlns:a16="http://schemas.microsoft.com/office/drawing/2014/main" id="{F92B8B18-D453-437F-B56E-13FCFB766C70}"/>
              </a:ext>
            </a:extLst>
          </p:cNvPr>
          <p:cNvSpPr/>
          <p:nvPr/>
        </p:nvSpPr>
        <p:spPr>
          <a:xfrm>
            <a:off x="0" y="1937657"/>
            <a:ext cx="8117784" cy="5447645"/>
          </a:xfrm>
          <a:prstGeom prst="rect">
            <a:avLst/>
          </a:prstGeom>
          <a:noFill/>
        </p:spPr>
        <p:txBody>
          <a:bodyPr wrap="square" lIns="91440" tIns="45720" rIns="91440" bIns="45720">
            <a:spAutoFit/>
          </a:bodyPr>
          <a:lstStyle/>
          <a:p>
            <a:pPr marL="1028700" lvl="1" indent="-571500">
              <a:buFont typeface="Arial" panose="020B0604020202020204" pitchFamily="34" charset="0"/>
              <a:buChar char="•"/>
            </a:pPr>
            <a:r>
              <a:rPr lang="en-US" sz="3600" dirty="0">
                <a:ln w="0">
                  <a:solidFill>
                    <a:schemeClr val="tx1"/>
                  </a:solidFill>
                </a:ln>
                <a:solidFill>
                  <a:schemeClr val="accent1"/>
                </a:solidFill>
                <a:latin typeface="Chalkboard SE" panose="03050602040202020205" pitchFamily="66" charset="77"/>
                <a:cs typeface="Segoe UI" panose="020B0502040204020203" pitchFamily="34" charset="0"/>
              </a:rPr>
              <a:t>Use the first minute to direct their attention. This can be done by visual aids, body language or your voice. </a:t>
            </a:r>
          </a:p>
          <a:p>
            <a:pPr marL="1028700" lvl="1" indent="-571500">
              <a:buFont typeface="Arial" panose="020B0604020202020204" pitchFamily="34" charset="0"/>
              <a:buChar char="•"/>
            </a:pPr>
            <a:r>
              <a:rPr lang="en-US" sz="3600" dirty="0">
                <a:ln w="0">
                  <a:solidFill>
                    <a:schemeClr val="tx1"/>
                  </a:solidFill>
                </a:ln>
                <a:solidFill>
                  <a:schemeClr val="accent1"/>
                </a:solidFill>
                <a:latin typeface="Chalkboard SE" panose="03050602040202020205" pitchFamily="66" charset="77"/>
                <a:cs typeface="Segoe UI" panose="020B0502040204020203" pitchFamily="34" charset="0"/>
              </a:rPr>
              <a:t>Establish and maintain eye contact from the very beginning.</a:t>
            </a:r>
          </a:p>
          <a:p>
            <a:pPr marL="1028700" lvl="1" indent="-571500">
              <a:buFont typeface="Arial" panose="020B0604020202020204" pitchFamily="34" charset="0"/>
              <a:buChar char="•"/>
            </a:pPr>
            <a:r>
              <a:rPr lang="en-US" sz="3600" dirty="0">
                <a:ln w="0">
                  <a:solidFill>
                    <a:schemeClr val="tx1"/>
                  </a:solidFill>
                </a:ln>
                <a:solidFill>
                  <a:schemeClr val="accent1"/>
                </a:solidFill>
                <a:latin typeface="Chalkboard SE" panose="03050602040202020205" pitchFamily="66" charset="77"/>
                <a:cs typeface="Segoe UI" panose="020B0502040204020203" pitchFamily="34" charset="0"/>
              </a:rPr>
              <a:t>Avoid side comments to the adults.</a:t>
            </a:r>
          </a:p>
          <a:p>
            <a:pPr lvl="1" algn="ctr"/>
            <a:endParaRPr lang="en-US" sz="6000" b="0" cap="none" spc="0" dirty="0">
              <a:ln w="0"/>
              <a:solidFill>
                <a:schemeClr val="accent1"/>
              </a:solidFill>
              <a:latin typeface="Franklin Gothic Medium" panose="020B0603020102020204" pitchFamily="34" charset="0"/>
              <a:cs typeface="Segoe UI" panose="020B0502040204020203" pitchFamily="34" charset="0"/>
            </a:endParaRPr>
          </a:p>
        </p:txBody>
      </p:sp>
      <p:sp>
        <p:nvSpPr>
          <p:cNvPr id="4" name="Title 3" hidden="1">
            <a:extLst>
              <a:ext uri="{FF2B5EF4-FFF2-40B4-BE49-F238E27FC236}">
                <a16:creationId xmlns:a16="http://schemas.microsoft.com/office/drawing/2014/main" id="{19F88BA3-6D77-4C74-B056-69F79082CDE5}"/>
              </a:ext>
            </a:extLst>
          </p:cNvPr>
          <p:cNvSpPr>
            <a:spLocks noGrp="1"/>
          </p:cNvSpPr>
          <p:nvPr>
            <p:ph type="title"/>
          </p:nvPr>
        </p:nvSpPr>
        <p:spPr/>
        <p:txBody>
          <a:bodyPr/>
          <a:lstStyle/>
          <a:p>
            <a:r>
              <a:rPr lang="en-US" dirty="0"/>
              <a:t>Slide 5</a:t>
            </a:r>
          </a:p>
        </p:txBody>
      </p:sp>
      <p:pic>
        <p:nvPicPr>
          <p:cNvPr id="6" name="Picture 5">
            <a:extLst>
              <a:ext uri="{FF2B5EF4-FFF2-40B4-BE49-F238E27FC236}">
                <a16:creationId xmlns:a16="http://schemas.microsoft.com/office/drawing/2014/main" id="{3B753E24-6A62-1343-9399-1330AF35C745}"/>
              </a:ext>
            </a:extLst>
          </p:cNvPr>
          <p:cNvPicPr>
            <a:picLocks noChangeAspect="1"/>
          </p:cNvPicPr>
          <p:nvPr/>
        </p:nvPicPr>
        <p:blipFill>
          <a:blip r:embed="rId3">
            <a:alphaModFix/>
          </a:blip>
          <a:stretch>
            <a:fillRect/>
          </a:stretch>
        </p:blipFill>
        <p:spPr>
          <a:xfrm>
            <a:off x="8777768" y="1741714"/>
            <a:ext cx="3084702" cy="4650402"/>
          </a:xfrm>
          <a:prstGeom prst="roundRect">
            <a:avLst/>
          </a:prstGeom>
        </p:spPr>
      </p:pic>
    </p:spTree>
    <p:extLst>
      <p:ext uri="{BB962C8B-B14F-4D97-AF65-F5344CB8AC3E}">
        <p14:creationId xmlns:p14="http://schemas.microsoft.com/office/powerpoint/2010/main" val="40475501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able&#10;&#10;Description automatically generated">
            <a:extLst>
              <a:ext uri="{FF2B5EF4-FFF2-40B4-BE49-F238E27FC236}">
                <a16:creationId xmlns:a16="http://schemas.microsoft.com/office/drawing/2014/main" id="{E4A26B75-5305-424F-935E-535FFA6E249B}"/>
              </a:ext>
            </a:extLst>
          </p:cNvPr>
          <p:cNvPicPr>
            <a:picLocks noChangeAspect="1"/>
          </p:cNvPicPr>
          <p:nvPr/>
        </p:nvPicPr>
        <p:blipFill rotWithShape="1">
          <a:blip r:embed="rId3"/>
          <a:srcRect t="14085" b="1646"/>
          <a:stretch/>
        </p:blipFill>
        <p:spPr>
          <a:xfrm>
            <a:off x="30914" y="93792"/>
            <a:ext cx="12191980" cy="6857990"/>
          </a:xfrm>
          <a:prstGeom prst="rect">
            <a:avLst/>
          </a:prstGeom>
        </p:spPr>
      </p:pic>
      <p:pic>
        <p:nvPicPr>
          <p:cNvPr id="12" name="Picture 11">
            <a:extLst>
              <a:ext uri="{FF2B5EF4-FFF2-40B4-BE49-F238E27FC236}">
                <a16:creationId xmlns:a16="http://schemas.microsoft.com/office/drawing/2014/main" id="{CC5A98D3-A8B5-41F7-A61B-F6238BF50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ounded Rectangle 8">
            <a:extLst>
              <a:ext uri="{FF2B5EF4-FFF2-40B4-BE49-F238E27FC236}">
                <a16:creationId xmlns:a16="http://schemas.microsoft.com/office/drawing/2014/main" id="{6329262A-BBAC-4ED5-BACF-96B3DD024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038226" y="819150"/>
            <a:ext cx="10037605"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AB744E-E582-436C-B0CB-6C5B6DCD9B4A}"/>
              </a:ext>
            </a:extLst>
          </p:cNvPr>
          <p:cNvSpPr>
            <a:spLocks noGrp="1"/>
          </p:cNvSpPr>
          <p:nvPr>
            <p:ph type="title"/>
          </p:nvPr>
        </p:nvSpPr>
        <p:spPr>
          <a:xfrm>
            <a:off x="1307481" y="868093"/>
            <a:ext cx="9499092" cy="1594720"/>
          </a:xfrm>
          <a:solidFill>
            <a:srgbClr val="0096FF"/>
          </a:solidFill>
        </p:spPr>
        <p:txBody>
          <a:bodyPr>
            <a:normAutofit fontScale="90000"/>
          </a:bodyPr>
          <a:lstStyle/>
          <a:p>
            <a:br>
              <a:rPr lang="en-US" sz="4000" b="1" dirty="0">
                <a:ln>
                  <a:solidFill>
                    <a:schemeClr val="bg1"/>
                  </a:solidFill>
                </a:ln>
                <a:solidFill>
                  <a:srgbClr val="FFFFFF"/>
                </a:solidFill>
                <a:effectLst>
                  <a:outerShdw blurRad="50800" dist="38100" dir="13500000" algn="br" rotWithShape="0">
                    <a:prstClr val="black">
                      <a:alpha val="40000"/>
                    </a:prstClr>
                  </a:outerShdw>
                </a:effectLst>
                <a:latin typeface="Arial Rounded MT Bold" panose="020F0704030504030204" pitchFamily="34" charset="77"/>
                <a:cs typeface="Segoe UI" panose="020B0502040204020203" pitchFamily="34" charset="0"/>
              </a:rPr>
            </a:br>
            <a:r>
              <a:rPr lang="en-US" sz="4000" b="1" dirty="0">
                <a:ln>
                  <a:solidFill>
                    <a:schemeClr val="bg1"/>
                  </a:solidFill>
                </a:ln>
                <a:solidFill>
                  <a:srgbClr val="FFFFFF"/>
                </a:solidFill>
                <a:effectLst>
                  <a:outerShdw blurRad="50800" dist="38100" dir="13500000" algn="br" rotWithShape="0">
                    <a:prstClr val="black">
                      <a:alpha val="40000"/>
                    </a:prstClr>
                  </a:outerShdw>
                </a:effectLst>
                <a:latin typeface="Arial Rounded MT Bold" panose="020F0704030504030204" pitchFamily="34" charset="77"/>
                <a:cs typeface="Segoe UI" panose="020B0502040204020203" pitchFamily="34" charset="0"/>
              </a:rPr>
              <a:t>#11. Use as many sensory modes as is appropriate</a:t>
            </a:r>
            <a:br>
              <a:rPr lang="en-US" sz="4000" b="1" dirty="0">
                <a:solidFill>
                  <a:srgbClr val="FFFFFF"/>
                </a:solidFill>
                <a:latin typeface="Arial Rounded MT Bold" panose="020F0704030504030204" pitchFamily="34" charset="77"/>
                <a:cs typeface="Segoe UI" panose="020B0502040204020203" pitchFamily="34" charset="0"/>
              </a:rPr>
            </a:br>
            <a:endParaRPr lang="en-US" sz="4000" b="1" dirty="0">
              <a:solidFill>
                <a:srgbClr val="FFFFFF"/>
              </a:solidFill>
              <a:latin typeface="Arial Rounded MT Bold" panose="020F0704030504030204" pitchFamily="34" charset="77"/>
              <a:cs typeface="Segoe UI" panose="020B0502040204020203" pitchFamily="34" charset="0"/>
            </a:endParaRPr>
          </a:p>
        </p:txBody>
      </p:sp>
      <p:sp>
        <p:nvSpPr>
          <p:cNvPr id="3" name="Content Placeholder 2">
            <a:extLst>
              <a:ext uri="{FF2B5EF4-FFF2-40B4-BE49-F238E27FC236}">
                <a16:creationId xmlns:a16="http://schemas.microsoft.com/office/drawing/2014/main" id="{E78954B6-B2E2-A040-AD49-36FA9A3DB50F}"/>
              </a:ext>
            </a:extLst>
          </p:cNvPr>
          <p:cNvSpPr>
            <a:spLocks noGrp="1"/>
          </p:cNvSpPr>
          <p:nvPr>
            <p:ph sz="quarter" idx="13"/>
          </p:nvPr>
        </p:nvSpPr>
        <p:spPr>
          <a:xfrm>
            <a:off x="1116169" y="2915010"/>
            <a:ext cx="9768349" cy="2423991"/>
          </a:xfrm>
        </p:spPr>
        <p:txBody>
          <a:bodyPr>
            <a:noAutofit/>
          </a:bodyPr>
          <a:lstStyle/>
          <a:p>
            <a:pPr>
              <a:lnSpc>
                <a:spcPct val="100000"/>
              </a:lnSpc>
              <a:spcBef>
                <a:spcPts val="0"/>
              </a:spcBef>
            </a:pPr>
            <a:r>
              <a:rPr lang="en-US" sz="4000" b="1" cap="none" dirty="0">
                <a:solidFill>
                  <a:srgbClr val="FFFFFF"/>
                </a:solidFill>
                <a:effectLst>
                  <a:outerShdw blurRad="50800" dist="38100" dir="13500000" algn="br" rotWithShape="0">
                    <a:prstClr val="black">
                      <a:alpha val="40000"/>
                    </a:prstClr>
                  </a:outerShdw>
                </a:effectLst>
                <a:latin typeface="Aharoni" panose="02010803020104030203" pitchFamily="2" charset="-79"/>
                <a:cs typeface="Aharoni" panose="02010803020104030203" pitchFamily="2" charset="-79"/>
              </a:rPr>
              <a:t>Let them see, hear, touch, taste and smell. </a:t>
            </a:r>
          </a:p>
          <a:p>
            <a:pPr>
              <a:lnSpc>
                <a:spcPct val="100000"/>
              </a:lnSpc>
              <a:spcBef>
                <a:spcPts val="0"/>
              </a:spcBef>
            </a:pPr>
            <a:r>
              <a:rPr lang="en-US" sz="4000" b="1" cap="none" dirty="0">
                <a:solidFill>
                  <a:srgbClr val="FFFFFF"/>
                </a:solidFill>
                <a:effectLst>
                  <a:outerShdw blurRad="50800" dist="38100" dir="13500000" algn="br" rotWithShape="0">
                    <a:prstClr val="black">
                      <a:alpha val="40000"/>
                    </a:prstClr>
                  </a:outerShdw>
                </a:effectLst>
                <a:latin typeface="Aharoni" panose="02010803020104030203" pitchFamily="2" charset="-79"/>
                <a:cs typeface="Aharoni" panose="02010803020104030203" pitchFamily="2" charset="-79"/>
              </a:rPr>
              <a:t> It is not necessary to use all of them in one story.</a:t>
            </a:r>
          </a:p>
        </p:txBody>
      </p:sp>
      <p:sp>
        <p:nvSpPr>
          <p:cNvPr id="4" name="Title 1">
            <a:extLst>
              <a:ext uri="{FF2B5EF4-FFF2-40B4-BE49-F238E27FC236}">
                <a16:creationId xmlns:a16="http://schemas.microsoft.com/office/drawing/2014/main" id="{2368B450-10A8-4773-91FF-CA0D0DFF1085}"/>
              </a:ext>
            </a:extLst>
          </p:cNvPr>
          <p:cNvSpPr txBox="1">
            <a:spLocks/>
          </p:cNvSpPr>
          <p:nvPr/>
        </p:nvSpPr>
        <p:spPr>
          <a:xfrm>
            <a:off x="-103834" y="718923"/>
            <a:ext cx="7787334" cy="899639"/>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sz="3200" dirty="0">
              <a:solidFill>
                <a:schemeClr val="accent1"/>
              </a:solidFill>
              <a:latin typeface="Franklin Gothic Medium" panose="020B0603020102020204" pitchFamily="34" charset="0"/>
              <a:cs typeface="Segoe UI" panose="020B0502040204020203" pitchFamily="34" charset="0"/>
            </a:endParaRPr>
          </a:p>
        </p:txBody>
      </p:sp>
      <p:sp>
        <p:nvSpPr>
          <p:cNvPr id="5" name="Title 1">
            <a:extLst>
              <a:ext uri="{FF2B5EF4-FFF2-40B4-BE49-F238E27FC236}">
                <a16:creationId xmlns:a16="http://schemas.microsoft.com/office/drawing/2014/main" id="{1155630B-69FA-4067-84E1-3DB13D68DE46}"/>
              </a:ext>
            </a:extLst>
          </p:cNvPr>
          <p:cNvSpPr txBox="1">
            <a:spLocks/>
          </p:cNvSpPr>
          <p:nvPr/>
        </p:nvSpPr>
        <p:spPr>
          <a:xfrm>
            <a:off x="3492500" y="5140748"/>
            <a:ext cx="8535990" cy="999702"/>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sz="3200" dirty="0">
              <a:solidFill>
                <a:schemeClr val="accent1"/>
              </a:solidFill>
              <a:latin typeface="Franklin Gothic Medium" panose="020B0603020102020204" pitchFamily="34" charset="0"/>
              <a:cs typeface="Segoe UI" panose="020B0502040204020203" pitchFamily="34" charset="0"/>
            </a:endParaRPr>
          </a:p>
        </p:txBody>
      </p:sp>
    </p:spTree>
    <p:extLst>
      <p:ext uri="{BB962C8B-B14F-4D97-AF65-F5344CB8AC3E}">
        <p14:creationId xmlns:p14="http://schemas.microsoft.com/office/powerpoint/2010/main" val="320300836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81DFA-D182-F54C-B1D6-9C663FAE8C59}"/>
              </a:ext>
            </a:extLst>
          </p:cNvPr>
          <p:cNvPicPr>
            <a:picLocks noChangeAspect="1"/>
          </p:cNvPicPr>
          <p:nvPr/>
        </p:nvPicPr>
        <p:blipFill>
          <a:blip r:embed="rId3"/>
          <a:srcRect/>
          <a:stretch/>
        </p:blipFill>
        <p:spPr>
          <a:xfrm>
            <a:off x="20" y="1248937"/>
            <a:ext cx="4024741" cy="5531004"/>
          </a:xfrm>
          <a:prstGeom prst="rect">
            <a:avLst/>
          </a:prstGeom>
        </p:spPr>
      </p:pic>
      <p:sp>
        <p:nvSpPr>
          <p:cNvPr id="6" name="Subtitle 2">
            <a:extLst>
              <a:ext uri="{FF2B5EF4-FFF2-40B4-BE49-F238E27FC236}">
                <a16:creationId xmlns:a16="http://schemas.microsoft.com/office/drawing/2014/main" id="{34FF91AE-2461-414D-B6AC-6D31640BB063}"/>
              </a:ext>
            </a:extLst>
          </p:cNvPr>
          <p:cNvSpPr txBox="1">
            <a:spLocks/>
          </p:cNvSpPr>
          <p:nvPr/>
        </p:nvSpPr>
        <p:spPr>
          <a:xfrm>
            <a:off x="4465048" y="268712"/>
            <a:ext cx="6672886" cy="15961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200"/>
              </a:spcBef>
              <a:spcAft>
                <a:spcPts val="200"/>
              </a:spcAft>
              <a:buClr>
                <a:schemeClr val="tx1"/>
              </a:buClr>
              <a:buFont typeface="Wingdings" pitchFamily="2" charset="2"/>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9pPr>
          </a:lstStyle>
          <a:p>
            <a:pPr>
              <a:spcBef>
                <a:spcPct val="0"/>
              </a:spcBef>
            </a:pPr>
            <a:r>
              <a:rPr lang="en-US" sz="4000" b="1" cap="all" dirty="0">
                <a:latin typeface="Chalkboard SE" panose="03050602040202020205" pitchFamily="66" charset="77"/>
                <a:ea typeface="+mj-ea"/>
                <a:cs typeface="+mj-cs"/>
              </a:rPr>
              <a:t>#12 Use a microphone whenever possible </a:t>
            </a:r>
          </a:p>
        </p:txBody>
      </p:sp>
      <p:sp>
        <p:nvSpPr>
          <p:cNvPr id="5" name="Title 4" hidden="1">
            <a:extLst>
              <a:ext uri="{FF2B5EF4-FFF2-40B4-BE49-F238E27FC236}">
                <a16:creationId xmlns:a16="http://schemas.microsoft.com/office/drawing/2014/main" id="{0445FC31-CB83-43AC-8F87-224DD2AC7FC7}"/>
              </a:ext>
            </a:extLst>
          </p:cNvPr>
          <p:cNvSpPr>
            <a:spLocks noGrp="1"/>
          </p:cNvSpPr>
          <p:nvPr>
            <p:ph type="title"/>
          </p:nvPr>
        </p:nvSpPr>
        <p:spPr/>
        <p:txBody>
          <a:bodyPr>
            <a:normAutofit/>
          </a:bodyPr>
          <a:lstStyle/>
          <a:p>
            <a:r>
              <a:rPr lang="en-US" dirty="0"/>
              <a:t>Slide 1</a:t>
            </a:r>
          </a:p>
        </p:txBody>
      </p:sp>
      <p:graphicFrame>
        <p:nvGraphicFramePr>
          <p:cNvPr id="8" name="Content Placeholder 1">
            <a:extLst>
              <a:ext uri="{FF2B5EF4-FFF2-40B4-BE49-F238E27FC236}">
                <a16:creationId xmlns:a16="http://schemas.microsoft.com/office/drawing/2014/main" id="{A3AB22F7-0B04-47B7-A351-415CA164DE9A}"/>
              </a:ext>
            </a:extLst>
          </p:cNvPr>
          <p:cNvGraphicFramePr>
            <a:graphicFrameLocks noGrp="1"/>
          </p:cNvGraphicFramePr>
          <p:nvPr>
            <p:ph sz="quarter" idx="13"/>
            <p:extLst>
              <p:ext uri="{D42A27DB-BD31-4B8C-83A1-F6EECF244321}">
                <p14:modId xmlns:p14="http://schemas.microsoft.com/office/powerpoint/2010/main" val="3417609079"/>
              </p:ext>
            </p:extLst>
          </p:nvPr>
        </p:nvGraphicFramePr>
        <p:xfrm>
          <a:off x="4465048" y="2213233"/>
          <a:ext cx="7095581" cy="3926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07864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graphicEl>
                                              <a:dgm id="{D0CEDB5E-9A4B-A044-8AF6-0A3DBDB7ABD7}"/>
                                            </p:graphicEl>
                                          </p:spTgt>
                                        </p:tgtEl>
                                        <p:attrNameLst>
                                          <p:attrName>style.visibility</p:attrName>
                                        </p:attrNameLst>
                                      </p:cBhvr>
                                      <p:to>
                                        <p:strVal val="visible"/>
                                      </p:to>
                                    </p:set>
                                    <p:anim calcmode="lin" valueType="num">
                                      <p:cBhvr additive="base">
                                        <p:cTn id="7" dur="500" fill="hold"/>
                                        <p:tgtEl>
                                          <p:spTgt spid="8">
                                            <p:graphicEl>
                                              <a:dgm id="{D0CEDB5E-9A4B-A044-8AF6-0A3DBDB7ABD7}"/>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graphicEl>
                                              <a:dgm id="{D0CEDB5E-9A4B-A044-8AF6-0A3DBDB7ABD7}"/>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graphicEl>
                                              <a:dgm id="{367F81C8-AF12-9345-BB0A-8CB39214C704}"/>
                                            </p:graphicEl>
                                          </p:spTgt>
                                        </p:tgtEl>
                                        <p:attrNameLst>
                                          <p:attrName>style.visibility</p:attrName>
                                        </p:attrNameLst>
                                      </p:cBhvr>
                                      <p:to>
                                        <p:strVal val="visible"/>
                                      </p:to>
                                    </p:set>
                                    <p:anim calcmode="lin" valueType="num">
                                      <p:cBhvr additive="base">
                                        <p:cTn id="13" dur="500" fill="hold"/>
                                        <p:tgtEl>
                                          <p:spTgt spid="8">
                                            <p:graphicEl>
                                              <a:dgm id="{367F81C8-AF12-9345-BB0A-8CB39214C704}"/>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graphicEl>
                                              <a:dgm id="{367F81C8-AF12-9345-BB0A-8CB39214C704}"/>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graphicEl>
                                              <a:dgm id="{EBEDBCC5-FA74-8D44-9305-C7E4A1554413}"/>
                                            </p:graphicEl>
                                          </p:spTgt>
                                        </p:tgtEl>
                                        <p:attrNameLst>
                                          <p:attrName>style.visibility</p:attrName>
                                        </p:attrNameLst>
                                      </p:cBhvr>
                                      <p:to>
                                        <p:strVal val="visible"/>
                                      </p:to>
                                    </p:set>
                                    <p:anim calcmode="lin" valueType="num">
                                      <p:cBhvr additive="base">
                                        <p:cTn id="19" dur="500" fill="hold"/>
                                        <p:tgtEl>
                                          <p:spTgt spid="8">
                                            <p:graphicEl>
                                              <a:dgm id="{EBEDBCC5-FA74-8D44-9305-C7E4A1554413}"/>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graphicEl>
                                              <a:dgm id="{EBEDBCC5-FA74-8D44-9305-C7E4A1554413}"/>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61D8213-3722-9D49-815D-970DCF600CD6}"/>
              </a:ext>
            </a:extLst>
          </p:cNvPr>
          <p:cNvPicPr>
            <a:picLocks noChangeAspect="1"/>
          </p:cNvPicPr>
          <p:nvPr/>
        </p:nvPicPr>
        <p:blipFill>
          <a:blip r:embed="rId3"/>
          <a:stretch>
            <a:fillRect/>
          </a:stretch>
        </p:blipFill>
        <p:spPr>
          <a:xfrm>
            <a:off x="7195930" y="497103"/>
            <a:ext cx="4710376" cy="3662316"/>
          </a:xfrm>
          <a:prstGeom prst="roundRect">
            <a:avLst>
              <a:gd name="adj" fmla="val 2392"/>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8C5C8399-4FED-8440-9484-6D2B0B48B349}"/>
              </a:ext>
            </a:extLst>
          </p:cNvPr>
          <p:cNvSpPr>
            <a:spLocks noGrp="1"/>
          </p:cNvSpPr>
          <p:nvPr>
            <p:ph type="title"/>
          </p:nvPr>
        </p:nvSpPr>
        <p:spPr>
          <a:xfrm>
            <a:off x="1669044" y="34529"/>
            <a:ext cx="3893976" cy="1596177"/>
          </a:xfrm>
        </p:spPr>
        <p:txBody>
          <a:bodyPr anchor="b">
            <a:normAutofit/>
          </a:bodyPr>
          <a:lstStyle/>
          <a:p>
            <a:r>
              <a:rPr lang="en-US" b="1" dirty="0">
                <a:solidFill>
                  <a:srgbClr val="0432FF"/>
                </a:solidFill>
                <a:latin typeface="Chalkboard SE" panose="03050602040202020205" pitchFamily="66" charset="77"/>
              </a:rPr>
              <a:t>The Planning Stages</a:t>
            </a:r>
          </a:p>
        </p:txBody>
      </p:sp>
      <p:sp>
        <p:nvSpPr>
          <p:cNvPr id="3" name="Content Placeholder 2">
            <a:extLst>
              <a:ext uri="{FF2B5EF4-FFF2-40B4-BE49-F238E27FC236}">
                <a16:creationId xmlns:a16="http://schemas.microsoft.com/office/drawing/2014/main" id="{596CE878-A7A9-9345-B6BD-3CAB8C7447E9}"/>
              </a:ext>
            </a:extLst>
          </p:cNvPr>
          <p:cNvSpPr>
            <a:spLocks noGrp="1"/>
          </p:cNvSpPr>
          <p:nvPr>
            <p:ph sz="quarter" idx="13"/>
          </p:nvPr>
        </p:nvSpPr>
        <p:spPr>
          <a:xfrm>
            <a:off x="362314" y="2046872"/>
            <a:ext cx="6691575" cy="4225094"/>
          </a:xfrm>
        </p:spPr>
        <p:txBody>
          <a:bodyPr>
            <a:noAutofit/>
          </a:bodyPr>
          <a:lstStyle/>
          <a:p>
            <a:pPr marL="0" indent="0">
              <a:lnSpc>
                <a:spcPct val="110000"/>
              </a:lnSpc>
              <a:spcBef>
                <a:spcPts val="0"/>
              </a:spcBef>
              <a:buNone/>
            </a:pPr>
            <a:r>
              <a:rPr lang="en-US" sz="3200" dirty="0">
                <a:latin typeface="Berlin Sans FB" panose="020E0602020502020306" pitchFamily="34" charset="77"/>
              </a:rPr>
              <a:t>The beginning</a:t>
            </a:r>
          </a:p>
          <a:p>
            <a:pPr>
              <a:lnSpc>
                <a:spcPct val="110000"/>
              </a:lnSpc>
              <a:spcBef>
                <a:spcPts val="0"/>
              </a:spcBef>
            </a:pPr>
            <a:r>
              <a:rPr lang="en-US" sz="3200" cap="none" dirty="0">
                <a:latin typeface="Berlin Sans FB" panose="020E0602020502020306" pitchFamily="34" charset="77"/>
              </a:rPr>
              <a:t>Is to get _____________________</a:t>
            </a:r>
          </a:p>
          <a:p>
            <a:pPr>
              <a:lnSpc>
                <a:spcPct val="110000"/>
              </a:lnSpc>
              <a:spcBef>
                <a:spcPts val="0"/>
              </a:spcBef>
            </a:pPr>
            <a:r>
              <a:rPr lang="en-US" sz="3200" cap="none" dirty="0">
                <a:latin typeface="Berlin Sans FB" panose="020E0602020502020306" pitchFamily="34" charset="77"/>
              </a:rPr>
              <a:t>Is to set the _____________ of the story</a:t>
            </a:r>
          </a:p>
          <a:p>
            <a:pPr>
              <a:lnSpc>
                <a:spcPct val="110000"/>
              </a:lnSpc>
              <a:spcBef>
                <a:spcPts val="0"/>
              </a:spcBef>
            </a:pPr>
            <a:r>
              <a:rPr lang="en-US" sz="3200" cap="none" dirty="0">
                <a:latin typeface="Berlin Sans FB" panose="020E0602020502020306" pitchFamily="34" charset="77"/>
              </a:rPr>
              <a:t>Should be very________________</a:t>
            </a:r>
          </a:p>
          <a:p>
            <a:pPr>
              <a:lnSpc>
                <a:spcPct val="110000"/>
              </a:lnSpc>
              <a:spcBef>
                <a:spcPts val="0"/>
              </a:spcBef>
            </a:pPr>
            <a:r>
              <a:rPr lang="en-US" sz="3200" cap="none" dirty="0">
                <a:latin typeface="Berlin Sans FB" panose="020E0602020502020306" pitchFamily="34" charset="77"/>
              </a:rPr>
              <a:t>_______________ into the middle section</a:t>
            </a:r>
          </a:p>
          <a:p>
            <a:pPr>
              <a:lnSpc>
                <a:spcPct val="110000"/>
              </a:lnSpc>
              <a:spcBef>
                <a:spcPts val="0"/>
              </a:spcBef>
            </a:pPr>
            <a:r>
              <a:rPr lang="en-US" sz="3200" cap="none" dirty="0">
                <a:latin typeface="Berlin Sans FB" panose="020E0602020502020306" pitchFamily="34" charset="77"/>
              </a:rPr>
              <a:t>Use ____________, _____________ or</a:t>
            </a:r>
          </a:p>
          <a:p>
            <a:pPr>
              <a:lnSpc>
                <a:spcPct val="110000"/>
              </a:lnSpc>
              <a:spcBef>
                <a:spcPts val="0"/>
              </a:spcBef>
            </a:pPr>
            <a:r>
              <a:rPr lang="en-US" sz="3200" cap="none" dirty="0">
                <a:latin typeface="Berlin Sans FB" panose="020E0602020502020306" pitchFamily="34" charset="77"/>
              </a:rPr>
              <a:t>______________</a:t>
            </a:r>
          </a:p>
        </p:txBody>
      </p:sp>
    </p:spTree>
    <p:extLst>
      <p:ext uri="{BB962C8B-B14F-4D97-AF65-F5344CB8AC3E}">
        <p14:creationId xmlns:p14="http://schemas.microsoft.com/office/powerpoint/2010/main" val="25073349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6" name="Picture 5" descr="A person standing in front of a sunset&#10;&#10;Description automatically generated">
            <a:extLst>
              <a:ext uri="{FF2B5EF4-FFF2-40B4-BE49-F238E27FC236}">
                <a16:creationId xmlns:a16="http://schemas.microsoft.com/office/drawing/2014/main" id="{1D718767-7BE6-F543-BC45-EE8E303A4008}"/>
              </a:ext>
            </a:extLst>
          </p:cNvPr>
          <p:cNvPicPr>
            <a:picLocks noChangeAspect="1"/>
          </p:cNvPicPr>
          <p:nvPr/>
        </p:nvPicPr>
        <p:blipFill>
          <a:blip r:embed="rId3"/>
          <a:stretch>
            <a:fillRect/>
          </a:stretch>
        </p:blipFill>
        <p:spPr>
          <a:xfrm>
            <a:off x="6798365" y="1163574"/>
            <a:ext cx="5262654" cy="4084287"/>
          </a:xfrm>
          <a:prstGeom prst="roundRect">
            <a:avLst>
              <a:gd name="adj" fmla="val 2392"/>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9C190ECE-B91B-DD4C-B434-F33867EEDEC6}"/>
              </a:ext>
            </a:extLst>
          </p:cNvPr>
          <p:cNvSpPr>
            <a:spLocks noGrp="1"/>
          </p:cNvSpPr>
          <p:nvPr>
            <p:ph type="title"/>
          </p:nvPr>
        </p:nvSpPr>
        <p:spPr>
          <a:xfrm>
            <a:off x="1499660" y="13962"/>
            <a:ext cx="3893976" cy="1596177"/>
          </a:xfrm>
        </p:spPr>
        <p:txBody>
          <a:bodyPr anchor="b">
            <a:normAutofit/>
          </a:bodyPr>
          <a:lstStyle/>
          <a:p>
            <a:r>
              <a:rPr lang="en-US" sz="4800" dirty="0">
                <a:solidFill>
                  <a:srgbClr val="0432FF"/>
                </a:solidFill>
                <a:effectLst>
                  <a:outerShdw blurRad="50800" dist="38100" dir="13500000" algn="br" rotWithShape="0">
                    <a:prstClr val="black">
                      <a:alpha val="40000"/>
                    </a:prstClr>
                  </a:outerShdw>
                </a:effectLst>
                <a:latin typeface="Chalkboard SE" panose="03050602040202020205" pitchFamily="66" charset="77"/>
              </a:rPr>
              <a:t>The Middle</a:t>
            </a:r>
          </a:p>
        </p:txBody>
      </p:sp>
      <p:sp>
        <p:nvSpPr>
          <p:cNvPr id="4" name="TextBox 3">
            <a:extLst>
              <a:ext uri="{FF2B5EF4-FFF2-40B4-BE49-F238E27FC236}">
                <a16:creationId xmlns:a16="http://schemas.microsoft.com/office/drawing/2014/main" id="{6C605DDC-7989-994C-9C6D-FDC0EC0F7907}"/>
              </a:ext>
            </a:extLst>
          </p:cNvPr>
          <p:cNvSpPr txBox="1"/>
          <p:nvPr/>
        </p:nvSpPr>
        <p:spPr>
          <a:xfrm>
            <a:off x="299099" y="1411357"/>
            <a:ext cx="6638414" cy="5016758"/>
          </a:xfrm>
          <a:prstGeom prst="rect">
            <a:avLst/>
          </a:prstGeom>
          <a:noFill/>
        </p:spPr>
        <p:txBody>
          <a:bodyPr wrap="square" rtlCol="0">
            <a:spAutoFit/>
          </a:bodyPr>
          <a:lstStyle/>
          <a:p>
            <a:pPr marL="457200" indent="-457200">
              <a:buFont typeface="Arial" panose="020B0604020202020204" pitchFamily="34" charset="0"/>
              <a:buChar char="•"/>
            </a:pPr>
            <a:endParaRPr lang="en-US" sz="3200" b="1" dirty="0"/>
          </a:p>
          <a:p>
            <a:pPr marL="457200" indent="-457200">
              <a:buFont typeface="Arial" panose="020B0604020202020204" pitchFamily="34" charset="0"/>
              <a:buChar char="•"/>
            </a:pPr>
            <a:r>
              <a:rPr lang="en-US" sz="3600" b="1" dirty="0"/>
              <a:t>Gives the _________________</a:t>
            </a:r>
          </a:p>
          <a:p>
            <a:pPr marL="457200" indent="-457200">
              <a:buFont typeface="Arial" panose="020B0604020202020204" pitchFamily="34" charset="0"/>
              <a:buChar char="•"/>
            </a:pPr>
            <a:r>
              <a:rPr lang="en-US" sz="3600" b="1" dirty="0"/>
              <a:t>Moves the story in a _________ of events.</a:t>
            </a:r>
          </a:p>
          <a:p>
            <a:pPr marL="457200" indent="-457200">
              <a:buFont typeface="Arial" panose="020B0604020202020204" pitchFamily="34" charset="0"/>
              <a:buChar char="•"/>
            </a:pPr>
            <a:r>
              <a:rPr lang="en-US" sz="3600" b="1" dirty="0"/>
              <a:t>Builds _____________</a:t>
            </a:r>
          </a:p>
          <a:p>
            <a:pPr marL="457200" indent="-457200">
              <a:buFont typeface="Arial" panose="020B0604020202020204" pitchFamily="34" charset="0"/>
              <a:buChar char="•"/>
            </a:pPr>
            <a:r>
              <a:rPr lang="en-US" sz="3600" b="1" dirty="0"/>
              <a:t>Leads to a point where an __________ or ______________ must be made.</a:t>
            </a:r>
          </a:p>
        </p:txBody>
      </p:sp>
    </p:spTree>
    <p:extLst>
      <p:ext uri="{BB962C8B-B14F-4D97-AF65-F5344CB8AC3E}">
        <p14:creationId xmlns:p14="http://schemas.microsoft.com/office/powerpoint/2010/main" val="91719165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6" name="Picture 5" descr="A picture containing tree, bubble, outdoor, object&#10;&#10;Description automatically generated">
            <a:extLst>
              <a:ext uri="{FF2B5EF4-FFF2-40B4-BE49-F238E27FC236}">
                <a16:creationId xmlns:a16="http://schemas.microsoft.com/office/drawing/2014/main" id="{BDA63B95-37DD-3D4B-B6B8-59C869629A12}"/>
              </a:ext>
            </a:extLst>
          </p:cNvPr>
          <p:cNvPicPr>
            <a:picLocks noChangeAspect="1"/>
          </p:cNvPicPr>
          <p:nvPr/>
        </p:nvPicPr>
        <p:blipFill rotWithShape="1">
          <a:blip r:embed="rId3"/>
          <a:srcRect l="4231" r="22254" b="-1"/>
          <a:stretch/>
        </p:blipFill>
        <p:spPr>
          <a:xfrm>
            <a:off x="-327913" y="10"/>
            <a:ext cx="7032170" cy="6857990"/>
          </a:xfrm>
          <a:prstGeom prst="rect">
            <a:avLst/>
          </a:prstGeom>
        </p:spPr>
      </p:pic>
      <p:sp>
        <p:nvSpPr>
          <p:cNvPr id="2" name="Title 1">
            <a:extLst>
              <a:ext uri="{FF2B5EF4-FFF2-40B4-BE49-F238E27FC236}">
                <a16:creationId xmlns:a16="http://schemas.microsoft.com/office/drawing/2014/main" id="{E21A4F67-6C45-0A44-9885-3659FB6ACC49}"/>
              </a:ext>
            </a:extLst>
          </p:cNvPr>
          <p:cNvSpPr>
            <a:spLocks noGrp="1"/>
          </p:cNvSpPr>
          <p:nvPr>
            <p:ph type="title"/>
          </p:nvPr>
        </p:nvSpPr>
        <p:spPr>
          <a:xfrm>
            <a:off x="7385149" y="304418"/>
            <a:ext cx="3352128" cy="1573863"/>
          </a:xfrm>
        </p:spPr>
        <p:txBody>
          <a:bodyPr>
            <a:normAutofit/>
          </a:bodyPr>
          <a:lstStyle/>
          <a:p>
            <a:pPr algn="l"/>
            <a:r>
              <a:rPr lang="en-US" sz="4800" dirty="0">
                <a:solidFill>
                  <a:srgbClr val="0432FF"/>
                </a:solidFill>
                <a:effectLst>
                  <a:outerShdw blurRad="50800" dist="38100" dir="13500000" algn="br" rotWithShape="0">
                    <a:prstClr val="black">
                      <a:alpha val="40000"/>
                    </a:prstClr>
                  </a:outerShdw>
                </a:effectLst>
                <a:latin typeface="Chalkboard SE" panose="03050602040202020205" pitchFamily="66" charset="77"/>
              </a:rPr>
              <a:t>The End</a:t>
            </a:r>
          </a:p>
        </p:txBody>
      </p:sp>
      <p:sp>
        <p:nvSpPr>
          <p:cNvPr id="4" name="TextBox 3">
            <a:extLst>
              <a:ext uri="{FF2B5EF4-FFF2-40B4-BE49-F238E27FC236}">
                <a16:creationId xmlns:a16="http://schemas.microsoft.com/office/drawing/2014/main" id="{46C423F8-B4C4-DC41-8914-E8D11E0E8062}"/>
              </a:ext>
            </a:extLst>
          </p:cNvPr>
          <p:cNvSpPr txBox="1"/>
          <p:nvPr/>
        </p:nvSpPr>
        <p:spPr>
          <a:xfrm>
            <a:off x="6858000" y="2074224"/>
            <a:ext cx="5072743" cy="3416320"/>
          </a:xfrm>
          <a:prstGeom prst="rect">
            <a:avLst/>
          </a:prstGeom>
          <a:noFill/>
        </p:spPr>
        <p:txBody>
          <a:bodyPr wrap="square" rtlCol="0">
            <a:spAutoFit/>
          </a:bodyPr>
          <a:lstStyle/>
          <a:p>
            <a:pPr marL="457200" indent="-457200">
              <a:buFont typeface="Arial" panose="020B0604020202020204" pitchFamily="34" charset="0"/>
              <a:buChar char="•"/>
            </a:pPr>
            <a:r>
              <a:rPr lang="en-US" sz="3600" b="1" dirty="0"/>
              <a:t>Shows the _________ of the decision of action.</a:t>
            </a:r>
          </a:p>
          <a:p>
            <a:pPr marL="457200" indent="-457200">
              <a:buFont typeface="Arial" panose="020B0604020202020204" pitchFamily="34" charset="0"/>
              <a:buChar char="•"/>
            </a:pPr>
            <a:r>
              <a:rPr lang="en-US" sz="3600" b="1" dirty="0"/>
              <a:t>Draws a ___________.</a:t>
            </a:r>
          </a:p>
          <a:p>
            <a:pPr marL="457200" indent="-457200">
              <a:buFont typeface="Arial" panose="020B0604020202020204" pitchFamily="34" charset="0"/>
              <a:buChar char="•"/>
            </a:pPr>
            <a:r>
              <a:rPr lang="en-US" sz="3600" b="1" dirty="0"/>
              <a:t>Elicits a ___________.</a:t>
            </a:r>
          </a:p>
          <a:p>
            <a:pPr marL="457200" indent="-457200">
              <a:buFont typeface="Arial" panose="020B0604020202020204" pitchFamily="34" charset="0"/>
              <a:buChar char="•"/>
            </a:pPr>
            <a:r>
              <a:rPr lang="en-US" sz="3600" b="1" dirty="0"/>
              <a:t>__________!</a:t>
            </a:r>
          </a:p>
        </p:txBody>
      </p:sp>
    </p:spTree>
    <p:extLst>
      <p:ext uri="{BB962C8B-B14F-4D97-AF65-F5344CB8AC3E}">
        <p14:creationId xmlns:p14="http://schemas.microsoft.com/office/powerpoint/2010/main" val="239286972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E3589-2BD0-0548-9C7E-23DAFCF98B0B}"/>
              </a:ext>
            </a:extLst>
          </p:cNvPr>
          <p:cNvSpPr>
            <a:spLocks noGrp="1"/>
          </p:cNvSpPr>
          <p:nvPr>
            <p:ph type="title"/>
          </p:nvPr>
        </p:nvSpPr>
        <p:spPr>
          <a:xfrm>
            <a:off x="913147" y="0"/>
            <a:ext cx="10364451" cy="1328057"/>
          </a:xfrm>
        </p:spPr>
        <p:txBody>
          <a:bodyPr>
            <a:normAutofit/>
          </a:bodyPr>
          <a:lstStyle/>
          <a:p>
            <a:r>
              <a:rPr lang="en-US" sz="4400" b="1" dirty="0">
                <a:latin typeface="Chalkboard SE" panose="03050602040202020205" pitchFamily="66" charset="77"/>
              </a:rPr>
              <a:t>Prepare and deliver</a:t>
            </a:r>
          </a:p>
        </p:txBody>
      </p:sp>
      <p:graphicFrame>
        <p:nvGraphicFramePr>
          <p:cNvPr id="5" name="Content Placeholder 2">
            <a:extLst>
              <a:ext uri="{FF2B5EF4-FFF2-40B4-BE49-F238E27FC236}">
                <a16:creationId xmlns:a16="http://schemas.microsoft.com/office/drawing/2014/main" id="{93DB5011-214F-4D84-9EFD-6C3CE207CC11}"/>
              </a:ext>
            </a:extLst>
          </p:cNvPr>
          <p:cNvGraphicFramePr>
            <a:graphicFrameLocks noGrp="1"/>
          </p:cNvGraphicFramePr>
          <p:nvPr>
            <p:ph sz="quarter" idx="13"/>
            <p:extLst>
              <p:ext uri="{D42A27DB-BD31-4B8C-83A1-F6EECF244321}">
                <p14:modId xmlns:p14="http://schemas.microsoft.com/office/powerpoint/2010/main" val="1809432119"/>
              </p:ext>
            </p:extLst>
          </p:nvPr>
        </p:nvGraphicFramePr>
        <p:xfrm>
          <a:off x="423917" y="1328057"/>
          <a:ext cx="11342913" cy="5384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71657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graphicEl>
                                              <a:dgm id="{EBD9CF08-AE02-7D43-AB19-F4A29CB9BA2A}"/>
                                            </p:graphicEl>
                                          </p:spTgt>
                                        </p:tgtEl>
                                        <p:attrNameLst>
                                          <p:attrName>style.visibility</p:attrName>
                                        </p:attrNameLst>
                                      </p:cBhvr>
                                      <p:to>
                                        <p:strVal val="visible"/>
                                      </p:to>
                                    </p:set>
                                    <p:animEffect transition="in" filter="strips(downLeft)">
                                      <p:cBhvr>
                                        <p:cTn id="7" dur="500"/>
                                        <p:tgtEl>
                                          <p:spTgt spid="5">
                                            <p:graphicEl>
                                              <a:dgm id="{EBD9CF08-AE02-7D43-AB19-F4A29CB9BA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graphicEl>
                                              <a:dgm id="{5431D5F0-F0D8-E24A-8193-5235973360A7}"/>
                                            </p:graphicEl>
                                          </p:spTgt>
                                        </p:tgtEl>
                                        <p:attrNameLst>
                                          <p:attrName>style.visibility</p:attrName>
                                        </p:attrNameLst>
                                      </p:cBhvr>
                                      <p:to>
                                        <p:strVal val="visible"/>
                                      </p:to>
                                    </p:set>
                                    <p:animEffect transition="in" filter="strips(downLeft)">
                                      <p:cBhvr>
                                        <p:cTn id="12" dur="500"/>
                                        <p:tgtEl>
                                          <p:spTgt spid="5">
                                            <p:graphicEl>
                                              <a:dgm id="{5431D5F0-F0D8-E24A-8193-5235973360A7}"/>
                                            </p:graphic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graphicEl>
                                              <a:dgm id="{03284B53-91B1-9C49-934B-09092D62EFEF}"/>
                                            </p:graphicEl>
                                          </p:spTgt>
                                        </p:tgtEl>
                                        <p:attrNameLst>
                                          <p:attrName>style.visibility</p:attrName>
                                        </p:attrNameLst>
                                      </p:cBhvr>
                                      <p:to>
                                        <p:strVal val="visible"/>
                                      </p:to>
                                    </p:set>
                                    <p:animEffect transition="in" filter="strips(downLeft)">
                                      <p:cBhvr>
                                        <p:cTn id="15" dur="500"/>
                                        <p:tgtEl>
                                          <p:spTgt spid="5">
                                            <p:graphicEl>
                                              <a:dgm id="{03284B53-91B1-9C49-934B-09092D62EFE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5">
                                            <p:graphicEl>
                                              <a:dgm id="{77346983-45DC-E546-A2F6-CB250120FFCB}"/>
                                            </p:graphicEl>
                                          </p:spTgt>
                                        </p:tgtEl>
                                        <p:attrNameLst>
                                          <p:attrName>style.visibility</p:attrName>
                                        </p:attrNameLst>
                                      </p:cBhvr>
                                      <p:to>
                                        <p:strVal val="visible"/>
                                      </p:to>
                                    </p:set>
                                    <p:animEffect transition="in" filter="strips(downLeft)">
                                      <p:cBhvr>
                                        <p:cTn id="20" dur="500"/>
                                        <p:tgtEl>
                                          <p:spTgt spid="5">
                                            <p:graphicEl>
                                              <a:dgm id="{77346983-45DC-E546-A2F6-CB250120FFCB}"/>
                                            </p:graphicEl>
                                          </p:spTgt>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5">
                                            <p:graphicEl>
                                              <a:dgm id="{A5C7E54C-4159-5740-825D-90D069096FCB}"/>
                                            </p:graphicEl>
                                          </p:spTgt>
                                        </p:tgtEl>
                                        <p:attrNameLst>
                                          <p:attrName>style.visibility</p:attrName>
                                        </p:attrNameLst>
                                      </p:cBhvr>
                                      <p:to>
                                        <p:strVal val="visible"/>
                                      </p:to>
                                    </p:set>
                                    <p:animEffect transition="in" filter="strips(downLeft)">
                                      <p:cBhvr>
                                        <p:cTn id="23" dur="500"/>
                                        <p:tgtEl>
                                          <p:spTgt spid="5">
                                            <p:graphicEl>
                                              <a:dgm id="{A5C7E54C-4159-5740-825D-90D069096FCB}"/>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5">
                                            <p:graphicEl>
                                              <a:dgm id="{3AFAE9F4-47C3-7C41-9216-527DC400F7FD}"/>
                                            </p:graphicEl>
                                          </p:spTgt>
                                        </p:tgtEl>
                                        <p:attrNameLst>
                                          <p:attrName>style.visibility</p:attrName>
                                        </p:attrNameLst>
                                      </p:cBhvr>
                                      <p:to>
                                        <p:strVal val="visible"/>
                                      </p:to>
                                    </p:set>
                                    <p:animEffect transition="in" filter="strips(downLeft)">
                                      <p:cBhvr>
                                        <p:cTn id="28" dur="500"/>
                                        <p:tgtEl>
                                          <p:spTgt spid="5">
                                            <p:graphicEl>
                                              <a:dgm id="{3AFAE9F4-47C3-7C41-9216-527DC400F7FD}"/>
                                            </p:graphicEl>
                                          </p:spTgt>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5">
                                            <p:graphicEl>
                                              <a:dgm id="{4BF70F24-A8D0-C645-84B0-2DAC5C3671C8}"/>
                                            </p:graphicEl>
                                          </p:spTgt>
                                        </p:tgtEl>
                                        <p:attrNameLst>
                                          <p:attrName>style.visibility</p:attrName>
                                        </p:attrNameLst>
                                      </p:cBhvr>
                                      <p:to>
                                        <p:strVal val="visible"/>
                                      </p:to>
                                    </p:set>
                                    <p:animEffect transition="in" filter="strips(downLeft)">
                                      <p:cBhvr>
                                        <p:cTn id="31" dur="500"/>
                                        <p:tgtEl>
                                          <p:spTgt spid="5">
                                            <p:graphicEl>
                                              <a:dgm id="{4BF70F24-A8D0-C645-84B0-2DAC5C3671C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5">
                                            <p:graphicEl>
                                              <a:dgm id="{DA447EA5-F701-CE4D-B5A9-2779F8A0DA08}"/>
                                            </p:graphicEl>
                                          </p:spTgt>
                                        </p:tgtEl>
                                        <p:attrNameLst>
                                          <p:attrName>style.visibility</p:attrName>
                                        </p:attrNameLst>
                                      </p:cBhvr>
                                      <p:to>
                                        <p:strVal val="visible"/>
                                      </p:to>
                                    </p:set>
                                    <p:animEffect transition="in" filter="strips(downLeft)">
                                      <p:cBhvr>
                                        <p:cTn id="36" dur="500"/>
                                        <p:tgtEl>
                                          <p:spTgt spid="5">
                                            <p:graphicEl>
                                              <a:dgm id="{DA447EA5-F701-CE4D-B5A9-2779F8A0DA08}"/>
                                            </p:graphicEl>
                                          </p:spTgt>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5">
                                            <p:graphicEl>
                                              <a:dgm id="{69EB9678-B9C1-2043-AD09-529314DB4E38}"/>
                                            </p:graphicEl>
                                          </p:spTgt>
                                        </p:tgtEl>
                                        <p:attrNameLst>
                                          <p:attrName>style.visibility</p:attrName>
                                        </p:attrNameLst>
                                      </p:cBhvr>
                                      <p:to>
                                        <p:strVal val="visible"/>
                                      </p:to>
                                    </p:set>
                                    <p:animEffect transition="in" filter="strips(downLeft)">
                                      <p:cBhvr>
                                        <p:cTn id="39" dur="500"/>
                                        <p:tgtEl>
                                          <p:spTgt spid="5">
                                            <p:graphicEl>
                                              <a:dgm id="{69EB9678-B9C1-2043-AD09-529314DB4E38}"/>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5">
                                            <p:graphicEl>
                                              <a:dgm id="{779F3DC9-8495-4248-A5A5-CFC5EF395435}"/>
                                            </p:graphicEl>
                                          </p:spTgt>
                                        </p:tgtEl>
                                        <p:attrNameLst>
                                          <p:attrName>style.visibility</p:attrName>
                                        </p:attrNameLst>
                                      </p:cBhvr>
                                      <p:to>
                                        <p:strVal val="visible"/>
                                      </p:to>
                                    </p:set>
                                    <p:animEffect transition="in" filter="strips(downLeft)">
                                      <p:cBhvr>
                                        <p:cTn id="44" dur="500"/>
                                        <p:tgtEl>
                                          <p:spTgt spid="5">
                                            <p:graphicEl>
                                              <a:dgm id="{779F3DC9-8495-4248-A5A5-CFC5EF395435}"/>
                                            </p:graphicEl>
                                          </p:spTgt>
                                        </p:tgtEl>
                                      </p:cBhvr>
                                    </p:animEffect>
                                  </p:childTnLst>
                                </p:cTn>
                              </p:par>
                              <p:par>
                                <p:cTn id="45" presetID="18" presetClass="entr" presetSubtype="12" fill="hold" grpId="0" nodeType="withEffect">
                                  <p:stCondLst>
                                    <p:cond delay="0"/>
                                  </p:stCondLst>
                                  <p:childTnLst>
                                    <p:set>
                                      <p:cBhvr>
                                        <p:cTn id="46" dur="1" fill="hold">
                                          <p:stCondLst>
                                            <p:cond delay="0"/>
                                          </p:stCondLst>
                                        </p:cTn>
                                        <p:tgtEl>
                                          <p:spTgt spid="5">
                                            <p:graphicEl>
                                              <a:dgm id="{A780241E-E036-6A4F-BE1D-EE8B711C775F}"/>
                                            </p:graphicEl>
                                          </p:spTgt>
                                        </p:tgtEl>
                                        <p:attrNameLst>
                                          <p:attrName>style.visibility</p:attrName>
                                        </p:attrNameLst>
                                      </p:cBhvr>
                                      <p:to>
                                        <p:strVal val="visible"/>
                                      </p:to>
                                    </p:set>
                                    <p:animEffect transition="in" filter="strips(downLeft)">
                                      <p:cBhvr>
                                        <p:cTn id="47" dur="500"/>
                                        <p:tgtEl>
                                          <p:spTgt spid="5">
                                            <p:graphicEl>
                                              <a:dgm id="{A780241E-E036-6A4F-BE1D-EE8B711C775F}"/>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5">
                                            <p:graphicEl>
                                              <a:dgm id="{CE0B6A34-49B0-2D4F-8511-6522CE2B3E2C}"/>
                                            </p:graphicEl>
                                          </p:spTgt>
                                        </p:tgtEl>
                                        <p:attrNameLst>
                                          <p:attrName>style.visibility</p:attrName>
                                        </p:attrNameLst>
                                      </p:cBhvr>
                                      <p:to>
                                        <p:strVal val="visible"/>
                                      </p:to>
                                    </p:set>
                                    <p:animEffect transition="in" filter="strips(downLeft)">
                                      <p:cBhvr>
                                        <p:cTn id="52" dur="500"/>
                                        <p:tgtEl>
                                          <p:spTgt spid="5">
                                            <p:graphicEl>
                                              <a:dgm id="{CE0B6A34-49B0-2D4F-8511-6522CE2B3E2C}"/>
                                            </p:graphicEl>
                                          </p:spTgt>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5">
                                            <p:graphicEl>
                                              <a:dgm id="{FB24CEA9-7AA1-7E44-AA4E-FDA486D42C8E}"/>
                                            </p:graphicEl>
                                          </p:spTgt>
                                        </p:tgtEl>
                                        <p:attrNameLst>
                                          <p:attrName>style.visibility</p:attrName>
                                        </p:attrNameLst>
                                      </p:cBhvr>
                                      <p:to>
                                        <p:strVal val="visible"/>
                                      </p:to>
                                    </p:set>
                                    <p:animEffect transition="in" filter="strips(downLeft)">
                                      <p:cBhvr>
                                        <p:cTn id="55" dur="500"/>
                                        <p:tgtEl>
                                          <p:spTgt spid="5">
                                            <p:graphicEl>
                                              <a:dgm id="{FB24CEA9-7AA1-7E44-AA4E-FDA486D42C8E}"/>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12" fill="hold" grpId="0" nodeType="clickEffect">
                                  <p:stCondLst>
                                    <p:cond delay="0"/>
                                  </p:stCondLst>
                                  <p:childTnLst>
                                    <p:set>
                                      <p:cBhvr>
                                        <p:cTn id="59" dur="1" fill="hold">
                                          <p:stCondLst>
                                            <p:cond delay="0"/>
                                          </p:stCondLst>
                                        </p:cTn>
                                        <p:tgtEl>
                                          <p:spTgt spid="5">
                                            <p:graphicEl>
                                              <a:dgm id="{5064ED88-0482-334C-A3F3-47FB9140D1DC}"/>
                                            </p:graphicEl>
                                          </p:spTgt>
                                        </p:tgtEl>
                                        <p:attrNameLst>
                                          <p:attrName>style.visibility</p:attrName>
                                        </p:attrNameLst>
                                      </p:cBhvr>
                                      <p:to>
                                        <p:strVal val="visible"/>
                                      </p:to>
                                    </p:set>
                                    <p:animEffect transition="in" filter="strips(downLeft)">
                                      <p:cBhvr>
                                        <p:cTn id="60" dur="500"/>
                                        <p:tgtEl>
                                          <p:spTgt spid="5">
                                            <p:graphicEl>
                                              <a:dgm id="{5064ED88-0482-334C-A3F3-47FB9140D1DC}"/>
                                            </p:graphicEl>
                                          </p:spTgt>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5">
                                            <p:graphicEl>
                                              <a:dgm id="{6DBDBD9F-9ED1-9347-A7AC-1957CE80EAC7}"/>
                                            </p:graphicEl>
                                          </p:spTgt>
                                        </p:tgtEl>
                                        <p:attrNameLst>
                                          <p:attrName>style.visibility</p:attrName>
                                        </p:attrNameLst>
                                      </p:cBhvr>
                                      <p:to>
                                        <p:strVal val="visible"/>
                                      </p:to>
                                    </p:set>
                                    <p:animEffect transition="in" filter="strips(downLeft)">
                                      <p:cBhvr>
                                        <p:cTn id="63" dur="500"/>
                                        <p:tgtEl>
                                          <p:spTgt spid="5">
                                            <p:graphicEl>
                                              <a:dgm id="{6DBDBD9F-9ED1-9347-A7AC-1957CE80EAC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FAA20-2F04-5A42-8E93-E579B11236DE}"/>
              </a:ext>
            </a:extLst>
          </p:cNvPr>
          <p:cNvSpPr>
            <a:spLocks noGrp="1"/>
          </p:cNvSpPr>
          <p:nvPr>
            <p:ph type="title"/>
          </p:nvPr>
        </p:nvSpPr>
        <p:spPr>
          <a:xfrm>
            <a:off x="913774" y="97511"/>
            <a:ext cx="10364451" cy="1061427"/>
          </a:xfrm>
        </p:spPr>
        <p:txBody>
          <a:bodyPr>
            <a:normAutofit/>
          </a:bodyPr>
          <a:lstStyle/>
          <a:p>
            <a:r>
              <a:rPr lang="en-US" sz="4800" b="1" cap="none" dirty="0">
                <a:ln w="22225">
                  <a:solidFill>
                    <a:schemeClr val="accent2"/>
                  </a:solidFill>
                  <a:prstDash val="solid"/>
                </a:ln>
                <a:solidFill>
                  <a:srgbClr val="FF2F92"/>
                </a:solidFill>
                <a:latin typeface="Chalkboard SE" panose="03050602040202020205" pitchFamily="66" charset="77"/>
              </a:rPr>
              <a:t>Telling The Story</a:t>
            </a:r>
          </a:p>
        </p:txBody>
      </p:sp>
      <p:sp>
        <p:nvSpPr>
          <p:cNvPr id="3" name="Content Placeholder 2">
            <a:extLst>
              <a:ext uri="{FF2B5EF4-FFF2-40B4-BE49-F238E27FC236}">
                <a16:creationId xmlns:a16="http://schemas.microsoft.com/office/drawing/2014/main" id="{93CA6300-7562-A14F-A164-735E1A406CAF}"/>
              </a:ext>
            </a:extLst>
          </p:cNvPr>
          <p:cNvSpPr>
            <a:spLocks noGrp="1"/>
          </p:cNvSpPr>
          <p:nvPr>
            <p:ph sz="quarter" idx="13"/>
          </p:nvPr>
        </p:nvSpPr>
        <p:spPr>
          <a:xfrm>
            <a:off x="306745" y="1392424"/>
            <a:ext cx="8240907" cy="4678325"/>
          </a:xfrm>
        </p:spPr>
        <p:txBody>
          <a:bodyPr>
            <a:noAutofit/>
          </a:bodyPr>
          <a:lstStyle/>
          <a:p>
            <a:pPr>
              <a:lnSpc>
                <a:spcPct val="110000"/>
              </a:lnSpc>
              <a:spcBef>
                <a:spcPts val="0"/>
              </a:spcBef>
            </a:pPr>
            <a:r>
              <a:rPr lang="en-US" sz="2800" b="1" dirty="0">
                <a:latin typeface="Calibri" panose="020F0502020204030204" pitchFamily="34" charset="0"/>
                <a:cs typeface="Calibri" panose="020F0502020204030204" pitchFamily="34" charset="0"/>
              </a:rPr>
              <a:t>___________________the story as you tell it.</a:t>
            </a:r>
          </a:p>
          <a:p>
            <a:pPr>
              <a:lnSpc>
                <a:spcPct val="110000"/>
              </a:lnSpc>
              <a:spcBef>
                <a:spcPts val="0"/>
              </a:spcBef>
            </a:pPr>
            <a:r>
              <a:rPr lang="en-US" sz="2800" b="1" dirty="0">
                <a:latin typeface="Calibri" panose="020F0502020204030204" pitchFamily="34" charset="0"/>
                <a:cs typeface="Calibri" panose="020F0502020204030204" pitchFamily="34" charset="0"/>
              </a:rPr>
              <a:t>Use your ________ and __________ expressions to portray your character’s emotions or reactions.</a:t>
            </a:r>
          </a:p>
          <a:p>
            <a:pPr>
              <a:lnSpc>
                <a:spcPct val="110000"/>
              </a:lnSpc>
              <a:spcBef>
                <a:spcPts val="0"/>
              </a:spcBef>
            </a:pPr>
            <a:r>
              <a:rPr lang="en-US" sz="2800" b="1" dirty="0">
                <a:latin typeface="Calibri" panose="020F0502020204030204" pitchFamily="34" charset="0"/>
                <a:cs typeface="Calibri" panose="020F0502020204030204" pitchFamily="34" charset="0"/>
              </a:rPr>
              <a:t>Use ____________________ between characters.</a:t>
            </a:r>
          </a:p>
          <a:p>
            <a:pPr>
              <a:lnSpc>
                <a:spcPct val="110000"/>
              </a:lnSpc>
              <a:spcBef>
                <a:spcPts val="0"/>
              </a:spcBef>
            </a:pPr>
            <a:r>
              <a:rPr lang="en-US" sz="2800" b="1" dirty="0">
                <a:latin typeface="Calibri" panose="020F0502020204030204" pitchFamily="34" charset="0"/>
                <a:cs typeface="Calibri" panose="020F0502020204030204" pitchFamily="34" charset="0"/>
              </a:rPr>
              <a:t>Only use ___________________ that will give meaning to the story.</a:t>
            </a:r>
          </a:p>
          <a:p>
            <a:pPr>
              <a:lnSpc>
                <a:spcPct val="110000"/>
              </a:lnSpc>
              <a:spcBef>
                <a:spcPts val="0"/>
              </a:spcBef>
            </a:pPr>
            <a:r>
              <a:rPr lang="en-US" sz="2800" b="1" dirty="0">
                <a:latin typeface="Calibri" panose="020F0502020204030204" pitchFamily="34" charset="0"/>
                <a:cs typeface="Calibri" panose="020F0502020204030204" pitchFamily="34" charset="0"/>
              </a:rPr>
              <a:t>Keep it _________. Keep it ___________.</a:t>
            </a:r>
          </a:p>
          <a:p>
            <a:pPr>
              <a:lnSpc>
                <a:spcPct val="110000"/>
              </a:lnSpc>
              <a:spcBef>
                <a:spcPts val="0"/>
              </a:spcBef>
            </a:pPr>
            <a:r>
              <a:rPr lang="en-US" sz="2800" b="1" dirty="0">
                <a:latin typeface="Calibri" panose="020F0502020204030204" pitchFamily="34" charset="0"/>
                <a:cs typeface="Calibri" panose="020F0502020204030204" pitchFamily="34" charset="0"/>
              </a:rPr>
              <a:t>___________ in the eyes</a:t>
            </a:r>
            <a:r>
              <a:rPr lang="en-US" sz="2800" b="1" dirty="0">
                <a:latin typeface="Chalkboard SE" panose="03050602040202020205" pitchFamily="66" charset="77"/>
              </a:rPr>
              <a:t> </a:t>
            </a:r>
            <a:r>
              <a:rPr lang="en-US" sz="2800" b="1" dirty="0">
                <a:latin typeface="Calibri" panose="020F0502020204030204" pitchFamily="34" charset="0"/>
                <a:cs typeface="Calibri" panose="020F0502020204030204" pitchFamily="34" charset="0"/>
              </a:rPr>
              <a:t>of those you are telling the story to.</a:t>
            </a:r>
          </a:p>
        </p:txBody>
      </p:sp>
      <p:pic>
        <p:nvPicPr>
          <p:cNvPr id="5" name="Picture 4" descr="A picture containing person, holding, boy, sky&#10;&#10;Description automatically generated">
            <a:extLst>
              <a:ext uri="{FF2B5EF4-FFF2-40B4-BE49-F238E27FC236}">
                <a16:creationId xmlns:a16="http://schemas.microsoft.com/office/drawing/2014/main" id="{C1A8CE23-8BF6-7245-8793-164828D51089}"/>
              </a:ext>
            </a:extLst>
          </p:cNvPr>
          <p:cNvPicPr>
            <a:picLocks noChangeAspect="1"/>
          </p:cNvPicPr>
          <p:nvPr/>
        </p:nvPicPr>
        <p:blipFill rotWithShape="1">
          <a:blip r:embed="rId3"/>
          <a:srcRect l="15065" r="5465" b="-3"/>
          <a:stretch/>
        </p:blipFill>
        <p:spPr>
          <a:xfrm>
            <a:off x="8764392" y="1892596"/>
            <a:ext cx="3120863" cy="417815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2341468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744E-E582-436C-B0CB-6C5B6DCD9B4A}"/>
              </a:ext>
            </a:extLst>
          </p:cNvPr>
          <p:cNvSpPr>
            <a:spLocks noGrp="1"/>
          </p:cNvSpPr>
          <p:nvPr>
            <p:ph type="title"/>
          </p:nvPr>
        </p:nvSpPr>
        <p:spPr>
          <a:xfrm>
            <a:off x="867063" y="1026664"/>
            <a:ext cx="5250873" cy="2592636"/>
          </a:xfrm>
        </p:spPr>
        <p:txBody>
          <a:bodyPr vert="horz" lIns="91440" tIns="45720" rIns="91440" bIns="45720" rtlCol="0" anchor="ctr">
            <a:normAutofit fontScale="90000"/>
          </a:bodyPr>
          <a:lstStyle/>
          <a:p>
            <a:pPr algn="l"/>
            <a:r>
              <a:rPr lang="en-US" sz="4400" b="1" dirty="0">
                <a:effectLst>
                  <a:outerShdw blurRad="50800" dist="38100" dir="13500000" algn="br" rotWithShape="0">
                    <a:prstClr val="black">
                      <a:alpha val="40000"/>
                    </a:prstClr>
                  </a:outerShdw>
                </a:effectLst>
                <a:latin typeface="Chalkboard SE" panose="03050602040202020205" pitchFamily="66" charset="77"/>
              </a:rPr>
              <a:t> </a:t>
            </a:r>
            <a:br>
              <a:rPr lang="en-US" sz="4400" dirty="0">
                <a:effectLst>
                  <a:outerShdw blurRad="50800" dist="38100" dir="13500000" algn="br" rotWithShape="0">
                    <a:prstClr val="black">
                      <a:alpha val="40000"/>
                    </a:prstClr>
                  </a:outerShdw>
                </a:effectLst>
                <a:latin typeface="Chalkboard SE" panose="03050602040202020205" pitchFamily="66" charset="77"/>
              </a:rPr>
            </a:br>
            <a:r>
              <a:rPr lang="en-US" sz="4400" dirty="0">
                <a:effectLst>
                  <a:outerShdw blurRad="50800" dist="38100" dir="13500000" algn="br" rotWithShape="0">
                    <a:prstClr val="black">
                      <a:alpha val="40000"/>
                    </a:prstClr>
                  </a:outerShdw>
                </a:effectLst>
                <a:latin typeface="Chalkboard SE" panose="03050602040202020205" pitchFamily="66" charset="77"/>
              </a:rPr>
              <a:t>		</a:t>
            </a:r>
            <a:r>
              <a:rPr lang="en-US" sz="5300" dirty="0">
                <a:solidFill>
                  <a:srgbClr val="FFFF00"/>
                </a:solidFill>
                <a:effectLst>
                  <a:outerShdw blurRad="50800" dist="38100" dir="13500000" algn="br" rotWithShape="0">
                    <a:prstClr val="black">
                      <a:alpha val="40000"/>
                    </a:prstClr>
                  </a:outerShdw>
                </a:effectLst>
                <a:latin typeface="Chalkboard SE" panose="03050602040202020205" pitchFamily="66" charset="77"/>
              </a:rPr>
              <a:t>#</a:t>
            </a:r>
            <a:r>
              <a:rPr lang="en-US" sz="5300"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rPr>
              <a:t>1</a:t>
            </a:r>
            <a:br>
              <a:rPr lang="en-US" sz="4400" dirty="0">
                <a:effectLst>
                  <a:outerShdw blurRad="50800" dist="38100" dir="13500000" algn="br" rotWithShape="0">
                    <a:prstClr val="black">
                      <a:alpha val="40000"/>
                    </a:prstClr>
                  </a:outerShdw>
                </a:effectLst>
                <a:latin typeface="Chalkboard SE" panose="03050602040202020205" pitchFamily="66" charset="77"/>
              </a:rPr>
            </a:br>
            <a:r>
              <a:rPr lang="en-US" sz="4400"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rPr>
              <a:t>choose a story you like and can enjoy telling</a:t>
            </a:r>
            <a:br>
              <a:rPr lang="en-US" sz="4400"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rPr>
            </a:br>
            <a:endParaRPr lang="en-US" sz="4400" dirty="0">
              <a:solidFill>
                <a:srgbClr val="FFFF00"/>
              </a:solidFill>
              <a:effectLst>
                <a:outerShdw blurRad="50800" dist="38100" dir="13500000" algn="br" rotWithShape="0">
                  <a:prstClr val="black">
                    <a:alpha val="40000"/>
                  </a:prstClr>
                </a:outerShdw>
              </a:effectLst>
              <a:latin typeface="Arial Rounded MT Bold" panose="020F0704030504030204" pitchFamily="34" charset="77"/>
            </a:endParaRPr>
          </a:p>
        </p:txBody>
      </p:sp>
      <p:sp>
        <p:nvSpPr>
          <p:cNvPr id="4" name="Title 1">
            <a:extLst>
              <a:ext uri="{FF2B5EF4-FFF2-40B4-BE49-F238E27FC236}">
                <a16:creationId xmlns:a16="http://schemas.microsoft.com/office/drawing/2014/main" id="{2368B450-10A8-4773-91FF-CA0D0DFF1085}"/>
              </a:ext>
            </a:extLst>
          </p:cNvPr>
          <p:cNvSpPr txBox="1">
            <a:spLocks/>
          </p:cNvSpPr>
          <p:nvPr/>
        </p:nvSpPr>
        <p:spPr>
          <a:xfrm>
            <a:off x="-103834" y="718923"/>
            <a:ext cx="7787334" cy="899639"/>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sz="3200" dirty="0">
              <a:solidFill>
                <a:schemeClr val="accent1"/>
              </a:solidFill>
              <a:latin typeface="Franklin Gothic Medium" panose="020B0603020102020204" pitchFamily="34" charset="0"/>
              <a:cs typeface="Segoe UI" panose="020B0502040204020203" pitchFamily="34" charset="0"/>
            </a:endParaRPr>
          </a:p>
        </p:txBody>
      </p:sp>
      <p:sp>
        <p:nvSpPr>
          <p:cNvPr id="5" name="Title 1">
            <a:extLst>
              <a:ext uri="{FF2B5EF4-FFF2-40B4-BE49-F238E27FC236}">
                <a16:creationId xmlns:a16="http://schemas.microsoft.com/office/drawing/2014/main" id="{1155630B-69FA-4067-84E1-3DB13D68DE46}"/>
              </a:ext>
            </a:extLst>
          </p:cNvPr>
          <p:cNvSpPr txBox="1">
            <a:spLocks/>
          </p:cNvSpPr>
          <p:nvPr/>
        </p:nvSpPr>
        <p:spPr>
          <a:xfrm>
            <a:off x="3492500" y="5140748"/>
            <a:ext cx="8535990" cy="999702"/>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sz="3200" dirty="0">
              <a:solidFill>
                <a:schemeClr val="accent1"/>
              </a:solidFill>
              <a:latin typeface="Franklin Gothic Medium" panose="020B0603020102020204" pitchFamily="34" charset="0"/>
              <a:cs typeface="Segoe UI" panose="020B0502040204020203" pitchFamily="34" charset="0"/>
            </a:endParaRPr>
          </a:p>
        </p:txBody>
      </p:sp>
      <p:sp>
        <p:nvSpPr>
          <p:cNvPr id="3" name="TextBox 2">
            <a:extLst>
              <a:ext uri="{FF2B5EF4-FFF2-40B4-BE49-F238E27FC236}">
                <a16:creationId xmlns:a16="http://schemas.microsoft.com/office/drawing/2014/main" id="{A844CF84-B074-184D-9302-EAC3D2BCC346}"/>
              </a:ext>
            </a:extLst>
          </p:cNvPr>
          <p:cNvSpPr txBox="1"/>
          <p:nvPr/>
        </p:nvSpPr>
        <p:spPr>
          <a:xfrm>
            <a:off x="867063" y="4690488"/>
            <a:ext cx="4601516" cy="1754326"/>
          </a:xfrm>
          <a:prstGeom prst="rect">
            <a:avLst/>
          </a:prstGeom>
          <a:noFill/>
        </p:spPr>
        <p:txBody>
          <a:bodyPr wrap="square" rtlCol="0">
            <a:spAutoFit/>
          </a:bodyPr>
          <a:lstStyle/>
          <a:p>
            <a:pPr marL="457200" indent="-457200">
              <a:buFont typeface="Wingdings" pitchFamily="2" charset="2"/>
              <a:buChar char="q"/>
            </a:pPr>
            <a:r>
              <a:rPr lang="en-US" sz="3600" dirty="0">
                <a:latin typeface="Chalkboard SE" panose="03050602040202020205" pitchFamily="66" charset="77"/>
              </a:rPr>
              <a:t>Select a story that is right for the occasion</a:t>
            </a:r>
          </a:p>
        </p:txBody>
      </p:sp>
      <p:pic>
        <p:nvPicPr>
          <p:cNvPr id="7" name="Picture 6" descr="A picture containing table, text, indoor, person&#10;&#10;Description automatically generated">
            <a:extLst>
              <a:ext uri="{FF2B5EF4-FFF2-40B4-BE49-F238E27FC236}">
                <a16:creationId xmlns:a16="http://schemas.microsoft.com/office/drawing/2014/main" id="{6B80BECF-1A97-2442-A0A0-0830EED6BE9D}"/>
              </a:ext>
            </a:extLst>
          </p:cNvPr>
          <p:cNvPicPr>
            <a:picLocks noChangeAspect="1"/>
          </p:cNvPicPr>
          <p:nvPr/>
        </p:nvPicPr>
        <p:blipFill>
          <a:blip r:embed="rId3"/>
          <a:stretch>
            <a:fillRect/>
          </a:stretch>
        </p:blipFill>
        <p:spPr>
          <a:xfrm>
            <a:off x="6420231" y="535577"/>
            <a:ext cx="5542537" cy="6008915"/>
          </a:xfrm>
          <a:prstGeom prst="roundRect">
            <a:avLst/>
          </a:prstGeom>
        </p:spPr>
      </p:pic>
    </p:spTree>
    <p:extLst>
      <p:ext uri="{BB962C8B-B14F-4D97-AF65-F5344CB8AC3E}">
        <p14:creationId xmlns:p14="http://schemas.microsoft.com/office/powerpoint/2010/main" val="827402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2052095-6D4E-412C-BDAD-22612DA69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8606ADE0-AB1F-4565-8DAA-F903895725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toy&#10;&#10;Description automatically generated">
            <a:extLst>
              <a:ext uri="{FF2B5EF4-FFF2-40B4-BE49-F238E27FC236}">
                <a16:creationId xmlns:a16="http://schemas.microsoft.com/office/drawing/2014/main" id="{1BFCE6BD-3B7D-5244-BBB9-5292328C2BCC}"/>
              </a:ext>
            </a:extLst>
          </p:cNvPr>
          <p:cNvPicPr>
            <a:picLocks noChangeAspect="1"/>
          </p:cNvPicPr>
          <p:nvPr/>
        </p:nvPicPr>
        <p:blipFill>
          <a:blip r:embed="rId4">
            <a:clrChange>
              <a:clrFrom>
                <a:srgbClr val="FBFBFB"/>
              </a:clrFrom>
              <a:clrTo>
                <a:srgbClr val="FBFBFB">
                  <a:alpha val="0"/>
                </a:srgbClr>
              </a:clrTo>
            </a:clrChange>
          </a:blip>
          <a:stretch>
            <a:fillRect/>
          </a:stretch>
        </p:blipFill>
        <p:spPr>
          <a:xfrm>
            <a:off x="209969" y="2068268"/>
            <a:ext cx="4928572" cy="3696428"/>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6" name="Picture 15">
            <a:extLst>
              <a:ext uri="{FF2B5EF4-FFF2-40B4-BE49-F238E27FC236}">
                <a16:creationId xmlns:a16="http://schemas.microsoft.com/office/drawing/2014/main" id="{1F77F438-9D32-4287-9708-0AC36FEBC9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B8AA92D-1354-6A4B-91F9-62C777D9AC50}"/>
              </a:ext>
            </a:extLst>
          </p:cNvPr>
          <p:cNvSpPr>
            <a:spLocks noGrp="1"/>
          </p:cNvSpPr>
          <p:nvPr>
            <p:ph sz="quarter" idx="13"/>
          </p:nvPr>
        </p:nvSpPr>
        <p:spPr>
          <a:xfrm>
            <a:off x="4713327" y="1160799"/>
            <a:ext cx="7478673" cy="4603897"/>
          </a:xfrm>
        </p:spPr>
        <p:txBody>
          <a:bodyPr>
            <a:noAutofit/>
          </a:bodyPr>
          <a:lstStyle/>
          <a:p>
            <a:pPr>
              <a:lnSpc>
                <a:spcPct val="110000"/>
              </a:lnSpc>
            </a:pPr>
            <a:r>
              <a:rPr lang="en-US" sz="3600" b="1" dirty="0">
                <a:solidFill>
                  <a:srgbClr val="0432FF"/>
                </a:solidFill>
                <a:latin typeface="Chalkboard SE" panose="03050602040202020205" pitchFamily="66" charset="77"/>
              </a:rPr>
              <a:t>Avoid</a:t>
            </a:r>
          </a:p>
          <a:p>
            <a:pPr lvl="1">
              <a:lnSpc>
                <a:spcPct val="110000"/>
              </a:lnSpc>
              <a:spcBef>
                <a:spcPts val="0"/>
              </a:spcBef>
            </a:pPr>
            <a:r>
              <a:rPr lang="en-US" sz="3600" b="1" dirty="0">
                <a:latin typeface="Calibri" panose="020F0502020204030204" pitchFamily="34" charset="0"/>
                <a:cs typeface="Calibri" panose="020F0502020204030204" pitchFamily="34" charset="0"/>
              </a:rPr>
              <a:t>Personal mannerisms and repetitive statements except as they enhance the story.</a:t>
            </a:r>
          </a:p>
          <a:p>
            <a:pPr lvl="1">
              <a:lnSpc>
                <a:spcPct val="110000"/>
              </a:lnSpc>
              <a:spcBef>
                <a:spcPts val="0"/>
              </a:spcBef>
            </a:pPr>
            <a:r>
              <a:rPr lang="en-US" sz="3600" b="1" dirty="0">
                <a:latin typeface="Calibri" panose="020F0502020204030204" pitchFamily="34" charset="0"/>
                <a:cs typeface="Calibri" panose="020F0502020204030204" pitchFamily="34" charset="0"/>
              </a:rPr>
              <a:t>Correcting yourself</a:t>
            </a:r>
          </a:p>
          <a:p>
            <a:pPr lvl="1">
              <a:lnSpc>
                <a:spcPct val="110000"/>
              </a:lnSpc>
              <a:spcBef>
                <a:spcPts val="0"/>
              </a:spcBef>
            </a:pPr>
            <a:r>
              <a:rPr lang="en-US" sz="3600" b="1" dirty="0">
                <a:latin typeface="Calibri" panose="020F0502020204030204" pitchFamily="34" charset="0"/>
                <a:cs typeface="Calibri" panose="020F0502020204030204" pitchFamily="34" charset="0"/>
              </a:rPr>
              <a:t>Adding facts you forgot</a:t>
            </a:r>
          </a:p>
          <a:p>
            <a:pPr lvl="1">
              <a:lnSpc>
                <a:spcPct val="110000"/>
              </a:lnSpc>
              <a:spcBef>
                <a:spcPts val="0"/>
              </a:spcBef>
            </a:pPr>
            <a:r>
              <a:rPr lang="en-US" sz="3600" b="1" dirty="0">
                <a:latin typeface="Calibri" panose="020F0502020204030204" pitchFamily="34" charset="0"/>
                <a:cs typeface="Calibri" panose="020F0502020204030204" pitchFamily="34" charset="0"/>
              </a:rPr>
              <a:t>A too loud or too soft voice except where it impacts the story</a:t>
            </a:r>
            <a:r>
              <a:rPr lang="en-US" sz="3200" b="1" dirty="0">
                <a:latin typeface="Calibri" panose="020F0502020204030204" pitchFamily="34" charset="0"/>
                <a:cs typeface="Calibri" panose="020F0502020204030204" pitchFamily="34" charset="0"/>
              </a:rPr>
              <a:t>.</a:t>
            </a:r>
          </a:p>
        </p:txBody>
      </p:sp>
      <p:sp>
        <p:nvSpPr>
          <p:cNvPr id="2" name="Title 1">
            <a:extLst>
              <a:ext uri="{FF2B5EF4-FFF2-40B4-BE49-F238E27FC236}">
                <a16:creationId xmlns:a16="http://schemas.microsoft.com/office/drawing/2014/main" id="{EA1A1CE5-2C73-5341-B79D-BD74B8538EDD}"/>
              </a:ext>
            </a:extLst>
          </p:cNvPr>
          <p:cNvSpPr>
            <a:spLocks noGrp="1"/>
          </p:cNvSpPr>
          <p:nvPr>
            <p:ph type="title"/>
          </p:nvPr>
        </p:nvSpPr>
        <p:spPr>
          <a:xfrm>
            <a:off x="2179020" y="-353537"/>
            <a:ext cx="7067699" cy="2002043"/>
          </a:xfrm>
        </p:spPr>
        <p:txBody>
          <a:bodyPr>
            <a:normAutofit/>
          </a:bodyPr>
          <a:lstStyle/>
          <a:p>
            <a:r>
              <a:rPr lang="en-US" sz="5400" b="1" cap="none" dirty="0">
                <a:ln w="22225">
                  <a:solidFill>
                    <a:schemeClr val="accent2"/>
                  </a:solidFill>
                  <a:prstDash val="solid"/>
                </a:ln>
                <a:solidFill>
                  <a:srgbClr val="FF2F92"/>
                </a:solidFill>
              </a:rPr>
              <a:t>A Page of No, No’s</a:t>
            </a:r>
          </a:p>
        </p:txBody>
      </p:sp>
    </p:spTree>
    <p:extLst>
      <p:ext uri="{BB962C8B-B14F-4D97-AF65-F5344CB8AC3E}">
        <p14:creationId xmlns:p14="http://schemas.microsoft.com/office/powerpoint/2010/main" val="277749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A1CE5-2C73-5341-B79D-BD74B8538EDD}"/>
              </a:ext>
            </a:extLst>
          </p:cNvPr>
          <p:cNvSpPr>
            <a:spLocks noGrp="1"/>
          </p:cNvSpPr>
          <p:nvPr>
            <p:ph type="title"/>
          </p:nvPr>
        </p:nvSpPr>
        <p:spPr>
          <a:xfrm>
            <a:off x="913774" y="-3153"/>
            <a:ext cx="10364451" cy="1596177"/>
          </a:xfrm>
        </p:spPr>
        <p:txBody>
          <a:bodyPr>
            <a:normAutofit/>
          </a:bodyPr>
          <a:lstStyle/>
          <a:p>
            <a:r>
              <a:rPr lang="en-US" sz="5400" b="1" cap="none" dirty="0">
                <a:ln w="22225">
                  <a:solidFill>
                    <a:schemeClr val="accent2"/>
                  </a:solidFill>
                  <a:prstDash val="solid"/>
                </a:ln>
                <a:solidFill>
                  <a:srgbClr val="FF2F92"/>
                </a:solidFill>
              </a:rPr>
              <a:t>A Page Of No, No’s</a:t>
            </a:r>
          </a:p>
        </p:txBody>
      </p:sp>
      <p:pic>
        <p:nvPicPr>
          <p:cNvPr id="5" name="Picture 4">
            <a:extLst>
              <a:ext uri="{FF2B5EF4-FFF2-40B4-BE49-F238E27FC236}">
                <a16:creationId xmlns:a16="http://schemas.microsoft.com/office/drawing/2014/main" id="{BC8B5583-DE7B-814D-BA42-9FB4108E0934}"/>
              </a:ext>
            </a:extLst>
          </p:cNvPr>
          <p:cNvPicPr>
            <a:picLocks noChangeAspect="1"/>
          </p:cNvPicPr>
          <p:nvPr/>
        </p:nvPicPr>
        <p:blipFill>
          <a:blip r:embed="rId3"/>
          <a:srcRect/>
          <a:stretch/>
        </p:blipFill>
        <p:spPr>
          <a:xfrm>
            <a:off x="278296" y="1987827"/>
            <a:ext cx="4004492" cy="404286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CB8AA92D-1354-6A4B-91F9-62C777D9AC50}"/>
              </a:ext>
            </a:extLst>
          </p:cNvPr>
          <p:cNvSpPr>
            <a:spLocks noGrp="1"/>
          </p:cNvSpPr>
          <p:nvPr>
            <p:ph sz="quarter" idx="13"/>
          </p:nvPr>
        </p:nvSpPr>
        <p:spPr>
          <a:xfrm>
            <a:off x="4371269" y="1462007"/>
            <a:ext cx="7341760" cy="5069422"/>
          </a:xfrm>
        </p:spPr>
        <p:txBody>
          <a:bodyPr>
            <a:normAutofit fontScale="92500"/>
          </a:bodyPr>
          <a:lstStyle/>
          <a:p>
            <a:pPr>
              <a:lnSpc>
                <a:spcPct val="110000"/>
              </a:lnSpc>
            </a:pPr>
            <a:r>
              <a:rPr lang="en-US" sz="3600" b="1" dirty="0">
                <a:solidFill>
                  <a:srgbClr val="0432FF"/>
                </a:solidFill>
                <a:latin typeface="Chalkboard SE" panose="03050602040202020205" pitchFamily="66" charset="77"/>
              </a:rPr>
              <a:t>Avoid</a:t>
            </a:r>
          </a:p>
          <a:p>
            <a:pPr lvl="1">
              <a:lnSpc>
                <a:spcPct val="110000"/>
              </a:lnSpc>
            </a:pPr>
            <a:r>
              <a:rPr lang="en-US" sz="3500" b="1" dirty="0">
                <a:latin typeface="Calibri" panose="020F0502020204030204" pitchFamily="34" charset="0"/>
                <a:cs typeface="Calibri" panose="020F0502020204030204" pitchFamily="34" charset="0"/>
              </a:rPr>
              <a:t>Constant referral to notes</a:t>
            </a:r>
          </a:p>
          <a:p>
            <a:pPr lvl="1">
              <a:lnSpc>
                <a:spcPct val="110000"/>
              </a:lnSpc>
            </a:pPr>
            <a:r>
              <a:rPr lang="en-US" sz="3500" b="1" dirty="0">
                <a:latin typeface="Calibri" panose="020F0502020204030204" pitchFamily="34" charset="0"/>
                <a:cs typeface="Calibri" panose="020F0502020204030204" pitchFamily="34" charset="0"/>
              </a:rPr>
              <a:t>Looking around everywhere but at your audience</a:t>
            </a:r>
          </a:p>
          <a:p>
            <a:pPr lvl="1">
              <a:lnSpc>
                <a:spcPct val="110000"/>
              </a:lnSpc>
            </a:pPr>
            <a:r>
              <a:rPr lang="en-US" sz="3500" b="1" dirty="0">
                <a:latin typeface="Calibri" panose="020F0502020204030204" pitchFamily="34" charset="0"/>
                <a:cs typeface="Calibri" panose="020F0502020204030204" pitchFamily="34" charset="0"/>
              </a:rPr>
              <a:t>Tacking on unnatural endings</a:t>
            </a:r>
          </a:p>
          <a:p>
            <a:pPr lvl="1">
              <a:lnSpc>
                <a:spcPct val="110000"/>
              </a:lnSpc>
            </a:pPr>
            <a:r>
              <a:rPr lang="en-US" sz="3500" b="1" dirty="0">
                <a:latin typeface="Calibri" panose="020F0502020204030204" pitchFamily="34" charset="0"/>
                <a:cs typeface="Calibri" panose="020F0502020204030204" pitchFamily="34" charset="0"/>
              </a:rPr>
              <a:t>Talking down to your audience</a:t>
            </a:r>
          </a:p>
          <a:p>
            <a:pPr lvl="1">
              <a:lnSpc>
                <a:spcPct val="110000"/>
              </a:lnSpc>
            </a:pPr>
            <a:r>
              <a:rPr lang="en-US" sz="3500" b="1" dirty="0">
                <a:latin typeface="Calibri" panose="020F0502020204030204" pitchFamily="34" charset="0"/>
                <a:cs typeface="Calibri" panose="020F0502020204030204" pitchFamily="34" charset="0"/>
              </a:rPr>
              <a:t>Reading the story (except in rare circumstances)</a:t>
            </a:r>
          </a:p>
        </p:txBody>
      </p:sp>
    </p:spTree>
    <p:extLst>
      <p:ext uri="{BB962C8B-B14F-4D97-AF65-F5344CB8AC3E}">
        <p14:creationId xmlns:p14="http://schemas.microsoft.com/office/powerpoint/2010/main" val="1098400158"/>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strips(downLeft)">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A6E2-F8C1-4DDA-BF01-E3C1FC2785EB}"/>
              </a:ext>
            </a:extLst>
          </p:cNvPr>
          <p:cNvSpPr txBox="1">
            <a:spLocks/>
          </p:cNvSpPr>
          <p:nvPr/>
        </p:nvSpPr>
        <p:spPr>
          <a:xfrm>
            <a:off x="605776" y="559325"/>
            <a:ext cx="5490224" cy="89963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endParaRPr lang="en-US" sz="6000" dirty="0">
              <a:solidFill>
                <a:schemeClr val="tx1"/>
              </a:solidFill>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633145B8-E600-4D17-901C-FA86FB4AE651}"/>
              </a:ext>
            </a:extLst>
          </p:cNvPr>
          <p:cNvSpPr/>
          <p:nvPr/>
        </p:nvSpPr>
        <p:spPr>
          <a:xfrm>
            <a:off x="3964097" y="305068"/>
            <a:ext cx="7931683" cy="6247864"/>
          </a:xfrm>
          <a:prstGeom prst="rect">
            <a:avLst/>
          </a:prstGeom>
          <a:noFill/>
        </p:spPr>
        <p:txBody>
          <a:bodyPr wrap="square" lIns="91440" tIns="45720" rIns="91440" bIns="45720">
            <a:spAutoFit/>
          </a:bodyPr>
          <a:lstStyle/>
          <a:p>
            <a:pPr marL="685800" indent="-685800">
              <a:buFont typeface="Arial" panose="020B0604020202020204" pitchFamily="34" charset="0"/>
              <a:buChar char="•"/>
            </a:pPr>
            <a:r>
              <a:rPr lang="en-US" sz="4000" b="0" cap="none" spc="0" dirty="0">
                <a:ln w="0">
                  <a:solidFill>
                    <a:schemeClr val="tx1"/>
                  </a:solidFill>
                </a:ln>
                <a:solidFill>
                  <a:schemeClr val="bg2"/>
                </a:solidFill>
                <a:effectLst>
                  <a:glow rad="63500">
                    <a:schemeClr val="accent1">
                      <a:satMod val="175000"/>
                      <a:alpha val="40000"/>
                    </a:schemeClr>
                  </a:glow>
                  <a:innerShdw blurRad="63500" dist="50800" dir="16200000">
                    <a:prstClr val="black">
                      <a:alpha val="50000"/>
                    </a:prstClr>
                  </a:innerShdw>
                </a:effectLst>
                <a:latin typeface="Franklin Gothic Medium" panose="020B0603020102020204" pitchFamily="34" charset="0"/>
                <a:cs typeface="Segoe UI" panose="020B0502040204020203" pitchFamily="34" charset="0"/>
              </a:rPr>
              <a:t>Children can accept Jesus at a very early age, even though they do not act on this decision until later. </a:t>
            </a:r>
          </a:p>
          <a:p>
            <a:pPr marL="685800" indent="-685800">
              <a:buFont typeface="Arial" panose="020B0604020202020204" pitchFamily="34" charset="0"/>
              <a:buChar char="•"/>
            </a:pPr>
            <a:r>
              <a:rPr lang="en-US" sz="4000" b="0" cap="none" spc="0" dirty="0">
                <a:ln w="0">
                  <a:solidFill>
                    <a:schemeClr val="tx1"/>
                  </a:solidFill>
                </a:ln>
                <a:solidFill>
                  <a:schemeClr val="bg2"/>
                </a:solidFill>
                <a:effectLst>
                  <a:glow rad="63500">
                    <a:schemeClr val="accent1">
                      <a:satMod val="175000"/>
                      <a:alpha val="40000"/>
                    </a:schemeClr>
                  </a:glow>
                  <a:innerShdw blurRad="63500" dist="50800" dir="16200000">
                    <a:prstClr val="black">
                      <a:alpha val="50000"/>
                    </a:prstClr>
                  </a:innerShdw>
                </a:effectLst>
                <a:latin typeface="Franklin Gothic Medium" panose="020B0603020102020204" pitchFamily="34" charset="0"/>
                <a:cs typeface="Segoe UI" panose="020B0502040204020203" pitchFamily="34" charset="0"/>
              </a:rPr>
              <a:t>Do not hesitate to end your story by asking for a decision to accept Christ.  </a:t>
            </a:r>
          </a:p>
          <a:p>
            <a:pPr marL="685800" indent="-685800">
              <a:buFont typeface="Arial" panose="020B0604020202020204" pitchFamily="34" charset="0"/>
              <a:buChar char="•"/>
            </a:pPr>
            <a:r>
              <a:rPr lang="en-US" sz="4000" b="0" cap="none" spc="0" dirty="0">
                <a:ln w="0">
                  <a:solidFill>
                    <a:schemeClr val="tx1"/>
                  </a:solidFill>
                </a:ln>
                <a:solidFill>
                  <a:schemeClr val="bg2"/>
                </a:solidFill>
                <a:effectLst>
                  <a:glow rad="63500">
                    <a:schemeClr val="accent1">
                      <a:satMod val="175000"/>
                      <a:alpha val="40000"/>
                    </a:schemeClr>
                  </a:glow>
                  <a:innerShdw blurRad="63500" dist="50800" dir="16200000">
                    <a:prstClr val="black">
                      <a:alpha val="50000"/>
                    </a:prstClr>
                  </a:innerShdw>
                </a:effectLst>
                <a:latin typeface="Franklin Gothic Medium" panose="020B0603020102020204" pitchFamily="34" charset="0"/>
                <a:cs typeface="Segoe UI" panose="020B0502040204020203" pitchFamily="34" charset="0"/>
              </a:rPr>
              <a:t>We must give the children the opportunity to accept Him by asking them directly.</a:t>
            </a:r>
          </a:p>
        </p:txBody>
      </p:sp>
      <p:sp>
        <p:nvSpPr>
          <p:cNvPr id="4" name="Title 3" hidden="1">
            <a:extLst>
              <a:ext uri="{FF2B5EF4-FFF2-40B4-BE49-F238E27FC236}">
                <a16:creationId xmlns:a16="http://schemas.microsoft.com/office/drawing/2014/main" id="{1981E862-C9BB-461B-A316-55B47F704B11}"/>
              </a:ext>
            </a:extLst>
          </p:cNvPr>
          <p:cNvSpPr>
            <a:spLocks noGrp="1"/>
          </p:cNvSpPr>
          <p:nvPr>
            <p:ph type="title"/>
          </p:nvPr>
        </p:nvSpPr>
        <p:spPr/>
        <p:txBody>
          <a:bodyPr/>
          <a:lstStyle/>
          <a:p>
            <a:r>
              <a:rPr lang="en-US" dirty="0"/>
              <a:t>Slide 4</a:t>
            </a:r>
          </a:p>
        </p:txBody>
      </p:sp>
      <p:pic>
        <p:nvPicPr>
          <p:cNvPr id="6" name="Picture 5" descr="A group of people sitting at a table&#10;&#10;Description automatically generated">
            <a:extLst>
              <a:ext uri="{FF2B5EF4-FFF2-40B4-BE49-F238E27FC236}">
                <a16:creationId xmlns:a16="http://schemas.microsoft.com/office/drawing/2014/main" id="{2606E2D5-2623-9E43-A833-5DCD586DEB37}"/>
              </a:ext>
            </a:extLst>
          </p:cNvPr>
          <p:cNvPicPr>
            <a:picLocks noChangeAspect="1"/>
          </p:cNvPicPr>
          <p:nvPr/>
        </p:nvPicPr>
        <p:blipFill>
          <a:blip r:embed="rId3"/>
          <a:stretch>
            <a:fillRect/>
          </a:stretch>
        </p:blipFill>
        <p:spPr>
          <a:xfrm>
            <a:off x="38520" y="795130"/>
            <a:ext cx="3925577" cy="5393635"/>
          </a:xfrm>
          <a:prstGeom prst="teardrop">
            <a:avLst/>
          </a:prstGeom>
        </p:spPr>
      </p:pic>
    </p:spTree>
    <p:extLst>
      <p:ext uri="{BB962C8B-B14F-4D97-AF65-F5344CB8AC3E}">
        <p14:creationId xmlns:p14="http://schemas.microsoft.com/office/powerpoint/2010/main" val="120535140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6BAE-1721-7144-882D-B92815456B12}"/>
              </a:ext>
            </a:extLst>
          </p:cNvPr>
          <p:cNvSpPr>
            <a:spLocks noGrp="1"/>
          </p:cNvSpPr>
          <p:nvPr>
            <p:ph type="title"/>
          </p:nvPr>
        </p:nvSpPr>
        <p:spPr>
          <a:xfrm>
            <a:off x="652518" y="0"/>
            <a:ext cx="10364451" cy="1596177"/>
          </a:xfrm>
        </p:spPr>
        <p:txBody>
          <a:bodyPr/>
          <a:lstStyle/>
          <a:p>
            <a:r>
              <a:rPr lang="en-US" b="1" dirty="0"/>
              <a:t>Some resources to look at</a:t>
            </a:r>
          </a:p>
        </p:txBody>
      </p:sp>
      <p:sp>
        <p:nvSpPr>
          <p:cNvPr id="3" name="Content Placeholder 2">
            <a:extLst>
              <a:ext uri="{FF2B5EF4-FFF2-40B4-BE49-F238E27FC236}">
                <a16:creationId xmlns:a16="http://schemas.microsoft.com/office/drawing/2014/main" id="{60554E1A-7C30-BB40-95A1-8B16D84A8420}"/>
              </a:ext>
            </a:extLst>
          </p:cNvPr>
          <p:cNvSpPr>
            <a:spLocks noGrp="1"/>
          </p:cNvSpPr>
          <p:nvPr>
            <p:ph sz="quarter" idx="13"/>
          </p:nvPr>
        </p:nvSpPr>
        <p:spPr>
          <a:xfrm>
            <a:off x="652518" y="1391292"/>
            <a:ext cx="10363826" cy="5466707"/>
          </a:xfrm>
        </p:spPr>
        <p:txBody>
          <a:bodyPr>
            <a:normAutofit fontScale="85000" lnSpcReduction="20000"/>
          </a:bodyPr>
          <a:lstStyle/>
          <a:p>
            <a:pPr>
              <a:spcBef>
                <a:spcPts val="0"/>
              </a:spcBef>
            </a:pPr>
            <a:r>
              <a:rPr lang="en-US" sz="2800" b="1" dirty="0">
                <a:latin typeface="Calibri" panose="020F0502020204030204" pitchFamily="34" charset="0"/>
                <a:cs typeface="Calibri" panose="020F0502020204030204" pitchFamily="34" charset="0"/>
              </a:rPr>
              <a:t>Children’s stories and object lessons, Marvin Hunt</a:t>
            </a:r>
          </a:p>
          <a:p>
            <a:pPr>
              <a:spcBef>
                <a:spcPts val="0"/>
              </a:spcBef>
            </a:pPr>
            <a:r>
              <a:rPr lang="en-US" sz="2800" b="1" dirty="0">
                <a:latin typeface="Calibri" panose="020F0502020204030204" pitchFamily="34" charset="0"/>
                <a:cs typeface="Calibri" panose="020F0502020204030204" pitchFamily="34" charset="0"/>
              </a:rPr>
              <a:t>Great Stories for kids, Jerry D. Thomas</a:t>
            </a:r>
          </a:p>
          <a:p>
            <a:pPr>
              <a:spcBef>
                <a:spcPts val="0"/>
              </a:spcBef>
            </a:pPr>
            <a:r>
              <a:rPr lang="en-US" sz="2800" b="1" dirty="0">
                <a:latin typeface="Calibri" panose="020F0502020204030204" pitchFamily="34" charset="0"/>
                <a:cs typeface="Calibri" panose="020F0502020204030204" pitchFamily="34" charset="0"/>
              </a:rPr>
              <a:t>Secrets of the Forest, Colleen L. Reece</a:t>
            </a:r>
          </a:p>
          <a:p>
            <a:pPr>
              <a:spcBef>
                <a:spcPts val="0"/>
              </a:spcBef>
            </a:pPr>
            <a:r>
              <a:rPr lang="en-US" sz="2800" b="1" dirty="0">
                <a:latin typeface="Calibri" panose="020F0502020204030204" pitchFamily="34" charset="0"/>
                <a:cs typeface="Calibri" panose="020F0502020204030204" pitchFamily="34" charset="0"/>
              </a:rPr>
              <a:t>The Cat in the cage, and other great stories for kids, Jerry d. Thomas</a:t>
            </a:r>
          </a:p>
          <a:p>
            <a:pPr>
              <a:spcBef>
                <a:spcPts val="0"/>
              </a:spcBef>
            </a:pPr>
            <a:r>
              <a:rPr lang="en-US" sz="2800" b="1" dirty="0">
                <a:latin typeface="Calibri" panose="020F0502020204030204" pitchFamily="34" charset="0"/>
                <a:cs typeface="Calibri" panose="020F0502020204030204" pitchFamily="34" charset="0"/>
              </a:rPr>
              <a:t>Guide’s greatest stories, Randy Fishell</a:t>
            </a:r>
          </a:p>
          <a:p>
            <a:pPr>
              <a:spcBef>
                <a:spcPts val="0"/>
              </a:spcBef>
            </a:pPr>
            <a:r>
              <a:rPr lang="en-US" sz="2800" b="1" dirty="0">
                <a:latin typeface="Calibri" panose="020F0502020204030204" pitchFamily="34" charset="0"/>
                <a:cs typeface="Calibri" panose="020F0502020204030204" pitchFamily="34" charset="0"/>
              </a:rPr>
              <a:t>The kim, kari and kevin story book, kay kuzma</a:t>
            </a:r>
          </a:p>
          <a:p>
            <a:pPr>
              <a:spcBef>
                <a:spcPts val="0"/>
              </a:spcBef>
            </a:pPr>
            <a:r>
              <a:rPr lang="en-US" sz="2800" b="1" dirty="0">
                <a:latin typeface="Calibri" panose="020F0502020204030204" pitchFamily="34" charset="0"/>
                <a:cs typeface="Calibri" panose="020F0502020204030204" pitchFamily="34" charset="0"/>
              </a:rPr>
              <a:t>Amazing stories from the bible, miracle stories from the bible, Professor Appleby and Maggie b, ruth redding brand and Charles mills</a:t>
            </a:r>
          </a:p>
          <a:p>
            <a:pPr>
              <a:spcBef>
                <a:spcPts val="0"/>
              </a:spcBef>
            </a:pPr>
            <a:r>
              <a:rPr lang="en-US" sz="2800" b="1" dirty="0">
                <a:latin typeface="Calibri" panose="020F0502020204030204" pitchFamily="34" charset="0"/>
                <a:cs typeface="Calibri" panose="020F0502020204030204" pitchFamily="34" charset="0"/>
              </a:rPr>
              <a:t>Through children’s eyes, ben F. freudenburg (CPH)</a:t>
            </a:r>
          </a:p>
          <a:p>
            <a:pPr>
              <a:spcBef>
                <a:spcPts val="0"/>
              </a:spcBef>
            </a:pPr>
            <a:r>
              <a:rPr lang="en-US" sz="2800" b="1" dirty="0">
                <a:latin typeface="Calibri" panose="020F0502020204030204" pitchFamily="34" charset="0"/>
                <a:cs typeface="Calibri" panose="020F0502020204030204" pitchFamily="34" charset="0"/>
              </a:rPr>
              <a:t>Clip and tell, lois keffer (group)</a:t>
            </a:r>
          </a:p>
          <a:p>
            <a:pPr>
              <a:spcBef>
                <a:spcPts val="0"/>
              </a:spcBef>
            </a:pPr>
            <a:r>
              <a:rPr lang="en-US" sz="2800" b="1" dirty="0">
                <a:latin typeface="Calibri" panose="020F0502020204030204" pitchFamily="34" charset="0"/>
                <a:cs typeface="Calibri" panose="020F0502020204030204" pitchFamily="34" charset="0"/>
              </a:rPr>
              <a:t>Quick children’s sermons 2, (group)</a:t>
            </a:r>
          </a:p>
          <a:p>
            <a:pPr>
              <a:spcBef>
                <a:spcPts val="0"/>
              </a:spcBef>
            </a:pPr>
            <a:r>
              <a:rPr lang="en-US" sz="2800" b="1" dirty="0">
                <a:latin typeface="Calibri" panose="020F0502020204030204" pitchFamily="34" charset="0"/>
                <a:cs typeface="Calibri" panose="020F0502020204030204" pitchFamily="34" charset="0"/>
              </a:rPr>
              <a:t>6 minute messages for children, Donald Hinchey (group)</a:t>
            </a:r>
          </a:p>
          <a:p>
            <a:endParaRPr lang="en-US" dirty="0"/>
          </a:p>
        </p:txBody>
      </p:sp>
      <p:pic>
        <p:nvPicPr>
          <p:cNvPr id="5" name="Picture 4" descr="A can next to a sign&#10;&#10;Description automatically generated">
            <a:extLst>
              <a:ext uri="{FF2B5EF4-FFF2-40B4-BE49-F238E27FC236}">
                <a16:creationId xmlns:a16="http://schemas.microsoft.com/office/drawing/2014/main" id="{6D562BEC-F779-444C-AE2D-45BCFE38A956}"/>
              </a:ext>
            </a:extLst>
          </p:cNvPr>
          <p:cNvPicPr>
            <a:picLocks noChangeAspect="1"/>
          </p:cNvPicPr>
          <p:nvPr/>
        </p:nvPicPr>
        <p:blipFill>
          <a:blip r:embed="rId3"/>
          <a:stretch>
            <a:fillRect/>
          </a:stretch>
        </p:blipFill>
        <p:spPr>
          <a:xfrm rot="566806">
            <a:off x="10134913" y="377644"/>
            <a:ext cx="1840961" cy="2785665"/>
          </a:xfrm>
          <a:prstGeom prst="rect">
            <a:avLst/>
          </a:prstGeom>
        </p:spPr>
      </p:pic>
    </p:spTree>
    <p:extLst>
      <p:ext uri="{BB962C8B-B14F-4D97-AF65-F5344CB8AC3E}">
        <p14:creationId xmlns:p14="http://schemas.microsoft.com/office/powerpoint/2010/main" val="12179133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0" end="10"/>
                                            </p:txEl>
                                          </p:spTgt>
                                        </p:tgtEl>
                                        <p:attrNameLst>
                                          <p:attrName>style.visibility</p:attrName>
                                        </p:attrNameLst>
                                      </p:cBhvr>
                                      <p:to>
                                        <p:strVal val="visible"/>
                                      </p:to>
                                    </p:set>
                                    <p:anim calcmode="lin" valueType="num">
                                      <p:cBhvr additive="base">
                                        <p:cTn id="7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48C547-82C7-2A47-94F8-8682686B4454}"/>
              </a:ext>
            </a:extLst>
          </p:cNvPr>
          <p:cNvSpPr>
            <a:spLocks noGrp="1"/>
          </p:cNvSpPr>
          <p:nvPr>
            <p:ph type="ctrTitle"/>
          </p:nvPr>
        </p:nvSpPr>
        <p:spPr/>
        <p:txBody>
          <a:bodyPr>
            <a:normAutofit fontScale="90000"/>
          </a:bodyPr>
          <a:lstStyle/>
          <a:p>
            <a:r>
              <a:rPr lang="en-US" dirty="0"/>
              <a:t>Guidelines for children’s story for church services</a:t>
            </a:r>
            <a:br>
              <a:rPr lang="en-US" dirty="0"/>
            </a:br>
            <a:r>
              <a:rPr lang="en-US" dirty="0"/>
              <a:t>and</a:t>
            </a:r>
            <a:br>
              <a:rPr lang="en-US" dirty="0"/>
            </a:br>
            <a:r>
              <a:rPr lang="en-US" dirty="0"/>
              <a:t>Telling a great story by Barbara L. Manspeaker</a:t>
            </a:r>
          </a:p>
        </p:txBody>
      </p:sp>
      <p:sp>
        <p:nvSpPr>
          <p:cNvPr id="5" name="Subtitle 4">
            <a:extLst>
              <a:ext uri="{FF2B5EF4-FFF2-40B4-BE49-F238E27FC236}">
                <a16:creationId xmlns:a16="http://schemas.microsoft.com/office/drawing/2014/main" id="{E2D9DB4E-BD73-6044-917B-B81BF91B7C2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06878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ABC3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E53AF-D5F6-47F5-A28A-5EF3CB30E907}"/>
              </a:ext>
            </a:extLst>
          </p:cNvPr>
          <p:cNvSpPr txBox="1">
            <a:spLocks/>
          </p:cNvSpPr>
          <p:nvPr/>
        </p:nvSpPr>
        <p:spPr>
          <a:xfrm>
            <a:off x="-122884" y="458573"/>
            <a:ext cx="5490224" cy="899639"/>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dirty="0">
              <a:solidFill>
                <a:schemeClr val="accent1"/>
              </a:solidFill>
              <a:latin typeface="Segoe UI" panose="020B0502040204020203" pitchFamily="34" charset="0"/>
              <a:cs typeface="Segoe UI" panose="020B0502040204020203" pitchFamily="34" charset="0"/>
            </a:endParaRPr>
          </a:p>
        </p:txBody>
      </p:sp>
      <p:sp>
        <p:nvSpPr>
          <p:cNvPr id="2" name="Title 1" hidden="1">
            <a:extLst>
              <a:ext uri="{FF2B5EF4-FFF2-40B4-BE49-F238E27FC236}">
                <a16:creationId xmlns:a16="http://schemas.microsoft.com/office/drawing/2014/main" id="{AD9FAC9F-7FB8-4F61-A789-4491865AA0B1}"/>
              </a:ext>
            </a:extLst>
          </p:cNvPr>
          <p:cNvSpPr>
            <a:spLocks noGrp="1"/>
          </p:cNvSpPr>
          <p:nvPr>
            <p:ph type="title"/>
          </p:nvPr>
        </p:nvSpPr>
        <p:spPr/>
        <p:txBody>
          <a:bodyPr/>
          <a:lstStyle/>
          <a:p>
            <a:r>
              <a:rPr lang="en-US" dirty="0"/>
              <a:t>Slide 3</a:t>
            </a:r>
          </a:p>
        </p:txBody>
      </p:sp>
      <p:sp>
        <p:nvSpPr>
          <p:cNvPr id="4" name="TextBox 3">
            <a:extLst>
              <a:ext uri="{FF2B5EF4-FFF2-40B4-BE49-F238E27FC236}">
                <a16:creationId xmlns:a16="http://schemas.microsoft.com/office/drawing/2014/main" id="{B874673C-681C-3C4F-9FD6-4D39644A2B3B}"/>
              </a:ext>
            </a:extLst>
          </p:cNvPr>
          <p:cNvSpPr txBox="1"/>
          <p:nvPr/>
        </p:nvSpPr>
        <p:spPr>
          <a:xfrm>
            <a:off x="1553195" y="234504"/>
            <a:ext cx="9429750" cy="3170099"/>
          </a:xfrm>
          <a:prstGeom prst="rect">
            <a:avLst/>
          </a:prstGeom>
          <a:noFill/>
        </p:spPr>
        <p:txBody>
          <a:bodyPr wrap="square" rtlCol="0">
            <a:spAutoFit/>
          </a:bodyPr>
          <a:lstStyle/>
          <a:p>
            <a:r>
              <a:rPr lang="en-US" sz="8000" dirty="0">
                <a:solidFill>
                  <a:schemeClr val="bg1"/>
                </a:solidFill>
                <a:effectLst>
                  <a:outerShdw blurRad="50800" dist="38100" dir="13500000" algn="br" rotWithShape="0">
                    <a:prstClr val="black">
                      <a:alpha val="40000"/>
                    </a:prstClr>
                  </a:outerShdw>
                </a:effectLst>
                <a:latin typeface="Chalkboard SE" panose="03050602040202020205" pitchFamily="66" charset="77"/>
              </a:rPr>
              <a:t>						</a:t>
            </a:r>
            <a:r>
              <a:rPr lang="en-US" sz="7200" dirty="0">
                <a:solidFill>
                  <a:schemeClr val="bg1"/>
                </a:solidFill>
                <a:effectLst>
                  <a:outerShdw blurRad="50800" dist="38100" dir="13500000" algn="br" rotWithShape="0">
                    <a:prstClr val="black">
                      <a:alpha val="40000"/>
                    </a:prstClr>
                  </a:outerShdw>
                </a:effectLst>
                <a:latin typeface="Chalkboard SE" panose="03050602040202020205" pitchFamily="66" charset="77"/>
              </a:rPr>
              <a:t>		</a:t>
            </a:r>
            <a:r>
              <a:rPr lang="en-US" sz="6600" dirty="0">
                <a:solidFill>
                  <a:schemeClr val="bg1"/>
                </a:solidFill>
                <a:effectLst>
                  <a:outerShdw blurRad="50800" dist="38100" dir="13500000" algn="br" rotWithShape="0">
                    <a:prstClr val="black">
                      <a:alpha val="40000"/>
                    </a:prstClr>
                  </a:outerShdw>
                </a:effectLst>
                <a:latin typeface="Chalkboard SE" panose="03050602040202020205" pitchFamily="66" charset="77"/>
              </a:rPr>
              <a:t>#2</a:t>
            </a:r>
            <a:r>
              <a:rPr lang="en-US" sz="7200" dirty="0">
                <a:solidFill>
                  <a:schemeClr val="bg1"/>
                </a:solidFill>
                <a:effectLst>
                  <a:outerShdw blurRad="50800" dist="38100" dir="13500000" algn="br" rotWithShape="0">
                    <a:prstClr val="black">
                      <a:alpha val="40000"/>
                    </a:prstClr>
                  </a:outerShdw>
                </a:effectLst>
                <a:latin typeface="Chalkboard SE" panose="03050602040202020205" pitchFamily="66" charset="77"/>
              </a:rPr>
              <a:t>			 </a:t>
            </a:r>
          </a:p>
          <a:p>
            <a:r>
              <a:rPr lang="en-US" sz="6000" dirty="0">
                <a:solidFill>
                  <a:schemeClr val="bg1"/>
                </a:solidFill>
                <a:effectLst>
                  <a:outerShdw blurRad="50800" dist="38100" dir="13500000" algn="br" rotWithShape="0">
                    <a:prstClr val="black">
                      <a:alpha val="40000"/>
                    </a:prstClr>
                  </a:outerShdw>
                </a:effectLst>
                <a:latin typeface="Chalkboard SE" panose="03050602040202020205" pitchFamily="66" charset="77"/>
              </a:rPr>
              <a:t>		HAVE A DEFINITIVE 	TEACHING OBJECTIVE</a:t>
            </a:r>
          </a:p>
        </p:txBody>
      </p:sp>
      <p:pic>
        <p:nvPicPr>
          <p:cNvPr id="6" name="Picture 5">
            <a:extLst>
              <a:ext uri="{FF2B5EF4-FFF2-40B4-BE49-F238E27FC236}">
                <a16:creationId xmlns:a16="http://schemas.microsoft.com/office/drawing/2014/main" id="{7C5B0906-EB74-4246-B53C-A103F3D817B8}"/>
              </a:ext>
            </a:extLst>
          </p:cNvPr>
          <p:cNvPicPr>
            <a:picLocks noChangeAspect="1"/>
          </p:cNvPicPr>
          <p:nvPr/>
        </p:nvPicPr>
        <p:blipFill>
          <a:blip r:embed="rId3"/>
          <a:stretch>
            <a:fillRect/>
          </a:stretch>
        </p:blipFill>
        <p:spPr>
          <a:xfrm>
            <a:off x="3513219" y="3599208"/>
            <a:ext cx="4497137" cy="2993407"/>
          </a:xfrm>
          <a:prstGeom prst="roundRect">
            <a:avLst/>
          </a:prstGeom>
        </p:spPr>
      </p:pic>
    </p:spTree>
    <p:extLst>
      <p:ext uri="{BB962C8B-B14F-4D97-AF65-F5344CB8AC3E}">
        <p14:creationId xmlns:p14="http://schemas.microsoft.com/office/powerpoint/2010/main" val="8678459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3" descr="A close up of a person wearing a hat and glasses&#10;&#10;Description automatically generated">
            <a:extLst>
              <a:ext uri="{FF2B5EF4-FFF2-40B4-BE49-F238E27FC236}">
                <a16:creationId xmlns:a16="http://schemas.microsoft.com/office/drawing/2014/main" id="{E0B0F59F-D676-184E-A6DE-BA6E6C13C085}"/>
              </a:ext>
            </a:extLst>
          </p:cNvPr>
          <p:cNvPicPr>
            <a:picLocks noChangeAspect="1"/>
          </p:cNvPicPr>
          <p:nvPr/>
        </p:nvPicPr>
        <p:blipFill>
          <a:blip r:embed="rId3"/>
          <a:stretch>
            <a:fillRect/>
          </a:stretch>
        </p:blipFill>
        <p:spPr>
          <a:xfrm>
            <a:off x="686926" y="1425688"/>
            <a:ext cx="5726102" cy="382217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76AB744E-E582-436C-B0CB-6C5B6DCD9B4A}"/>
              </a:ext>
            </a:extLst>
          </p:cNvPr>
          <p:cNvSpPr>
            <a:spLocks noGrp="1"/>
          </p:cNvSpPr>
          <p:nvPr>
            <p:ph type="title"/>
          </p:nvPr>
        </p:nvSpPr>
        <p:spPr>
          <a:xfrm>
            <a:off x="6890997" y="1192246"/>
            <a:ext cx="4614077" cy="4473508"/>
          </a:xfrm>
        </p:spPr>
        <p:txBody>
          <a:bodyPr vert="horz" lIns="91440" tIns="45720" rIns="91440" bIns="45720" rtlCol="0" anchor="b">
            <a:normAutofit fontScale="90000"/>
          </a:bodyPr>
          <a:lstStyle/>
          <a:p>
            <a:r>
              <a:rPr lang="en-US" sz="6000" dirty="0">
                <a:latin typeface="Chalkboard SE" panose="03050602040202020205" pitchFamily="66" charset="77"/>
              </a:rPr>
              <a:t>#3</a:t>
            </a:r>
            <a:br>
              <a:rPr lang="en-US" sz="6000" dirty="0">
                <a:latin typeface="Chalkboard SE" panose="03050602040202020205" pitchFamily="66" charset="77"/>
              </a:rPr>
            </a:br>
            <a:br>
              <a:rPr lang="en-US" sz="4800" dirty="0">
                <a:latin typeface="Chalkboard SE" panose="03050602040202020205" pitchFamily="66" charset="77"/>
              </a:rPr>
            </a:br>
            <a:r>
              <a:rPr lang="en-US" sz="4800" b="1" dirty="0">
                <a:latin typeface="Chalkboard SE" panose="03050602040202020205" pitchFamily="66" charset="77"/>
              </a:rPr>
              <a:t>Be sure it Is appropriate to the age and experience of your audience </a:t>
            </a:r>
          </a:p>
        </p:txBody>
      </p:sp>
      <p:sp>
        <p:nvSpPr>
          <p:cNvPr id="5" name="Title 1">
            <a:extLst>
              <a:ext uri="{FF2B5EF4-FFF2-40B4-BE49-F238E27FC236}">
                <a16:creationId xmlns:a16="http://schemas.microsoft.com/office/drawing/2014/main" id="{1155630B-69FA-4067-84E1-3DB13D68DE46}"/>
              </a:ext>
            </a:extLst>
          </p:cNvPr>
          <p:cNvSpPr txBox="1">
            <a:spLocks/>
          </p:cNvSpPr>
          <p:nvPr/>
        </p:nvSpPr>
        <p:spPr>
          <a:xfrm>
            <a:off x="3492500" y="4886325"/>
            <a:ext cx="8535990" cy="1539875"/>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sz="3200" dirty="0">
              <a:solidFill>
                <a:schemeClr val="accent1"/>
              </a:solidFill>
              <a:latin typeface="Franklin Gothic Medium" panose="020B0603020102020204" pitchFamily="34" charset="0"/>
              <a:cs typeface="Segoe UI" panose="020B0502040204020203" pitchFamily="34" charset="0"/>
            </a:endParaRPr>
          </a:p>
        </p:txBody>
      </p:sp>
    </p:spTree>
    <p:extLst>
      <p:ext uri="{BB962C8B-B14F-4D97-AF65-F5344CB8AC3E}">
        <p14:creationId xmlns:p14="http://schemas.microsoft.com/office/powerpoint/2010/main" val="602617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6" name="Picture 5" descr="A group of young children sitting next to a child&#10;&#10;Description automatically generated">
            <a:extLst>
              <a:ext uri="{FF2B5EF4-FFF2-40B4-BE49-F238E27FC236}">
                <a16:creationId xmlns:a16="http://schemas.microsoft.com/office/drawing/2014/main" id="{4CC40FC9-F88B-1E4E-AC5A-6E0A1A2440DB}"/>
              </a:ext>
            </a:extLst>
          </p:cNvPr>
          <p:cNvPicPr>
            <a:picLocks noChangeAspect="1"/>
          </p:cNvPicPr>
          <p:nvPr/>
        </p:nvPicPr>
        <p:blipFill>
          <a:blip r:embed="rId3"/>
          <a:stretch>
            <a:fillRect/>
          </a:stretch>
        </p:blipFill>
        <p:spPr>
          <a:xfrm>
            <a:off x="6161090" y="1055590"/>
            <a:ext cx="5214476" cy="3480662"/>
          </a:xfrm>
          <a:prstGeom prst="roundRect">
            <a:avLst>
              <a:gd name="adj" fmla="val 2392"/>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4" name="Title 3" hidden="1">
            <a:extLst>
              <a:ext uri="{FF2B5EF4-FFF2-40B4-BE49-F238E27FC236}">
                <a16:creationId xmlns:a16="http://schemas.microsoft.com/office/drawing/2014/main" id="{19F88BA3-6D77-4C74-B056-69F79082CDE5}"/>
              </a:ext>
            </a:extLst>
          </p:cNvPr>
          <p:cNvSpPr>
            <a:spLocks noGrp="1"/>
          </p:cNvSpPr>
          <p:nvPr>
            <p:ph type="title"/>
          </p:nvPr>
        </p:nvSpPr>
        <p:spPr/>
        <p:txBody>
          <a:bodyPr>
            <a:normAutofit/>
          </a:bodyPr>
          <a:lstStyle/>
          <a:p>
            <a:r>
              <a:rPr lang="en-US" dirty="0"/>
              <a:t>Slide 5</a:t>
            </a:r>
          </a:p>
        </p:txBody>
      </p:sp>
      <p:sp>
        <p:nvSpPr>
          <p:cNvPr id="3" name="Content Placeholder 2">
            <a:extLst>
              <a:ext uri="{FF2B5EF4-FFF2-40B4-BE49-F238E27FC236}">
                <a16:creationId xmlns:a16="http://schemas.microsoft.com/office/drawing/2014/main" id="{1EE6ABFB-F94B-8B4B-A3C9-3C1C7144F61D}"/>
              </a:ext>
            </a:extLst>
          </p:cNvPr>
          <p:cNvSpPr>
            <a:spLocks noGrp="1"/>
          </p:cNvSpPr>
          <p:nvPr>
            <p:ph sz="quarter" idx="13"/>
          </p:nvPr>
        </p:nvSpPr>
        <p:spPr>
          <a:xfrm>
            <a:off x="533203" y="862701"/>
            <a:ext cx="5380433" cy="3866440"/>
          </a:xfrm>
        </p:spPr>
        <p:txBody>
          <a:bodyPr>
            <a:normAutofit fontScale="77500" lnSpcReduction="20000"/>
          </a:bodyPr>
          <a:lstStyle/>
          <a:p>
            <a:pPr marL="0" indent="0" algn="ctr">
              <a:buNone/>
            </a:pPr>
            <a:r>
              <a:rPr lang="en-US" sz="5200" dirty="0">
                <a:solidFill>
                  <a:srgbClr val="0432FF"/>
                </a:solidFill>
                <a:latin typeface="Chalkboard SE" panose="03050602040202020205" pitchFamily="66" charset="77"/>
                <a:cs typeface="Segoe UI" panose="020B0502040204020203" pitchFamily="34" charset="0"/>
              </a:rPr>
              <a:t>#4</a:t>
            </a:r>
          </a:p>
          <a:p>
            <a:pPr marL="0" indent="0" algn="ctr">
              <a:buNone/>
            </a:pPr>
            <a:r>
              <a:rPr lang="en-US" sz="3900" b="1" dirty="0">
                <a:solidFill>
                  <a:srgbClr val="0432FF"/>
                </a:solidFill>
                <a:latin typeface="Chalkboard SE" panose="03050602040202020205" pitchFamily="66" charset="77"/>
                <a:cs typeface="Segoe UI" panose="020B0502040204020203" pitchFamily="34" charset="0"/>
              </a:rPr>
              <a:t>Most children who come to listen are Beginners through primary age. Choose a story that appeals to ages between 3 – 7. </a:t>
            </a:r>
          </a:p>
          <a:p>
            <a:pPr algn="ctr"/>
            <a:endParaRPr lang="en-US" sz="1600" dirty="0"/>
          </a:p>
        </p:txBody>
      </p:sp>
      <p:sp>
        <p:nvSpPr>
          <p:cNvPr id="2" name="Title 1">
            <a:extLst>
              <a:ext uri="{FF2B5EF4-FFF2-40B4-BE49-F238E27FC236}">
                <a16:creationId xmlns:a16="http://schemas.microsoft.com/office/drawing/2014/main" id="{497CF0B9-4A10-40C0-8F66-0E58A3970A68}"/>
              </a:ext>
            </a:extLst>
          </p:cNvPr>
          <p:cNvSpPr txBox="1">
            <a:spLocks/>
          </p:cNvSpPr>
          <p:nvPr/>
        </p:nvSpPr>
        <p:spPr>
          <a:xfrm>
            <a:off x="285750" y="517948"/>
            <a:ext cx="5875340" cy="999702"/>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dirty="0">
              <a:solidFill>
                <a:schemeClr val="accent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7197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6" name="Picture 5" descr="A group of people walking on a beach&#10;&#10;Description automatically generated">
            <a:extLst>
              <a:ext uri="{FF2B5EF4-FFF2-40B4-BE49-F238E27FC236}">
                <a16:creationId xmlns:a16="http://schemas.microsoft.com/office/drawing/2014/main" id="{26BEF4C1-355A-7649-B201-9349A1DBDB5B}"/>
              </a:ext>
            </a:extLst>
          </p:cNvPr>
          <p:cNvPicPr>
            <a:picLocks noChangeAspect="1"/>
          </p:cNvPicPr>
          <p:nvPr/>
        </p:nvPicPr>
        <p:blipFill rotWithShape="1">
          <a:blip r:embed="rId3"/>
          <a:srcRect l="28778" t="5638" r="493" b="2667"/>
          <a:stretch/>
        </p:blipFill>
        <p:spPr>
          <a:xfrm>
            <a:off x="1147757" y="309292"/>
            <a:ext cx="4159741" cy="51001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hidden="1">
            <a:extLst>
              <a:ext uri="{FF2B5EF4-FFF2-40B4-BE49-F238E27FC236}">
                <a16:creationId xmlns:a16="http://schemas.microsoft.com/office/drawing/2014/main" id="{487E8867-E04F-45A1-BA34-0BE70ECA54BA}"/>
              </a:ext>
            </a:extLst>
          </p:cNvPr>
          <p:cNvSpPr>
            <a:spLocks noGrp="1"/>
          </p:cNvSpPr>
          <p:nvPr>
            <p:ph type="title"/>
          </p:nvPr>
        </p:nvSpPr>
        <p:spPr/>
        <p:txBody>
          <a:bodyPr>
            <a:normAutofit/>
          </a:bodyPr>
          <a:lstStyle/>
          <a:p>
            <a:r>
              <a:rPr lang="en-US" dirty="0"/>
              <a:t>Slide 6</a:t>
            </a:r>
          </a:p>
        </p:txBody>
      </p:sp>
      <p:sp>
        <p:nvSpPr>
          <p:cNvPr id="5" name="Content Placeholder 4">
            <a:extLst>
              <a:ext uri="{FF2B5EF4-FFF2-40B4-BE49-F238E27FC236}">
                <a16:creationId xmlns:a16="http://schemas.microsoft.com/office/drawing/2014/main" id="{90533A7E-C139-BE4C-B24A-D354F8218785}"/>
              </a:ext>
            </a:extLst>
          </p:cNvPr>
          <p:cNvSpPr>
            <a:spLocks noGrp="1"/>
          </p:cNvSpPr>
          <p:nvPr>
            <p:ph sz="quarter" idx="13"/>
          </p:nvPr>
        </p:nvSpPr>
        <p:spPr>
          <a:xfrm>
            <a:off x="6439053" y="559325"/>
            <a:ext cx="5062392" cy="3987988"/>
          </a:xfrm>
        </p:spPr>
        <p:txBody>
          <a:bodyPr>
            <a:normAutofit fontScale="85000" lnSpcReduction="10000"/>
          </a:bodyPr>
          <a:lstStyle/>
          <a:p>
            <a:pPr marL="0" indent="0">
              <a:spcBef>
                <a:spcPts val="0"/>
              </a:spcBef>
              <a:buNone/>
            </a:pPr>
            <a:r>
              <a:rPr lang="en-US" sz="2800" b="1" dirty="0">
                <a:ln w="0"/>
                <a:latin typeface="Arial Rounded MT Bold" panose="020F0704030504030204" pitchFamily="34" charset="77"/>
                <a:cs typeface="Segoe UI" panose="020B0502040204020203" pitchFamily="34" charset="0"/>
              </a:rPr>
              <a:t>		</a:t>
            </a:r>
            <a:r>
              <a:rPr lang="en-US" sz="3600" b="1" dirty="0">
                <a:ln w="0"/>
                <a:solidFill>
                  <a:srgbClr val="0432FF"/>
                </a:solidFill>
                <a:latin typeface="Arial Rounded MT Bold" panose="020F0704030504030204" pitchFamily="34" charset="77"/>
                <a:cs typeface="Segoe UI" panose="020B0502040204020203" pitchFamily="34" charset="0"/>
              </a:rPr>
              <a:t>#5</a:t>
            </a:r>
          </a:p>
          <a:p>
            <a:pPr marL="0" indent="0">
              <a:spcBef>
                <a:spcPts val="0"/>
              </a:spcBef>
              <a:buNone/>
            </a:pPr>
            <a:r>
              <a:rPr lang="en-US" sz="3600" b="1" dirty="0">
                <a:ln w="0"/>
                <a:solidFill>
                  <a:srgbClr val="0432FF"/>
                </a:solidFill>
                <a:latin typeface="Arial Rounded MT Bold" panose="020F0704030504030204" pitchFamily="34" charset="77"/>
                <a:cs typeface="Segoe UI" panose="020B0502040204020203" pitchFamily="34" charset="0"/>
              </a:rPr>
              <a:t>Choose a story that will help a child to grow spiritually and in character. That means it will be “grace” oriented.</a:t>
            </a:r>
            <a:endParaRPr lang="en-US" sz="3600" b="1" cap="none" dirty="0">
              <a:ln w="0"/>
              <a:solidFill>
                <a:srgbClr val="0432FF"/>
              </a:solidFill>
              <a:latin typeface="Arial Rounded MT Bold" panose="020F0704030504030204" pitchFamily="34" charset="77"/>
              <a:cs typeface="Segoe UI" panose="020B0502040204020203" pitchFamily="34" charset="0"/>
            </a:endParaRPr>
          </a:p>
          <a:p>
            <a:endParaRPr lang="en-US" sz="1800" dirty="0"/>
          </a:p>
        </p:txBody>
      </p:sp>
      <p:sp>
        <p:nvSpPr>
          <p:cNvPr id="3" name="TextBox 2">
            <a:extLst>
              <a:ext uri="{FF2B5EF4-FFF2-40B4-BE49-F238E27FC236}">
                <a16:creationId xmlns:a16="http://schemas.microsoft.com/office/drawing/2014/main" id="{45F37559-D5B3-704B-9250-751B2E1A1FC4}"/>
              </a:ext>
            </a:extLst>
          </p:cNvPr>
          <p:cNvSpPr txBox="1"/>
          <p:nvPr/>
        </p:nvSpPr>
        <p:spPr>
          <a:xfrm>
            <a:off x="541836" y="5409428"/>
            <a:ext cx="5897217" cy="1477328"/>
          </a:xfrm>
          <a:prstGeom prst="rect">
            <a:avLst/>
          </a:prstGeom>
          <a:noFill/>
        </p:spPr>
        <p:txBody>
          <a:bodyPr wrap="square" rtlCol="0">
            <a:spAutoFit/>
          </a:bodyPr>
          <a:lstStyle/>
          <a:p>
            <a:r>
              <a:rPr lang="en-US" sz="2400" b="1" dirty="0">
                <a:ln w="0"/>
                <a:latin typeface="Chalkboard SE" panose="03050602040202020205" pitchFamily="66" charset="77"/>
                <a:cs typeface="Segoe UI" panose="020B0502040204020203" pitchFamily="34" charset="0"/>
              </a:rPr>
              <a:t>Know the sermon topic and choose a story that will lead the children into listening to the pastor.</a:t>
            </a:r>
          </a:p>
          <a:p>
            <a:endParaRPr lang="en-US" dirty="0"/>
          </a:p>
        </p:txBody>
      </p:sp>
    </p:spTree>
    <p:extLst>
      <p:ext uri="{BB962C8B-B14F-4D97-AF65-F5344CB8AC3E}">
        <p14:creationId xmlns:p14="http://schemas.microsoft.com/office/powerpoint/2010/main" val="2461428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strips(downLeft)">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6" name="Picture 5" descr="A picture containing table, green&#10;&#10;Description automatically generated">
            <a:extLst>
              <a:ext uri="{FF2B5EF4-FFF2-40B4-BE49-F238E27FC236}">
                <a16:creationId xmlns:a16="http://schemas.microsoft.com/office/drawing/2014/main" id="{711E233E-4923-B749-B9C9-C1CD1384FC77}"/>
              </a:ext>
            </a:extLst>
          </p:cNvPr>
          <p:cNvPicPr>
            <a:picLocks noChangeAspect="1"/>
          </p:cNvPicPr>
          <p:nvPr/>
        </p:nvPicPr>
        <p:blipFill>
          <a:blip r:embed="rId3"/>
          <a:stretch>
            <a:fillRect/>
          </a:stretch>
        </p:blipFill>
        <p:spPr>
          <a:xfrm>
            <a:off x="3492500" y="309471"/>
            <a:ext cx="5310448" cy="329247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76AB744E-E582-436C-B0CB-6C5B6DCD9B4A}"/>
              </a:ext>
            </a:extLst>
          </p:cNvPr>
          <p:cNvSpPr>
            <a:spLocks noGrp="1"/>
          </p:cNvSpPr>
          <p:nvPr>
            <p:ph type="title"/>
          </p:nvPr>
        </p:nvSpPr>
        <p:spPr>
          <a:xfrm>
            <a:off x="1364512" y="5068178"/>
            <a:ext cx="10143460" cy="680695"/>
          </a:xfrm>
        </p:spPr>
        <p:txBody>
          <a:bodyPr vert="horz" lIns="91440" tIns="45720" rIns="91440" bIns="45720" rtlCol="0" anchor="b">
            <a:normAutofit fontScale="90000"/>
          </a:bodyPr>
          <a:lstStyle/>
          <a:p>
            <a:pPr algn="l"/>
            <a:r>
              <a:rPr lang="en-US" sz="4400" dirty="0">
                <a:solidFill>
                  <a:srgbClr val="FF0000"/>
                </a:solidFill>
              </a:rPr>
              <a:t>#6. </a:t>
            </a:r>
            <a:r>
              <a:rPr lang="en-US" sz="4400" dirty="0">
                <a:solidFill>
                  <a:srgbClr val="FF0000"/>
                </a:solidFill>
                <a:latin typeface="Chalkboard SE" panose="03050602040202020205" pitchFamily="66" charset="77"/>
              </a:rPr>
              <a:t>Choose stories that children can identify with</a:t>
            </a:r>
            <a:r>
              <a:rPr lang="en-US" sz="1900" dirty="0">
                <a:solidFill>
                  <a:srgbClr val="FF0000"/>
                </a:solidFill>
                <a:latin typeface="Chalkboard SE" panose="03050602040202020205" pitchFamily="66" charset="77"/>
              </a:rPr>
              <a:t>.</a:t>
            </a:r>
            <a:br>
              <a:rPr lang="en-US" sz="1900" dirty="0">
                <a:latin typeface="Chalkboard SE" panose="03050602040202020205" pitchFamily="66" charset="77"/>
              </a:rPr>
            </a:br>
            <a:br>
              <a:rPr lang="en-US" sz="1900" dirty="0">
                <a:latin typeface="Chalkboard SE" panose="03050602040202020205" pitchFamily="66" charset="77"/>
              </a:rPr>
            </a:br>
            <a:br>
              <a:rPr lang="en-US" sz="1900" dirty="0">
                <a:latin typeface="Chalkboard SE" panose="03050602040202020205" pitchFamily="66" charset="77"/>
              </a:rPr>
            </a:br>
            <a:endParaRPr lang="en-US" sz="1900" dirty="0">
              <a:latin typeface="Chalkboard SE" panose="03050602040202020205" pitchFamily="66" charset="77"/>
            </a:endParaRPr>
          </a:p>
        </p:txBody>
      </p:sp>
      <p:sp>
        <p:nvSpPr>
          <p:cNvPr id="4" name="Title 1">
            <a:extLst>
              <a:ext uri="{FF2B5EF4-FFF2-40B4-BE49-F238E27FC236}">
                <a16:creationId xmlns:a16="http://schemas.microsoft.com/office/drawing/2014/main" id="{2368B450-10A8-4773-91FF-CA0D0DFF1085}"/>
              </a:ext>
            </a:extLst>
          </p:cNvPr>
          <p:cNvSpPr txBox="1">
            <a:spLocks/>
          </p:cNvSpPr>
          <p:nvPr/>
        </p:nvSpPr>
        <p:spPr>
          <a:xfrm>
            <a:off x="-103834" y="718923"/>
            <a:ext cx="7787334" cy="899639"/>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sz="3200" dirty="0">
              <a:solidFill>
                <a:schemeClr val="accent1"/>
              </a:solidFill>
              <a:latin typeface="Franklin Gothic Medium" panose="020B0603020102020204" pitchFamily="34" charset="0"/>
              <a:cs typeface="Segoe UI" panose="020B0502040204020203" pitchFamily="34" charset="0"/>
            </a:endParaRPr>
          </a:p>
        </p:txBody>
      </p:sp>
      <p:sp>
        <p:nvSpPr>
          <p:cNvPr id="5" name="Title 1">
            <a:extLst>
              <a:ext uri="{FF2B5EF4-FFF2-40B4-BE49-F238E27FC236}">
                <a16:creationId xmlns:a16="http://schemas.microsoft.com/office/drawing/2014/main" id="{1155630B-69FA-4067-84E1-3DB13D68DE46}"/>
              </a:ext>
            </a:extLst>
          </p:cNvPr>
          <p:cNvSpPr txBox="1">
            <a:spLocks/>
          </p:cNvSpPr>
          <p:nvPr/>
        </p:nvSpPr>
        <p:spPr>
          <a:xfrm>
            <a:off x="3492500" y="5140748"/>
            <a:ext cx="8535990" cy="999702"/>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sz="3200" dirty="0">
              <a:solidFill>
                <a:schemeClr val="accent1"/>
              </a:solidFill>
              <a:latin typeface="Franklin Gothic Medium" panose="020B0603020102020204" pitchFamily="34" charset="0"/>
              <a:cs typeface="Segoe UI" panose="020B0502040204020203" pitchFamily="34" charset="0"/>
            </a:endParaRPr>
          </a:p>
        </p:txBody>
      </p:sp>
      <p:sp>
        <p:nvSpPr>
          <p:cNvPr id="3" name="TextBox 2">
            <a:extLst>
              <a:ext uri="{FF2B5EF4-FFF2-40B4-BE49-F238E27FC236}">
                <a16:creationId xmlns:a16="http://schemas.microsoft.com/office/drawing/2014/main" id="{5CEFBC8E-0216-B344-AC55-B621EA4EE92D}"/>
              </a:ext>
            </a:extLst>
          </p:cNvPr>
          <p:cNvSpPr txBox="1"/>
          <p:nvPr/>
        </p:nvSpPr>
        <p:spPr>
          <a:xfrm>
            <a:off x="1879729" y="5068178"/>
            <a:ext cx="8535989" cy="1569660"/>
          </a:xfrm>
          <a:prstGeom prst="rect">
            <a:avLst/>
          </a:prstGeom>
          <a:noFill/>
        </p:spPr>
        <p:txBody>
          <a:bodyPr wrap="square" rtlCol="0">
            <a:spAutoFit/>
          </a:bodyPr>
          <a:lstStyle/>
          <a:p>
            <a:pPr marL="457200" indent="-457200">
              <a:buFont typeface="Wingdings" pitchFamily="2" charset="2"/>
              <a:buChar char="q"/>
            </a:pPr>
            <a:r>
              <a:rPr lang="en-US" sz="3200" dirty="0">
                <a:latin typeface="Chalkboard SE" panose="03050602040202020205" pitchFamily="66" charset="77"/>
              </a:rPr>
              <a:t>Avoid stories that are gruesome, fairy tales, or beyond their years of experience such as World War II stories.</a:t>
            </a:r>
          </a:p>
        </p:txBody>
      </p:sp>
    </p:spTree>
    <p:extLst>
      <p:ext uri="{BB962C8B-B14F-4D97-AF65-F5344CB8AC3E}">
        <p14:creationId xmlns:p14="http://schemas.microsoft.com/office/powerpoint/2010/main" val="2283345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alpha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2B8B18-D453-437F-B56E-13FCFB766C70}"/>
              </a:ext>
            </a:extLst>
          </p:cNvPr>
          <p:cNvSpPr/>
          <p:nvPr/>
        </p:nvSpPr>
        <p:spPr>
          <a:xfrm>
            <a:off x="5890438" y="846505"/>
            <a:ext cx="5533212" cy="5509200"/>
          </a:xfrm>
          <a:prstGeom prst="rect">
            <a:avLst/>
          </a:prstGeom>
          <a:noFill/>
        </p:spPr>
        <p:txBody>
          <a:bodyPr wrap="square" lIns="91440" tIns="45720" rIns="91440" bIns="45720">
            <a:spAutoFit/>
          </a:bodyPr>
          <a:lstStyle/>
          <a:p>
            <a:pPr algn="ctr"/>
            <a:r>
              <a:rPr lang="en-US" sz="4400" dirty="0">
                <a:ln w="0"/>
                <a:solidFill>
                  <a:schemeClr val="accent1"/>
                </a:solidFill>
                <a:effectLst>
                  <a:outerShdw blurRad="50800" dist="38100" dir="13500000" algn="br" rotWithShape="0">
                    <a:prstClr val="black">
                      <a:alpha val="40000"/>
                    </a:prstClr>
                  </a:outerShdw>
                </a:effectLst>
                <a:latin typeface="Chalkboard SE" panose="03050602040202020205" pitchFamily="66" charset="77"/>
                <a:cs typeface="Segoe UI" panose="020B0502040204020203" pitchFamily="34" charset="0"/>
              </a:rPr>
              <a:t>#7. Request children to listen for an answer, a special word, an event or person that is connected to your story or that had a similar experience. </a:t>
            </a:r>
            <a:endParaRPr lang="en-US" sz="4000" cap="none" spc="0" dirty="0">
              <a:ln w="0"/>
              <a:solidFill>
                <a:schemeClr val="accent1"/>
              </a:solidFill>
              <a:effectLst>
                <a:outerShdw blurRad="50800" dist="38100" dir="13500000" algn="br" rotWithShape="0">
                  <a:prstClr val="black">
                    <a:alpha val="40000"/>
                  </a:prstClr>
                </a:outerShdw>
              </a:effectLst>
              <a:latin typeface="Chalkboard SE" panose="03050602040202020205" pitchFamily="66" charset="77"/>
              <a:cs typeface="Segoe UI" panose="020B0502040204020203" pitchFamily="34" charset="0"/>
            </a:endParaRPr>
          </a:p>
        </p:txBody>
      </p:sp>
      <p:sp>
        <p:nvSpPr>
          <p:cNvPr id="4" name="Title 3" hidden="1">
            <a:extLst>
              <a:ext uri="{FF2B5EF4-FFF2-40B4-BE49-F238E27FC236}">
                <a16:creationId xmlns:a16="http://schemas.microsoft.com/office/drawing/2014/main" id="{19F88BA3-6D77-4C74-B056-69F79082CDE5}"/>
              </a:ext>
            </a:extLst>
          </p:cNvPr>
          <p:cNvSpPr>
            <a:spLocks noGrp="1"/>
          </p:cNvSpPr>
          <p:nvPr>
            <p:ph type="title"/>
          </p:nvPr>
        </p:nvSpPr>
        <p:spPr/>
        <p:txBody>
          <a:bodyPr/>
          <a:lstStyle/>
          <a:p>
            <a:r>
              <a:rPr lang="en-US" dirty="0"/>
              <a:t>Slide 5</a:t>
            </a:r>
          </a:p>
        </p:txBody>
      </p:sp>
      <p:pic>
        <p:nvPicPr>
          <p:cNvPr id="5" name="Picture 4" descr="A person posing for a picture&#10;&#10;Description automatically generated">
            <a:extLst>
              <a:ext uri="{FF2B5EF4-FFF2-40B4-BE49-F238E27FC236}">
                <a16:creationId xmlns:a16="http://schemas.microsoft.com/office/drawing/2014/main" id="{64CE43D3-AFE7-E349-9CC4-801997F3E6BE}"/>
              </a:ext>
            </a:extLst>
          </p:cNvPr>
          <p:cNvPicPr>
            <a:picLocks noChangeAspect="1"/>
          </p:cNvPicPr>
          <p:nvPr/>
        </p:nvPicPr>
        <p:blipFill>
          <a:blip r:embed="rId3"/>
          <a:stretch>
            <a:fillRect/>
          </a:stretch>
        </p:blipFill>
        <p:spPr>
          <a:xfrm>
            <a:off x="911725" y="184484"/>
            <a:ext cx="4326021" cy="6489032"/>
          </a:xfrm>
          <a:prstGeom prst="roundRect">
            <a:avLst/>
          </a:prstGeom>
        </p:spPr>
      </p:pic>
    </p:spTree>
    <p:extLst>
      <p:ext uri="{BB962C8B-B14F-4D97-AF65-F5344CB8AC3E}">
        <p14:creationId xmlns:p14="http://schemas.microsoft.com/office/powerpoint/2010/main" val="18623374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3145B8-E600-4D17-901C-FA86FB4AE651}"/>
              </a:ext>
            </a:extLst>
          </p:cNvPr>
          <p:cNvSpPr/>
          <p:nvPr/>
        </p:nvSpPr>
        <p:spPr>
          <a:xfrm>
            <a:off x="63500" y="410604"/>
            <a:ext cx="12128500" cy="2677656"/>
          </a:xfrm>
          <a:prstGeom prst="rect">
            <a:avLst/>
          </a:prstGeom>
          <a:noFill/>
        </p:spPr>
        <p:txBody>
          <a:bodyPr wrap="square" lIns="91440" tIns="45720" rIns="91440" bIns="45720">
            <a:spAutoFit/>
          </a:bodyPr>
          <a:lstStyle/>
          <a:p>
            <a:pPr algn="ctr"/>
            <a:r>
              <a:rPr lang="en-US" sz="7200" b="1" dirty="0">
                <a:ln w="0">
                  <a:noFill/>
                </a:ln>
                <a:solidFill>
                  <a:srgbClr val="0432FF"/>
                </a:solidFill>
                <a:effectLst>
                  <a:outerShdw blurRad="50800" dist="38100" dir="13500000" algn="br" rotWithShape="0">
                    <a:prstClr val="black">
                      <a:alpha val="40000"/>
                    </a:prstClr>
                  </a:outerShdw>
                </a:effectLst>
                <a:latin typeface="Aharoni" panose="02010803020104030203" pitchFamily="2" charset="-79"/>
                <a:cs typeface="Aharoni" panose="02010803020104030203" pitchFamily="2" charset="-79"/>
              </a:rPr>
              <a:t>#8. </a:t>
            </a:r>
            <a:r>
              <a:rPr lang="en-US" sz="4800" b="1" cap="none" spc="0" dirty="0">
                <a:ln w="0">
                  <a:noFill/>
                </a:ln>
                <a:solidFill>
                  <a:srgbClr val="0432FF"/>
                </a:solidFill>
                <a:effectLst>
                  <a:outerShdw blurRad="50800" dist="38100" dir="13500000" algn="br" rotWithShape="0">
                    <a:prstClr val="black">
                      <a:alpha val="40000"/>
                    </a:prstClr>
                  </a:outerShdw>
                </a:effectLst>
                <a:latin typeface="Aharoni" panose="02010803020104030203" pitchFamily="2" charset="-79"/>
                <a:cs typeface="Aharoni" panose="02010803020104030203" pitchFamily="2" charset="-79"/>
              </a:rPr>
              <a:t>The best sources to consider are personal experiences: ”When I was a little _____,” and the Bible.</a:t>
            </a:r>
            <a:endParaRPr lang="en-US" sz="5400" b="1" cap="none" spc="0" dirty="0">
              <a:ln w="0">
                <a:noFill/>
              </a:ln>
              <a:solidFill>
                <a:srgbClr val="0432FF"/>
              </a:solidFill>
              <a:effectLst>
                <a:outerShdw blurRad="50800" dist="38100" dir="13500000" algn="br" rotWithShape="0">
                  <a:prstClr val="black">
                    <a:alpha val="40000"/>
                  </a:prstClr>
                </a:outerShdw>
              </a:effectLst>
              <a:latin typeface="Aharoni" panose="02010803020104030203" pitchFamily="2" charset="-79"/>
              <a:cs typeface="Aharoni" panose="02010803020104030203" pitchFamily="2" charset="-79"/>
            </a:endParaRPr>
          </a:p>
        </p:txBody>
      </p:sp>
      <p:sp>
        <p:nvSpPr>
          <p:cNvPr id="4" name="Title 3" hidden="1">
            <a:extLst>
              <a:ext uri="{FF2B5EF4-FFF2-40B4-BE49-F238E27FC236}">
                <a16:creationId xmlns:a16="http://schemas.microsoft.com/office/drawing/2014/main" id="{487E8867-E04F-45A1-BA34-0BE70ECA54BA}"/>
              </a:ext>
            </a:extLst>
          </p:cNvPr>
          <p:cNvSpPr>
            <a:spLocks noGrp="1"/>
          </p:cNvSpPr>
          <p:nvPr>
            <p:ph type="title"/>
          </p:nvPr>
        </p:nvSpPr>
        <p:spPr/>
        <p:txBody>
          <a:bodyPr/>
          <a:lstStyle/>
          <a:p>
            <a:r>
              <a:rPr lang="en-US" dirty="0"/>
              <a:t>Slide 6</a:t>
            </a:r>
          </a:p>
        </p:txBody>
      </p:sp>
      <p:pic>
        <p:nvPicPr>
          <p:cNvPr id="5" name="Picture 4" descr="A person that is standing in the grass&#10;&#10;Description automatically generated">
            <a:extLst>
              <a:ext uri="{FF2B5EF4-FFF2-40B4-BE49-F238E27FC236}">
                <a16:creationId xmlns:a16="http://schemas.microsoft.com/office/drawing/2014/main" id="{8832F679-0B26-2E45-A2DA-8A66DBE978DD}"/>
              </a:ext>
            </a:extLst>
          </p:cNvPr>
          <p:cNvPicPr>
            <a:picLocks noChangeAspect="1"/>
          </p:cNvPicPr>
          <p:nvPr/>
        </p:nvPicPr>
        <p:blipFill>
          <a:blip r:embed="rId3"/>
          <a:stretch>
            <a:fillRect/>
          </a:stretch>
        </p:blipFill>
        <p:spPr>
          <a:xfrm>
            <a:off x="3690970" y="3292356"/>
            <a:ext cx="5365945" cy="3565644"/>
          </a:xfrm>
          <a:prstGeom prst="roundRect">
            <a:avLst/>
          </a:prstGeom>
        </p:spPr>
      </p:pic>
    </p:spTree>
    <p:extLst>
      <p:ext uri="{BB962C8B-B14F-4D97-AF65-F5344CB8AC3E}">
        <p14:creationId xmlns:p14="http://schemas.microsoft.com/office/powerpoint/2010/main" val="21332885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9B77A0-8658-45E5-8D19-245595005394}">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9E42AFF-377A-47D3-84EF-20B0692369E9}">
  <ds:schemaRefs>
    <ds:schemaRef ds:uri="http://schemas.microsoft.com/sharepoint/v3/contenttype/forms"/>
  </ds:schemaRefs>
</ds:datastoreItem>
</file>

<file path=customXml/itemProps3.xml><?xml version="1.0" encoding="utf-8"?>
<ds:datastoreItem xmlns:ds="http://schemas.openxmlformats.org/officeDocument/2006/customXml" ds:itemID="{28AC8BD7-946A-4C17-A395-21CB0265D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2099</Words>
  <Application>Microsoft Macintosh PowerPoint</Application>
  <PresentationFormat>Widescreen</PresentationFormat>
  <Paragraphs>267</Paragraphs>
  <Slides>24</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Segoe UI</vt:lpstr>
      <vt:lpstr>Aharoni</vt:lpstr>
      <vt:lpstr>Arial</vt:lpstr>
      <vt:lpstr>Arial Rounded MT Bold</vt:lpstr>
      <vt:lpstr>Berlin Sans FB</vt:lpstr>
      <vt:lpstr>Calibri</vt:lpstr>
      <vt:lpstr>Chalkboard SE</vt:lpstr>
      <vt:lpstr>Franklin Gothic Medium</vt:lpstr>
      <vt:lpstr>Tw Cen MT</vt:lpstr>
      <vt:lpstr>Wingdings</vt:lpstr>
      <vt:lpstr>Droplet</vt:lpstr>
      <vt:lpstr>Slide 1</vt:lpstr>
      <vt:lpstr>    #1 choose a story you like and can enjoy telling </vt:lpstr>
      <vt:lpstr>Slide 3</vt:lpstr>
      <vt:lpstr>#3  Be sure it Is appropriate to the age and experience of your audience </vt:lpstr>
      <vt:lpstr>Slide 5</vt:lpstr>
      <vt:lpstr>Slide 6</vt:lpstr>
      <vt:lpstr>#6. Choose stories that children can identify with.   </vt:lpstr>
      <vt:lpstr>Slide 5</vt:lpstr>
      <vt:lpstr>Slide 6</vt:lpstr>
      <vt:lpstr>Slide 7</vt:lpstr>
      <vt:lpstr>Slide 1</vt:lpstr>
      <vt:lpstr>Slide 5</vt:lpstr>
      <vt:lpstr> #11. Use as many sensory modes as is appropriate </vt:lpstr>
      <vt:lpstr>Slide 1</vt:lpstr>
      <vt:lpstr>The Planning Stages</vt:lpstr>
      <vt:lpstr>The Middle</vt:lpstr>
      <vt:lpstr>The End</vt:lpstr>
      <vt:lpstr>Prepare and deliver</vt:lpstr>
      <vt:lpstr>Telling The Story</vt:lpstr>
      <vt:lpstr>A Page of No, No’s</vt:lpstr>
      <vt:lpstr>A Page Of No, No’s</vt:lpstr>
      <vt:lpstr>Slide 4</vt:lpstr>
      <vt:lpstr>Some resources to look at</vt:lpstr>
      <vt:lpstr>Guidelines for children’s story for church services and Telling a great story by Barbara L. Manspeaker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Muganda, Tanya</dc:creator>
  <cp:lastModifiedBy/>
  <cp:revision>1</cp:revision>
  <dcterms:created xsi:type="dcterms:W3CDTF">2019-05-29T20:21:44Z</dcterms:created>
  <dcterms:modified xsi:type="dcterms:W3CDTF">2019-10-07T01:22:20Z</dcterms:modified>
</cp:coreProperties>
</file>