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7" r:id="rId3"/>
    <p:sldId id="258" r:id="rId4"/>
    <p:sldId id="259" r:id="rId5"/>
    <p:sldId id="260" r:id="rId6"/>
    <p:sldId id="261" r:id="rId7"/>
    <p:sldId id="277" r:id="rId8"/>
    <p:sldId id="262" r:id="rId9"/>
    <p:sldId id="263" r:id="rId10"/>
    <p:sldId id="264" r:id="rId11"/>
    <p:sldId id="265" r:id="rId12"/>
    <p:sldId id="266" r:id="rId13"/>
    <p:sldId id="276" r:id="rId14"/>
    <p:sldId id="274" r:id="rId15"/>
    <p:sldId id="267" r:id="rId16"/>
    <p:sldId id="268" r:id="rId17"/>
    <p:sldId id="269" r:id="rId18"/>
    <p:sldId id="275" r:id="rId19"/>
    <p:sldId id="270" r:id="rId20"/>
    <p:sldId id="271" r:id="rId21"/>
    <p:sldId id="272" r:id="rId22"/>
    <p:sldId id="273" r:id="rId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FB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A68C1F-E0A2-2D47-97DA-95008908DB63}" v="112" dt="2020-10-19T00:07:59.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93"/>
    <p:restoredTop sz="67278"/>
  </p:normalViewPr>
  <p:slideViewPr>
    <p:cSldViewPr>
      <p:cViewPr varScale="1">
        <p:scale>
          <a:sx n="74" d="100"/>
          <a:sy n="74" d="100"/>
        </p:scale>
        <p:origin x="143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h, Linda Mei Lin" userId="a0e7f40d-70cd-4b8f-aa27-67c7246dba12" providerId="ADAL" clId="{66A68C1F-E0A2-2D47-97DA-95008908DB63}"/>
    <pc:docChg chg="undo custSel modSld">
      <pc:chgData name="Koh, Linda Mei Lin" userId="a0e7f40d-70cd-4b8f-aa27-67c7246dba12" providerId="ADAL" clId="{66A68C1F-E0A2-2D47-97DA-95008908DB63}" dt="2020-10-19T00:07:59.962" v="551" actId="1076"/>
      <pc:docMkLst>
        <pc:docMk/>
      </pc:docMkLst>
      <pc:sldChg chg="addSp delSp modSp mod">
        <pc:chgData name="Koh, Linda Mei Lin" userId="a0e7f40d-70cd-4b8f-aa27-67c7246dba12" providerId="ADAL" clId="{66A68C1F-E0A2-2D47-97DA-95008908DB63}" dt="2020-10-18T23:55:55.808" v="434" actId="14100"/>
        <pc:sldMkLst>
          <pc:docMk/>
          <pc:sldMk cId="0" sldId="257"/>
        </pc:sldMkLst>
        <pc:spChg chg="mod">
          <ac:chgData name="Koh, Linda Mei Lin" userId="a0e7f40d-70cd-4b8f-aa27-67c7246dba12" providerId="ADAL" clId="{66A68C1F-E0A2-2D47-97DA-95008908DB63}" dt="2020-10-18T23:55:47.581" v="432" actId="1076"/>
          <ac:spMkLst>
            <pc:docMk/>
            <pc:sldMk cId="0" sldId="257"/>
            <ac:spMk id="4099" creationId="{E9329E2F-2DD0-4344-ADB5-6B71A52F9871}"/>
          </ac:spMkLst>
        </pc:spChg>
        <pc:spChg chg="mod">
          <ac:chgData name="Koh, Linda Mei Lin" userId="a0e7f40d-70cd-4b8f-aa27-67c7246dba12" providerId="ADAL" clId="{66A68C1F-E0A2-2D47-97DA-95008908DB63}" dt="2020-10-18T23:55:50.235" v="433" actId="1076"/>
          <ac:spMkLst>
            <pc:docMk/>
            <pc:sldMk cId="0" sldId="257"/>
            <ac:spMk id="18434" creationId="{281B8094-F9E9-F94F-9077-6B5A7A0CD185}"/>
          </ac:spMkLst>
        </pc:spChg>
        <pc:picChg chg="add mod modCrop">
          <ac:chgData name="Koh, Linda Mei Lin" userId="a0e7f40d-70cd-4b8f-aa27-67c7246dba12" providerId="ADAL" clId="{66A68C1F-E0A2-2D47-97DA-95008908DB63}" dt="2020-10-18T23:55:55.808" v="434" actId="14100"/>
          <ac:picMkLst>
            <pc:docMk/>
            <pc:sldMk cId="0" sldId="257"/>
            <ac:picMk id="2" creationId="{8F7E7EC8-294F-E643-91F7-B7E406D45696}"/>
          </ac:picMkLst>
        </pc:picChg>
        <pc:picChg chg="del">
          <ac:chgData name="Koh, Linda Mei Lin" userId="a0e7f40d-70cd-4b8f-aa27-67c7246dba12" providerId="ADAL" clId="{66A68C1F-E0A2-2D47-97DA-95008908DB63}" dt="2020-10-18T23:54:14.057" v="408" actId="478"/>
          <ac:picMkLst>
            <pc:docMk/>
            <pc:sldMk cId="0" sldId="257"/>
            <ac:picMk id="4100" creationId="{0BDEDC21-06ED-CD48-A95D-E75116973491}"/>
          </ac:picMkLst>
        </pc:picChg>
      </pc:sldChg>
      <pc:sldChg chg="addSp delSp modSp mod">
        <pc:chgData name="Koh, Linda Mei Lin" userId="a0e7f40d-70cd-4b8f-aa27-67c7246dba12" providerId="ADAL" clId="{66A68C1F-E0A2-2D47-97DA-95008908DB63}" dt="2020-10-18T18:12:44.980" v="19" actId="1076"/>
        <pc:sldMkLst>
          <pc:docMk/>
          <pc:sldMk cId="0" sldId="258"/>
        </pc:sldMkLst>
        <pc:picChg chg="add mod modCrop">
          <ac:chgData name="Koh, Linda Mei Lin" userId="a0e7f40d-70cd-4b8f-aa27-67c7246dba12" providerId="ADAL" clId="{66A68C1F-E0A2-2D47-97DA-95008908DB63}" dt="2020-10-18T18:12:44.980" v="19" actId="1076"/>
          <ac:picMkLst>
            <pc:docMk/>
            <pc:sldMk cId="0" sldId="258"/>
            <ac:picMk id="5" creationId="{B793D1A4-720E-964D-8DD9-09C40C2AEA4C}"/>
          </ac:picMkLst>
        </pc:picChg>
        <pc:picChg chg="del mod">
          <ac:chgData name="Koh, Linda Mei Lin" userId="a0e7f40d-70cd-4b8f-aa27-67c7246dba12" providerId="ADAL" clId="{66A68C1F-E0A2-2D47-97DA-95008908DB63}" dt="2020-10-18T18:12:34.039" v="15" actId="478"/>
          <ac:picMkLst>
            <pc:docMk/>
            <pc:sldMk cId="0" sldId="258"/>
            <ac:picMk id="17410" creationId="{2D70CBE4-BF68-5B4E-BF5B-25D611257563}"/>
          </ac:picMkLst>
        </pc:picChg>
      </pc:sldChg>
      <pc:sldChg chg="addSp modSp mod">
        <pc:chgData name="Koh, Linda Mei Lin" userId="a0e7f40d-70cd-4b8f-aa27-67c7246dba12" providerId="ADAL" clId="{66A68C1F-E0A2-2D47-97DA-95008908DB63}" dt="2020-10-18T23:52:03.739" v="406"/>
        <pc:sldMkLst>
          <pc:docMk/>
          <pc:sldMk cId="0" sldId="259"/>
        </pc:sldMkLst>
        <pc:graphicFrameChg chg="mod">
          <ac:chgData name="Koh, Linda Mei Lin" userId="a0e7f40d-70cd-4b8f-aa27-67c7246dba12" providerId="ADAL" clId="{66A68C1F-E0A2-2D47-97DA-95008908DB63}" dt="2020-10-18T23:51:29.861" v="400" actId="478"/>
          <ac:graphicFrameMkLst>
            <pc:docMk/>
            <pc:sldMk cId="0" sldId="259"/>
            <ac:graphicFrameMk id="4" creationId="{B918C1B7-7AC8-5048-A4DA-DAF4E5060C6B}"/>
          </ac:graphicFrameMkLst>
        </pc:graphicFrameChg>
        <pc:picChg chg="add mod modCrop">
          <ac:chgData name="Koh, Linda Mei Lin" userId="a0e7f40d-70cd-4b8f-aa27-67c7246dba12" providerId="ADAL" clId="{66A68C1F-E0A2-2D47-97DA-95008908DB63}" dt="2020-10-18T23:52:03.739" v="406"/>
          <ac:picMkLst>
            <pc:docMk/>
            <pc:sldMk cId="0" sldId="259"/>
            <ac:picMk id="2" creationId="{16AC587D-96FD-6943-8B51-783061CF832B}"/>
          </ac:picMkLst>
        </pc:picChg>
      </pc:sldChg>
      <pc:sldChg chg="addSp delSp modSp mod">
        <pc:chgData name="Koh, Linda Mei Lin" userId="a0e7f40d-70cd-4b8f-aa27-67c7246dba12" providerId="ADAL" clId="{66A68C1F-E0A2-2D47-97DA-95008908DB63}" dt="2020-10-18T18:15:25.229" v="33" actId="1076"/>
        <pc:sldMkLst>
          <pc:docMk/>
          <pc:sldMk cId="0" sldId="260"/>
        </pc:sldMkLst>
        <pc:picChg chg="add mod modCrop">
          <ac:chgData name="Koh, Linda Mei Lin" userId="a0e7f40d-70cd-4b8f-aa27-67c7246dba12" providerId="ADAL" clId="{66A68C1F-E0A2-2D47-97DA-95008908DB63}" dt="2020-10-18T18:15:25.229" v="33" actId="1076"/>
          <ac:picMkLst>
            <pc:docMk/>
            <pc:sldMk cId="0" sldId="260"/>
            <ac:picMk id="5" creationId="{6C959047-9BB2-6B45-AD58-102E3202CC43}"/>
          </ac:picMkLst>
        </pc:picChg>
        <pc:picChg chg="del">
          <ac:chgData name="Koh, Linda Mei Lin" userId="a0e7f40d-70cd-4b8f-aa27-67c7246dba12" providerId="ADAL" clId="{66A68C1F-E0A2-2D47-97DA-95008908DB63}" dt="2020-10-18T18:14:24.928" v="21" actId="478"/>
          <ac:picMkLst>
            <pc:docMk/>
            <pc:sldMk cId="0" sldId="260"/>
            <ac:picMk id="19458" creationId="{031E0236-C493-0A48-A945-07E58B776C70}"/>
          </ac:picMkLst>
        </pc:picChg>
        <pc:picChg chg="del">
          <ac:chgData name="Koh, Linda Mei Lin" userId="a0e7f40d-70cd-4b8f-aa27-67c7246dba12" providerId="ADAL" clId="{66A68C1F-E0A2-2D47-97DA-95008908DB63}" dt="2020-10-18T18:14:23.412" v="20" actId="478"/>
          <ac:picMkLst>
            <pc:docMk/>
            <pc:sldMk cId="0" sldId="260"/>
            <ac:picMk id="23556" creationId="{ACDBD322-4574-9F4A-BA06-D5DCF041B78D}"/>
          </ac:picMkLst>
        </pc:picChg>
      </pc:sldChg>
      <pc:sldChg chg="addSp delSp modSp mod">
        <pc:chgData name="Koh, Linda Mei Lin" userId="a0e7f40d-70cd-4b8f-aa27-67c7246dba12" providerId="ADAL" clId="{66A68C1F-E0A2-2D47-97DA-95008908DB63}" dt="2020-10-18T21:03:23.929" v="215" actId="1582"/>
        <pc:sldMkLst>
          <pc:docMk/>
          <pc:sldMk cId="0" sldId="261"/>
        </pc:sldMkLst>
        <pc:picChg chg="add mod modCrop">
          <ac:chgData name="Koh, Linda Mei Lin" userId="a0e7f40d-70cd-4b8f-aa27-67c7246dba12" providerId="ADAL" clId="{66A68C1F-E0A2-2D47-97DA-95008908DB63}" dt="2020-10-18T21:03:23.929" v="215" actId="1582"/>
          <ac:picMkLst>
            <pc:docMk/>
            <pc:sldMk cId="0" sldId="261"/>
            <ac:picMk id="4" creationId="{A38901D1-9B15-9845-8DF2-33798BDEC922}"/>
          </ac:picMkLst>
        </pc:picChg>
        <pc:picChg chg="del mod">
          <ac:chgData name="Koh, Linda Mei Lin" userId="a0e7f40d-70cd-4b8f-aa27-67c7246dba12" providerId="ADAL" clId="{66A68C1F-E0A2-2D47-97DA-95008908DB63}" dt="2020-10-18T20:57:02.119" v="181" actId="478"/>
          <ac:picMkLst>
            <pc:docMk/>
            <pc:sldMk cId="0" sldId="261"/>
            <ac:picMk id="20482" creationId="{392E2AAB-4BC1-0A48-985C-D9606D0B7DFF}"/>
          </ac:picMkLst>
        </pc:picChg>
        <pc:picChg chg="del">
          <ac:chgData name="Koh, Linda Mei Lin" userId="a0e7f40d-70cd-4b8f-aa27-67c7246dba12" providerId="ADAL" clId="{66A68C1F-E0A2-2D47-97DA-95008908DB63}" dt="2020-10-18T20:57:53.165" v="194" actId="478"/>
          <ac:picMkLst>
            <pc:docMk/>
            <pc:sldMk cId="0" sldId="261"/>
            <ac:picMk id="25603" creationId="{9E1B803F-CAB0-8145-8305-74E5D898C04A}"/>
          </ac:picMkLst>
        </pc:picChg>
      </pc:sldChg>
      <pc:sldChg chg="addSp delSp modSp mod">
        <pc:chgData name="Koh, Linda Mei Lin" userId="a0e7f40d-70cd-4b8f-aa27-67c7246dba12" providerId="ADAL" clId="{66A68C1F-E0A2-2D47-97DA-95008908DB63}" dt="2020-10-18T18:19:59.733" v="65" actId="21"/>
        <pc:sldMkLst>
          <pc:docMk/>
          <pc:sldMk cId="0" sldId="262"/>
        </pc:sldMkLst>
        <pc:picChg chg="add del mod modCrop">
          <ac:chgData name="Koh, Linda Mei Lin" userId="a0e7f40d-70cd-4b8f-aa27-67c7246dba12" providerId="ADAL" clId="{66A68C1F-E0A2-2D47-97DA-95008908DB63}" dt="2020-10-18T18:19:59.733" v="65" actId="21"/>
          <ac:picMkLst>
            <pc:docMk/>
            <pc:sldMk cId="0" sldId="262"/>
            <ac:picMk id="4" creationId="{8FD59D2D-2DEB-3842-8F44-E56707FC7D84}"/>
          </ac:picMkLst>
        </pc:picChg>
        <pc:picChg chg="add mod modCrop">
          <ac:chgData name="Koh, Linda Mei Lin" userId="a0e7f40d-70cd-4b8f-aa27-67c7246dba12" providerId="ADAL" clId="{66A68C1F-E0A2-2D47-97DA-95008908DB63}" dt="2020-10-18T18:19:26.992" v="61" actId="1440"/>
          <ac:picMkLst>
            <pc:docMk/>
            <pc:sldMk cId="0" sldId="262"/>
            <ac:picMk id="6" creationId="{8D1E8196-43B2-7846-970A-89987284EFCD}"/>
          </ac:picMkLst>
        </pc:picChg>
        <pc:picChg chg="del">
          <ac:chgData name="Koh, Linda Mei Lin" userId="a0e7f40d-70cd-4b8f-aa27-67c7246dba12" providerId="ADAL" clId="{66A68C1F-E0A2-2D47-97DA-95008908DB63}" dt="2020-10-18T18:19:10.213" v="57" actId="478"/>
          <ac:picMkLst>
            <pc:docMk/>
            <pc:sldMk cId="0" sldId="262"/>
            <ac:picMk id="21506" creationId="{EC3DFCC4-6F20-3B44-B092-915B6C5539F7}"/>
          </ac:picMkLst>
        </pc:picChg>
        <pc:picChg chg="del">
          <ac:chgData name="Koh, Linda Mei Lin" userId="a0e7f40d-70cd-4b8f-aa27-67c7246dba12" providerId="ADAL" clId="{66A68C1F-E0A2-2D47-97DA-95008908DB63}" dt="2020-10-18T18:17:31.144" v="44" actId="478"/>
          <ac:picMkLst>
            <pc:docMk/>
            <pc:sldMk cId="0" sldId="262"/>
            <ac:picMk id="21507" creationId="{57B33EB7-6187-9C47-8972-F1475D04AECD}"/>
          </ac:picMkLst>
        </pc:picChg>
      </pc:sldChg>
      <pc:sldChg chg="addSp delSp modSp mod">
        <pc:chgData name="Koh, Linda Mei Lin" userId="a0e7f40d-70cd-4b8f-aa27-67c7246dba12" providerId="ADAL" clId="{66A68C1F-E0A2-2D47-97DA-95008908DB63}" dt="2020-10-18T18:21:08.247" v="79" actId="478"/>
        <pc:sldMkLst>
          <pc:docMk/>
          <pc:sldMk cId="0" sldId="263"/>
        </pc:sldMkLst>
        <pc:spChg chg="add del mod">
          <ac:chgData name="Koh, Linda Mei Lin" userId="a0e7f40d-70cd-4b8f-aa27-67c7246dba12" providerId="ADAL" clId="{66A68C1F-E0A2-2D47-97DA-95008908DB63}" dt="2020-10-18T18:21:08.247" v="79" actId="478"/>
          <ac:spMkLst>
            <pc:docMk/>
            <pc:sldMk cId="0" sldId="263"/>
            <ac:spMk id="3" creationId="{D4F62FF0-59A1-244C-9EC2-262C55CAFD97}"/>
          </ac:spMkLst>
        </pc:spChg>
        <pc:picChg chg="add mod">
          <ac:chgData name="Koh, Linda Mei Lin" userId="a0e7f40d-70cd-4b8f-aa27-67c7246dba12" providerId="ADAL" clId="{66A68C1F-E0A2-2D47-97DA-95008908DB63}" dt="2020-10-18T18:20:58.578" v="77" actId="14100"/>
          <ac:picMkLst>
            <pc:docMk/>
            <pc:sldMk cId="0" sldId="263"/>
            <ac:picMk id="6" creationId="{0FBEF9CD-8A50-E64D-854E-E40123CC55C9}"/>
          </ac:picMkLst>
        </pc:picChg>
        <pc:picChg chg="del">
          <ac:chgData name="Koh, Linda Mei Lin" userId="a0e7f40d-70cd-4b8f-aa27-67c7246dba12" providerId="ADAL" clId="{66A68C1F-E0A2-2D47-97DA-95008908DB63}" dt="2020-10-18T18:20:07.105" v="66" actId="478"/>
          <ac:picMkLst>
            <pc:docMk/>
            <pc:sldMk cId="0" sldId="263"/>
            <ac:picMk id="22530" creationId="{C099E675-0701-004D-9394-B2DD6C50662B}"/>
          </ac:picMkLst>
        </pc:picChg>
      </pc:sldChg>
      <pc:sldChg chg="addSp delSp modSp mod modAnim">
        <pc:chgData name="Koh, Linda Mei Lin" userId="a0e7f40d-70cd-4b8f-aa27-67c7246dba12" providerId="ADAL" clId="{66A68C1F-E0A2-2D47-97DA-95008908DB63}" dt="2020-10-18T20:53:36.605" v="179" actId="1076"/>
        <pc:sldMkLst>
          <pc:docMk/>
          <pc:sldMk cId="0" sldId="264"/>
        </pc:sldMkLst>
        <pc:spChg chg="mod">
          <ac:chgData name="Koh, Linda Mei Lin" userId="a0e7f40d-70cd-4b8f-aa27-67c7246dba12" providerId="ADAL" clId="{66A68C1F-E0A2-2D47-97DA-95008908DB63}" dt="2020-10-18T20:53:36.605" v="179" actId="1076"/>
          <ac:spMkLst>
            <pc:docMk/>
            <pc:sldMk cId="0" sldId="264"/>
            <ac:spMk id="3" creationId="{BD48DCB3-4EC0-F44A-A140-4C00F6775C71}"/>
          </ac:spMkLst>
        </pc:spChg>
        <pc:spChg chg="add del mod">
          <ac:chgData name="Koh, Linda Mei Lin" userId="a0e7f40d-70cd-4b8f-aa27-67c7246dba12" providerId="ADAL" clId="{66A68C1F-E0A2-2D47-97DA-95008908DB63}" dt="2020-10-18T18:06:42.892" v="2" actId="478"/>
          <ac:spMkLst>
            <pc:docMk/>
            <pc:sldMk cId="0" sldId="264"/>
            <ac:spMk id="4" creationId="{0B1EA111-F11C-6D43-8AF8-F2F94C451B12}"/>
          </ac:spMkLst>
        </pc:spChg>
        <pc:picChg chg="add mod modCrop">
          <ac:chgData name="Koh, Linda Mei Lin" userId="a0e7f40d-70cd-4b8f-aa27-67c7246dba12" providerId="ADAL" clId="{66A68C1F-E0A2-2D47-97DA-95008908DB63}" dt="2020-10-18T20:53:24.909" v="178" actId="1582"/>
          <ac:picMkLst>
            <pc:docMk/>
            <pc:sldMk cId="0" sldId="264"/>
            <ac:picMk id="6" creationId="{E85157F3-6A01-6D48-92B7-CE97C968C33B}"/>
          </ac:picMkLst>
        </pc:picChg>
        <pc:picChg chg="del">
          <ac:chgData name="Koh, Linda Mei Lin" userId="a0e7f40d-70cd-4b8f-aa27-67c7246dba12" providerId="ADAL" clId="{66A68C1F-E0A2-2D47-97DA-95008908DB63}" dt="2020-10-18T18:06:34.114" v="0" actId="478"/>
          <ac:picMkLst>
            <pc:docMk/>
            <pc:sldMk cId="0" sldId="264"/>
            <ac:picMk id="23554" creationId="{07BFC552-D038-144D-9DBE-43741F90672C}"/>
          </ac:picMkLst>
        </pc:picChg>
      </pc:sldChg>
      <pc:sldChg chg="addSp delSp modSp mod">
        <pc:chgData name="Koh, Linda Mei Lin" userId="a0e7f40d-70cd-4b8f-aa27-67c7246dba12" providerId="ADAL" clId="{66A68C1F-E0A2-2D47-97DA-95008908DB63}" dt="2020-10-18T20:51:02.581" v="170" actId="167"/>
        <pc:sldMkLst>
          <pc:docMk/>
          <pc:sldMk cId="0" sldId="265"/>
        </pc:sldMkLst>
        <pc:spChg chg="mod">
          <ac:chgData name="Koh, Linda Mei Lin" userId="a0e7f40d-70cd-4b8f-aa27-67c7246dba12" providerId="ADAL" clId="{66A68C1F-E0A2-2D47-97DA-95008908DB63}" dt="2020-10-18T20:48:36.583" v="168" actId="14100"/>
          <ac:spMkLst>
            <pc:docMk/>
            <pc:sldMk cId="0" sldId="265"/>
            <ac:spMk id="3" creationId="{CA34827F-CA4B-0544-996A-5DE1A964C0B3}"/>
          </ac:spMkLst>
        </pc:spChg>
        <pc:spChg chg="add del mod">
          <ac:chgData name="Koh, Linda Mei Lin" userId="a0e7f40d-70cd-4b8f-aa27-67c7246dba12" providerId="ADAL" clId="{66A68C1F-E0A2-2D47-97DA-95008908DB63}" dt="2020-10-18T20:46:23.882" v="149" actId="478"/>
          <ac:spMkLst>
            <pc:docMk/>
            <pc:sldMk cId="0" sldId="265"/>
            <ac:spMk id="5" creationId="{7E95D716-3671-2B46-9B61-7EF7D15DDA63}"/>
          </ac:spMkLst>
        </pc:spChg>
        <pc:picChg chg="add mod modCrop">
          <ac:chgData name="Koh, Linda Mei Lin" userId="a0e7f40d-70cd-4b8f-aa27-67c7246dba12" providerId="ADAL" clId="{66A68C1F-E0A2-2D47-97DA-95008908DB63}" dt="2020-10-18T20:51:02.581" v="170" actId="167"/>
          <ac:picMkLst>
            <pc:docMk/>
            <pc:sldMk cId="0" sldId="265"/>
            <ac:picMk id="6" creationId="{69AFF5FC-DC5C-0146-8193-7326CE048695}"/>
          </ac:picMkLst>
        </pc:picChg>
        <pc:picChg chg="del">
          <ac:chgData name="Koh, Linda Mei Lin" userId="a0e7f40d-70cd-4b8f-aa27-67c7246dba12" providerId="ADAL" clId="{66A68C1F-E0A2-2D47-97DA-95008908DB63}" dt="2020-10-18T20:46:17.275" v="147" actId="478"/>
          <ac:picMkLst>
            <pc:docMk/>
            <pc:sldMk cId="0" sldId="265"/>
            <ac:picMk id="24578" creationId="{7A5CFF43-F3E5-ED47-9F47-09F03F2F620B}"/>
          </ac:picMkLst>
        </pc:picChg>
        <pc:picChg chg="del">
          <ac:chgData name="Koh, Linda Mei Lin" userId="a0e7f40d-70cd-4b8f-aa27-67c7246dba12" providerId="ADAL" clId="{66A68C1F-E0A2-2D47-97DA-95008908DB63}" dt="2020-10-18T20:46:53.306" v="155" actId="478"/>
          <ac:picMkLst>
            <pc:docMk/>
            <pc:sldMk cId="0" sldId="265"/>
            <ac:picMk id="24579" creationId="{46AF2A71-8F0A-394D-BE95-D35F7EEDEE10}"/>
          </ac:picMkLst>
        </pc:picChg>
      </pc:sldChg>
      <pc:sldChg chg="addSp delSp modSp mod">
        <pc:chgData name="Koh, Linda Mei Lin" userId="a0e7f40d-70cd-4b8f-aa27-67c7246dba12" providerId="ADAL" clId="{66A68C1F-E0A2-2D47-97DA-95008908DB63}" dt="2020-10-18T23:38:24.032" v="307" actId="478"/>
        <pc:sldMkLst>
          <pc:docMk/>
          <pc:sldMk cId="0" sldId="266"/>
        </pc:sldMkLst>
        <pc:picChg chg="add del mod">
          <ac:chgData name="Koh, Linda Mei Lin" userId="a0e7f40d-70cd-4b8f-aa27-67c7246dba12" providerId="ADAL" clId="{66A68C1F-E0A2-2D47-97DA-95008908DB63}" dt="2020-10-18T18:11:55.887" v="6" actId="21"/>
          <ac:picMkLst>
            <pc:docMk/>
            <pc:sldMk cId="0" sldId="266"/>
            <ac:picMk id="4" creationId="{D224BB85-CAA8-8142-B799-E6C446C40097}"/>
          </ac:picMkLst>
        </pc:picChg>
        <pc:picChg chg="add mod modCrop">
          <ac:chgData name="Koh, Linda Mei Lin" userId="a0e7f40d-70cd-4b8f-aa27-67c7246dba12" providerId="ADAL" clId="{66A68C1F-E0A2-2D47-97DA-95008908DB63}" dt="2020-10-18T23:38:20.808" v="306" actId="1076"/>
          <ac:picMkLst>
            <pc:docMk/>
            <pc:sldMk cId="0" sldId="266"/>
            <ac:picMk id="6" creationId="{07682542-7349-0146-AABB-756D80836B07}"/>
          </ac:picMkLst>
        </pc:picChg>
        <pc:picChg chg="del mod">
          <ac:chgData name="Koh, Linda Mei Lin" userId="a0e7f40d-70cd-4b8f-aa27-67c7246dba12" providerId="ADAL" clId="{66A68C1F-E0A2-2D47-97DA-95008908DB63}" dt="2020-10-18T23:38:24.032" v="307" actId="478"/>
          <ac:picMkLst>
            <pc:docMk/>
            <pc:sldMk cId="0" sldId="266"/>
            <ac:picMk id="25602" creationId="{FC964102-77C3-A044-B0B8-C9771B1E6E59}"/>
          </ac:picMkLst>
        </pc:picChg>
        <pc:picChg chg="del mod">
          <ac:chgData name="Koh, Linda Mei Lin" userId="a0e7f40d-70cd-4b8f-aa27-67c7246dba12" providerId="ADAL" clId="{66A68C1F-E0A2-2D47-97DA-95008908DB63}" dt="2020-10-18T23:37:15.405" v="294" actId="478"/>
          <ac:picMkLst>
            <pc:docMk/>
            <pc:sldMk cId="0" sldId="266"/>
            <ac:picMk id="25608" creationId="{F6D5125D-85E1-B049-814A-7AC3BC8185E4}"/>
          </ac:picMkLst>
        </pc:picChg>
      </pc:sldChg>
      <pc:sldChg chg="addSp delSp modSp mod">
        <pc:chgData name="Koh, Linda Mei Lin" userId="a0e7f40d-70cd-4b8f-aa27-67c7246dba12" providerId="ADAL" clId="{66A68C1F-E0A2-2D47-97DA-95008908DB63}" dt="2020-10-18T23:31:11.915" v="243" actId="688"/>
        <pc:sldMkLst>
          <pc:docMk/>
          <pc:sldMk cId="0" sldId="267"/>
        </pc:sldMkLst>
        <pc:spChg chg="mod">
          <ac:chgData name="Koh, Linda Mei Lin" userId="a0e7f40d-70cd-4b8f-aa27-67c7246dba12" providerId="ADAL" clId="{66A68C1F-E0A2-2D47-97DA-95008908DB63}" dt="2020-10-18T23:30:39.971" v="238" actId="1076"/>
          <ac:spMkLst>
            <pc:docMk/>
            <pc:sldMk cId="0" sldId="267"/>
            <ac:spMk id="5" creationId="{86072F2D-D37C-CF4A-A130-3200FC7BBE54}"/>
          </ac:spMkLst>
        </pc:spChg>
        <pc:picChg chg="add del mod modCrop">
          <ac:chgData name="Koh, Linda Mei Lin" userId="a0e7f40d-70cd-4b8f-aa27-67c7246dba12" providerId="ADAL" clId="{66A68C1F-E0A2-2D47-97DA-95008908DB63}" dt="2020-10-18T23:30:24.073" v="235" actId="478"/>
          <ac:picMkLst>
            <pc:docMk/>
            <pc:sldMk cId="0" sldId="267"/>
            <ac:picMk id="3" creationId="{CA6A6563-0186-2D49-B638-5575415E12E4}"/>
          </ac:picMkLst>
        </pc:picChg>
        <pc:picChg chg="add mod modCrop">
          <ac:chgData name="Koh, Linda Mei Lin" userId="a0e7f40d-70cd-4b8f-aa27-67c7246dba12" providerId="ADAL" clId="{66A68C1F-E0A2-2D47-97DA-95008908DB63}" dt="2020-10-18T23:31:11.915" v="243" actId="688"/>
          <ac:picMkLst>
            <pc:docMk/>
            <pc:sldMk cId="0" sldId="267"/>
            <ac:picMk id="7" creationId="{EB1878A4-E2A7-6049-9BB9-3ACA6912B836}"/>
          </ac:picMkLst>
        </pc:picChg>
        <pc:picChg chg="del">
          <ac:chgData name="Koh, Linda Mei Lin" userId="a0e7f40d-70cd-4b8f-aa27-67c7246dba12" providerId="ADAL" clId="{66A68C1F-E0A2-2D47-97DA-95008908DB63}" dt="2020-10-18T23:28:34.644" v="216" actId="478"/>
          <ac:picMkLst>
            <pc:docMk/>
            <pc:sldMk cId="0" sldId="267"/>
            <ac:picMk id="40963" creationId="{A0986FC9-C8FF-4E40-9756-B8B85783D983}"/>
          </ac:picMkLst>
        </pc:picChg>
      </pc:sldChg>
      <pc:sldChg chg="addSp delSp modSp mod">
        <pc:chgData name="Koh, Linda Mei Lin" userId="a0e7f40d-70cd-4b8f-aa27-67c7246dba12" providerId="ADAL" clId="{66A68C1F-E0A2-2D47-97DA-95008908DB63}" dt="2020-10-18T23:44:04.085" v="351" actId="1076"/>
        <pc:sldMkLst>
          <pc:docMk/>
          <pc:sldMk cId="0" sldId="268"/>
        </pc:sldMkLst>
        <pc:spChg chg="mod">
          <ac:chgData name="Koh, Linda Mei Lin" userId="a0e7f40d-70cd-4b8f-aa27-67c7246dba12" providerId="ADAL" clId="{66A68C1F-E0A2-2D47-97DA-95008908DB63}" dt="2020-10-18T23:44:04.085" v="351" actId="1076"/>
          <ac:spMkLst>
            <pc:docMk/>
            <pc:sldMk cId="0" sldId="268"/>
            <ac:spMk id="3" creationId="{6848637D-E909-D642-8F59-4771B03F067B}"/>
          </ac:spMkLst>
        </pc:spChg>
        <pc:picChg chg="add mod modCrop">
          <ac:chgData name="Koh, Linda Mei Lin" userId="a0e7f40d-70cd-4b8f-aa27-67c7246dba12" providerId="ADAL" clId="{66A68C1F-E0A2-2D47-97DA-95008908DB63}" dt="2020-10-18T23:41:57.968" v="339" actId="688"/>
          <ac:picMkLst>
            <pc:docMk/>
            <pc:sldMk cId="0" sldId="268"/>
            <ac:picMk id="2" creationId="{CE65D760-A95E-E641-B781-1F6CB5ED91EB}"/>
          </ac:picMkLst>
        </pc:picChg>
        <pc:picChg chg="add mod modCrop">
          <ac:chgData name="Koh, Linda Mei Lin" userId="a0e7f40d-70cd-4b8f-aa27-67c7246dba12" providerId="ADAL" clId="{66A68C1F-E0A2-2D47-97DA-95008908DB63}" dt="2020-10-18T23:43:41.251" v="350" actId="688"/>
          <ac:picMkLst>
            <pc:docMk/>
            <pc:sldMk cId="0" sldId="268"/>
            <ac:picMk id="4" creationId="{AB734073-0C44-794F-8F76-5C9753CC5BA8}"/>
          </ac:picMkLst>
        </pc:picChg>
        <pc:picChg chg="del">
          <ac:chgData name="Koh, Linda Mei Lin" userId="a0e7f40d-70cd-4b8f-aa27-67c7246dba12" providerId="ADAL" clId="{66A68C1F-E0A2-2D47-97DA-95008908DB63}" dt="2020-10-18T23:39:11.293" v="310" actId="478"/>
          <ac:picMkLst>
            <pc:docMk/>
            <pc:sldMk cId="0" sldId="268"/>
            <ac:picMk id="43011" creationId="{88B4A3CC-FB7F-C447-B8DE-111001799368}"/>
          </ac:picMkLst>
        </pc:picChg>
        <pc:picChg chg="del">
          <ac:chgData name="Koh, Linda Mei Lin" userId="a0e7f40d-70cd-4b8f-aa27-67c7246dba12" providerId="ADAL" clId="{66A68C1F-E0A2-2D47-97DA-95008908DB63}" dt="2020-10-18T23:39:05.954" v="308" actId="478"/>
          <ac:picMkLst>
            <pc:docMk/>
            <pc:sldMk cId="0" sldId="268"/>
            <ac:picMk id="47106" creationId="{82CF3F4A-2548-AE41-A871-DA6CFCE724A5}"/>
          </ac:picMkLst>
        </pc:picChg>
      </pc:sldChg>
      <pc:sldChg chg="addSp delSp modSp mod">
        <pc:chgData name="Koh, Linda Mei Lin" userId="a0e7f40d-70cd-4b8f-aa27-67c7246dba12" providerId="ADAL" clId="{66A68C1F-E0A2-2D47-97DA-95008908DB63}" dt="2020-10-18T20:39:20.230" v="141" actId="1076"/>
        <pc:sldMkLst>
          <pc:docMk/>
          <pc:sldMk cId="0" sldId="269"/>
        </pc:sldMkLst>
        <pc:spChg chg="mod">
          <ac:chgData name="Koh, Linda Mei Lin" userId="a0e7f40d-70cd-4b8f-aa27-67c7246dba12" providerId="ADAL" clId="{66A68C1F-E0A2-2D47-97DA-95008908DB63}" dt="2020-10-18T20:38:39.478" v="131" actId="1076"/>
          <ac:spMkLst>
            <pc:docMk/>
            <pc:sldMk cId="0" sldId="269"/>
            <ac:spMk id="3" creationId="{BFA59FB6-3E9C-0E4E-B279-6662853D1720}"/>
          </ac:spMkLst>
        </pc:spChg>
        <pc:picChg chg="add mod modCrop">
          <ac:chgData name="Koh, Linda Mei Lin" userId="a0e7f40d-70cd-4b8f-aa27-67c7246dba12" providerId="ADAL" clId="{66A68C1F-E0A2-2D47-97DA-95008908DB63}" dt="2020-10-18T20:39:20.230" v="141" actId="1076"/>
          <ac:picMkLst>
            <pc:docMk/>
            <pc:sldMk cId="0" sldId="269"/>
            <ac:picMk id="4" creationId="{74754AF8-C6D3-1044-97FA-072E7270F405}"/>
          </ac:picMkLst>
        </pc:picChg>
        <pc:picChg chg="del">
          <ac:chgData name="Koh, Linda Mei Lin" userId="a0e7f40d-70cd-4b8f-aa27-67c7246dba12" providerId="ADAL" clId="{66A68C1F-E0A2-2D47-97DA-95008908DB63}" dt="2020-10-18T20:37:16.971" v="119" actId="478"/>
          <ac:picMkLst>
            <pc:docMk/>
            <pc:sldMk cId="0" sldId="269"/>
            <ac:picMk id="51202" creationId="{BD6B4461-3BFA-B74E-895E-0BA9B0E46D94}"/>
          </ac:picMkLst>
        </pc:picChg>
      </pc:sldChg>
      <pc:sldChg chg="addSp delSp modSp mod">
        <pc:chgData name="Koh, Linda Mei Lin" userId="a0e7f40d-70cd-4b8f-aa27-67c7246dba12" providerId="ADAL" clId="{66A68C1F-E0A2-2D47-97DA-95008908DB63}" dt="2020-10-19T00:07:59.962" v="551" actId="1076"/>
        <pc:sldMkLst>
          <pc:docMk/>
          <pc:sldMk cId="0" sldId="270"/>
        </pc:sldMkLst>
        <pc:spChg chg="mod">
          <ac:chgData name="Koh, Linda Mei Lin" userId="a0e7f40d-70cd-4b8f-aa27-67c7246dba12" providerId="ADAL" clId="{66A68C1F-E0A2-2D47-97DA-95008908DB63}" dt="2020-10-19T00:07:59.962" v="551" actId="1076"/>
          <ac:spMkLst>
            <pc:docMk/>
            <pc:sldMk cId="0" sldId="270"/>
            <ac:spMk id="3" creationId="{A85932C9-DBCF-8E49-A279-C7250B16EB32}"/>
          </ac:spMkLst>
        </pc:spChg>
        <pc:picChg chg="add mod modCrop">
          <ac:chgData name="Koh, Linda Mei Lin" userId="a0e7f40d-70cd-4b8f-aa27-67c7246dba12" providerId="ADAL" clId="{66A68C1F-E0A2-2D47-97DA-95008908DB63}" dt="2020-10-19T00:05:56.985" v="530" actId="14100"/>
          <ac:picMkLst>
            <pc:docMk/>
            <pc:sldMk cId="0" sldId="270"/>
            <ac:picMk id="4" creationId="{579AFA09-D7FC-9B4F-ADC8-E014229AD6E9}"/>
          </ac:picMkLst>
        </pc:picChg>
        <pc:picChg chg="add mod modCrop">
          <ac:chgData name="Koh, Linda Mei Lin" userId="a0e7f40d-70cd-4b8f-aa27-67c7246dba12" providerId="ADAL" clId="{66A68C1F-E0A2-2D47-97DA-95008908DB63}" dt="2020-10-19T00:07:54.013" v="550" actId="1076"/>
          <ac:picMkLst>
            <pc:docMk/>
            <pc:sldMk cId="0" sldId="270"/>
            <ac:picMk id="5" creationId="{198DF28D-3BDF-0B46-A78D-F0A74B4BD078}"/>
          </ac:picMkLst>
        </pc:picChg>
        <pc:picChg chg="mod">
          <ac:chgData name="Koh, Linda Mei Lin" userId="a0e7f40d-70cd-4b8f-aa27-67c7246dba12" providerId="ADAL" clId="{66A68C1F-E0A2-2D47-97DA-95008908DB63}" dt="2020-10-19T00:07:49.445" v="549" actId="1076"/>
          <ac:picMkLst>
            <pc:docMk/>
            <pc:sldMk cId="0" sldId="270"/>
            <ac:picMk id="53249" creationId="{EE268227-25AE-0F4E-BF99-176E1A13B3F0}"/>
          </ac:picMkLst>
        </pc:picChg>
        <pc:picChg chg="del">
          <ac:chgData name="Koh, Linda Mei Lin" userId="a0e7f40d-70cd-4b8f-aa27-67c7246dba12" providerId="ADAL" clId="{66A68C1F-E0A2-2D47-97DA-95008908DB63}" dt="2020-10-19T00:04:45.064" v="519" actId="478"/>
          <ac:picMkLst>
            <pc:docMk/>
            <pc:sldMk cId="0" sldId="270"/>
            <ac:picMk id="53250" creationId="{1D5CE43D-B31F-8E43-BD87-39D56B9EA71F}"/>
          </ac:picMkLst>
        </pc:picChg>
        <pc:picChg chg="del">
          <ac:chgData name="Koh, Linda Mei Lin" userId="a0e7f40d-70cd-4b8f-aa27-67c7246dba12" providerId="ADAL" clId="{66A68C1F-E0A2-2D47-97DA-95008908DB63}" dt="2020-10-19T00:06:43.897" v="532" actId="478"/>
          <ac:picMkLst>
            <pc:docMk/>
            <pc:sldMk cId="0" sldId="270"/>
            <ac:picMk id="53251" creationId="{C77ED9A9-92BF-3A4B-AA50-8EBCA6BA7457}"/>
          </ac:picMkLst>
        </pc:picChg>
      </pc:sldChg>
      <pc:sldChg chg="addSp delSp modSp mod">
        <pc:chgData name="Koh, Linda Mei Lin" userId="a0e7f40d-70cd-4b8f-aa27-67c7246dba12" providerId="ADAL" clId="{66A68C1F-E0A2-2D47-97DA-95008908DB63}" dt="2020-10-19T00:04:33.172" v="518" actId="14100"/>
        <pc:sldMkLst>
          <pc:docMk/>
          <pc:sldMk cId="0" sldId="271"/>
        </pc:sldMkLst>
        <pc:spChg chg="mod">
          <ac:chgData name="Koh, Linda Mei Lin" userId="a0e7f40d-70cd-4b8f-aa27-67c7246dba12" providerId="ADAL" clId="{66A68C1F-E0A2-2D47-97DA-95008908DB63}" dt="2020-10-19T00:03:11.555" v="509" actId="1076"/>
          <ac:spMkLst>
            <pc:docMk/>
            <pc:sldMk cId="0" sldId="271"/>
            <ac:spMk id="4" creationId="{B2BE088E-C632-DD47-A287-959E393AC792}"/>
          </ac:spMkLst>
        </pc:spChg>
        <pc:spChg chg="mod">
          <ac:chgData name="Koh, Linda Mei Lin" userId="a0e7f40d-70cd-4b8f-aa27-67c7246dba12" providerId="ADAL" clId="{66A68C1F-E0A2-2D47-97DA-95008908DB63}" dt="2020-10-19T00:04:27.729" v="517" actId="1076"/>
          <ac:spMkLst>
            <pc:docMk/>
            <pc:sldMk cId="0" sldId="271"/>
            <ac:spMk id="5" creationId="{BA94A231-21C9-154F-AA2F-B9CB5E7D5419}"/>
          </ac:spMkLst>
        </pc:spChg>
        <pc:spChg chg="add del mod">
          <ac:chgData name="Koh, Linda Mei Lin" userId="a0e7f40d-70cd-4b8f-aa27-67c7246dba12" providerId="ADAL" clId="{66A68C1F-E0A2-2D47-97DA-95008908DB63}" dt="2020-10-18T23:57:24.123" v="439" actId="478"/>
          <ac:spMkLst>
            <pc:docMk/>
            <pc:sldMk cId="0" sldId="271"/>
            <ac:spMk id="6" creationId="{0C7B780A-FC65-4248-982D-B3F275B2AECF}"/>
          </ac:spMkLst>
        </pc:spChg>
        <pc:spChg chg="del">
          <ac:chgData name="Koh, Linda Mei Lin" userId="a0e7f40d-70cd-4b8f-aa27-67c7246dba12" providerId="ADAL" clId="{66A68C1F-E0A2-2D47-97DA-95008908DB63}" dt="2020-10-18T23:57:15.494" v="435"/>
          <ac:spMkLst>
            <pc:docMk/>
            <pc:sldMk cId="0" sldId="271"/>
            <ac:spMk id="51202" creationId="{9DCB8372-F249-4E49-8332-79227B640EEA}"/>
          </ac:spMkLst>
        </pc:spChg>
        <pc:picChg chg="add del mod">
          <ac:chgData name="Koh, Linda Mei Lin" userId="a0e7f40d-70cd-4b8f-aa27-67c7246dba12" providerId="ADAL" clId="{66A68C1F-E0A2-2D47-97DA-95008908DB63}" dt="2020-10-18T23:57:19.698" v="438" actId="478"/>
          <ac:picMkLst>
            <pc:docMk/>
            <pc:sldMk cId="0" sldId="271"/>
            <ac:picMk id="3" creationId="{FA73FFDA-3AFF-F64D-AF4F-0DAE54FD393E}"/>
          </ac:picMkLst>
        </pc:picChg>
        <pc:picChg chg="add mod modCrop">
          <ac:chgData name="Koh, Linda Mei Lin" userId="a0e7f40d-70cd-4b8f-aa27-67c7246dba12" providerId="ADAL" clId="{66A68C1F-E0A2-2D47-97DA-95008908DB63}" dt="2020-10-19T00:03:01.469" v="505" actId="1076"/>
          <ac:picMkLst>
            <pc:docMk/>
            <pc:sldMk cId="0" sldId="271"/>
            <ac:picMk id="8" creationId="{691A737E-FC1B-9047-8F91-A0DED4B093D2}"/>
          </ac:picMkLst>
        </pc:picChg>
        <pc:picChg chg="add mod modCrop">
          <ac:chgData name="Koh, Linda Mei Lin" userId="a0e7f40d-70cd-4b8f-aa27-67c7246dba12" providerId="ADAL" clId="{66A68C1F-E0A2-2D47-97DA-95008908DB63}" dt="2020-10-19T00:04:33.172" v="518" actId="14100"/>
          <ac:picMkLst>
            <pc:docMk/>
            <pc:sldMk cId="0" sldId="271"/>
            <ac:picMk id="10" creationId="{42996A39-C603-8342-9673-35A1F5225394}"/>
          </ac:picMkLst>
        </pc:picChg>
        <pc:picChg chg="del">
          <ac:chgData name="Koh, Linda Mei Lin" userId="a0e7f40d-70cd-4b8f-aa27-67c7246dba12" providerId="ADAL" clId="{66A68C1F-E0A2-2D47-97DA-95008908DB63}" dt="2020-10-18T23:58:29.261" v="454" actId="478"/>
          <ac:picMkLst>
            <pc:docMk/>
            <pc:sldMk cId="0" sldId="271"/>
            <ac:picMk id="52226" creationId="{F9754122-1BCA-8D4E-B1F8-F53962C20487}"/>
          </ac:picMkLst>
        </pc:picChg>
        <pc:picChg chg="del">
          <ac:chgData name="Koh, Linda Mei Lin" userId="a0e7f40d-70cd-4b8f-aa27-67c7246dba12" providerId="ADAL" clId="{66A68C1F-E0A2-2D47-97DA-95008908DB63}" dt="2020-10-18T23:58:16.769" v="452" actId="478"/>
          <ac:picMkLst>
            <pc:docMk/>
            <pc:sldMk cId="0" sldId="271"/>
            <ac:picMk id="52228" creationId="{AF00492F-E75F-054A-BC30-467D8BCE75C1}"/>
          </ac:picMkLst>
        </pc:picChg>
        <pc:picChg chg="mod modCrop">
          <ac:chgData name="Koh, Linda Mei Lin" userId="a0e7f40d-70cd-4b8f-aa27-67c7246dba12" providerId="ADAL" clId="{66A68C1F-E0A2-2D47-97DA-95008908DB63}" dt="2020-10-19T00:03:07.624" v="507" actId="1076"/>
          <ac:picMkLst>
            <pc:docMk/>
            <pc:sldMk cId="0" sldId="271"/>
            <ac:picMk id="52230" creationId="{217858D8-3338-D743-B505-47EBC6CC412C}"/>
          </ac:picMkLst>
        </pc:picChg>
        <pc:picChg chg="del mod">
          <ac:chgData name="Koh, Linda Mei Lin" userId="a0e7f40d-70cd-4b8f-aa27-67c7246dba12" providerId="ADAL" clId="{66A68C1F-E0A2-2D47-97DA-95008908DB63}" dt="2020-10-18T23:58:43.032" v="459" actId="478"/>
          <ac:picMkLst>
            <pc:docMk/>
            <pc:sldMk cId="0" sldId="271"/>
            <ac:picMk id="52232" creationId="{B4612B9F-05B4-3940-85E9-F40F40D266C4}"/>
          </ac:picMkLst>
        </pc:picChg>
        <pc:picChg chg="mod">
          <ac:chgData name="Koh, Linda Mei Lin" userId="a0e7f40d-70cd-4b8f-aa27-67c7246dba12" providerId="ADAL" clId="{66A68C1F-E0A2-2D47-97DA-95008908DB63}" dt="2020-10-19T00:03:54.157" v="516" actId="1076"/>
          <ac:picMkLst>
            <pc:docMk/>
            <pc:sldMk cId="0" sldId="271"/>
            <ac:picMk id="52234" creationId="{2723538E-6EFE-1C4F-B5E3-D4A8BF48A0E1}"/>
          </ac:picMkLst>
        </pc:picChg>
      </pc:sldChg>
      <pc:sldChg chg="addSp modSp mod">
        <pc:chgData name="Koh, Linda Mei Lin" userId="a0e7f40d-70cd-4b8f-aa27-67c7246dba12" providerId="ADAL" clId="{66A68C1F-E0A2-2D47-97DA-95008908DB63}" dt="2020-10-18T23:35:56.913" v="280" actId="1076"/>
        <pc:sldMkLst>
          <pc:docMk/>
          <pc:sldMk cId="0" sldId="274"/>
        </pc:sldMkLst>
        <pc:spChg chg="mod">
          <ac:chgData name="Koh, Linda Mei Lin" userId="a0e7f40d-70cd-4b8f-aa27-67c7246dba12" providerId="ADAL" clId="{66A68C1F-E0A2-2D47-97DA-95008908DB63}" dt="2020-10-18T23:35:37.733" v="276" actId="20577"/>
          <ac:spMkLst>
            <pc:docMk/>
            <pc:sldMk cId="0" sldId="274"/>
            <ac:spMk id="2" creationId="{60BE116D-8C02-2F49-9B25-8382017D013C}"/>
          </ac:spMkLst>
        </pc:spChg>
        <pc:spChg chg="mod">
          <ac:chgData name="Koh, Linda Mei Lin" userId="a0e7f40d-70cd-4b8f-aa27-67c7246dba12" providerId="ADAL" clId="{66A68C1F-E0A2-2D47-97DA-95008908DB63}" dt="2020-10-18T23:33:40.619" v="246" actId="1076"/>
          <ac:spMkLst>
            <pc:docMk/>
            <pc:sldMk cId="0" sldId="274"/>
            <ac:spMk id="3" creationId="{F66FB227-9B35-2B47-B545-D86C6A1F885F}"/>
          </ac:spMkLst>
        </pc:spChg>
        <pc:spChg chg="mod">
          <ac:chgData name="Koh, Linda Mei Lin" userId="a0e7f40d-70cd-4b8f-aa27-67c7246dba12" providerId="ADAL" clId="{66A68C1F-E0A2-2D47-97DA-95008908DB63}" dt="2020-10-18T23:35:26.051" v="267" actId="1076"/>
          <ac:spMkLst>
            <pc:docMk/>
            <pc:sldMk cId="0" sldId="274"/>
            <ac:spMk id="38915" creationId="{4961D027-517E-2249-92FC-9A20E696177E}"/>
          </ac:spMkLst>
        </pc:spChg>
        <pc:picChg chg="add mod modCrop">
          <ac:chgData name="Koh, Linda Mei Lin" userId="a0e7f40d-70cd-4b8f-aa27-67c7246dba12" providerId="ADAL" clId="{66A68C1F-E0A2-2D47-97DA-95008908DB63}" dt="2020-10-18T23:35:56.913" v="280" actId="1076"/>
          <ac:picMkLst>
            <pc:docMk/>
            <pc:sldMk cId="0" sldId="274"/>
            <ac:picMk id="4" creationId="{F4561F8A-CA02-A14C-B115-247F311D697E}"/>
          </ac:picMkLst>
        </pc:picChg>
      </pc:sldChg>
      <pc:sldChg chg="addSp delSp modSp mod">
        <pc:chgData name="Koh, Linda Mei Lin" userId="a0e7f40d-70cd-4b8f-aa27-67c7246dba12" providerId="ADAL" clId="{66A68C1F-E0A2-2D47-97DA-95008908DB63}" dt="2020-10-18T23:48:52.800" v="371" actId="1076"/>
        <pc:sldMkLst>
          <pc:docMk/>
          <pc:sldMk cId="0" sldId="275"/>
        </pc:sldMkLst>
        <pc:spChg chg="mod">
          <ac:chgData name="Koh, Linda Mei Lin" userId="a0e7f40d-70cd-4b8f-aa27-67c7246dba12" providerId="ADAL" clId="{66A68C1F-E0A2-2D47-97DA-95008908DB63}" dt="2020-10-18T23:47:54.903" v="357" actId="1076"/>
          <ac:spMkLst>
            <pc:docMk/>
            <pc:sldMk cId="0" sldId="275"/>
            <ac:spMk id="2" creationId="{72E44847-5313-7640-B33E-8FED38BFA77A}"/>
          </ac:spMkLst>
        </pc:spChg>
        <pc:picChg chg="del">
          <ac:chgData name="Koh, Linda Mei Lin" userId="a0e7f40d-70cd-4b8f-aa27-67c7246dba12" providerId="ADAL" clId="{66A68C1F-E0A2-2D47-97DA-95008908DB63}" dt="2020-10-18T23:48:00.546" v="360" actId="478"/>
          <ac:picMkLst>
            <pc:docMk/>
            <pc:sldMk cId="0" sldId="275"/>
            <ac:picMk id="4" creationId="{3225EAC4-9217-AB4A-922E-F51A5EE66E8E}"/>
          </ac:picMkLst>
        </pc:picChg>
        <pc:picChg chg="add del mod">
          <ac:chgData name="Koh, Linda Mei Lin" userId="a0e7f40d-70cd-4b8f-aa27-67c7246dba12" providerId="ADAL" clId="{66A68C1F-E0A2-2D47-97DA-95008908DB63}" dt="2020-10-18T20:46:10.661" v="145" actId="21"/>
          <ac:picMkLst>
            <pc:docMk/>
            <pc:sldMk cId="0" sldId="275"/>
            <ac:picMk id="6" creationId="{37E21D60-0973-EC4F-93BB-848ED2D0196E}"/>
          </ac:picMkLst>
        </pc:picChg>
        <pc:picChg chg="add mod modCrop">
          <ac:chgData name="Koh, Linda Mei Lin" userId="a0e7f40d-70cd-4b8f-aa27-67c7246dba12" providerId="ADAL" clId="{66A68C1F-E0A2-2D47-97DA-95008908DB63}" dt="2020-10-18T23:48:52.800" v="371" actId="1076"/>
          <ac:picMkLst>
            <pc:docMk/>
            <pc:sldMk cId="0" sldId="275"/>
            <ac:picMk id="7" creationId="{6D8E7545-CC1E-364D-9D99-DA6D119180A3}"/>
          </ac:picMkLst>
        </pc:picChg>
      </pc:sldChg>
    </pc:docChg>
  </pc:docChgLst>
  <pc:docChgLst>
    <pc:chgData name="Koh, Linda Mei Lin" userId="a0e7f40d-70cd-4b8f-aa27-67c7246dba12" providerId="ADAL" clId="{4D6DA880-E052-1D46-90B4-E2F6BE6920DB}"/>
    <pc:docChg chg="modSld">
      <pc:chgData name="Koh, Linda Mei Lin" userId="a0e7f40d-70cd-4b8f-aa27-67c7246dba12" providerId="ADAL" clId="{4D6DA880-E052-1D46-90B4-E2F6BE6920DB}" dt="2020-09-07T01:43:12.591" v="155" actId="1076"/>
      <pc:docMkLst>
        <pc:docMk/>
      </pc:docMkLst>
      <pc:sldChg chg="addSp delSp modSp modAnim">
        <pc:chgData name="Koh, Linda Mei Lin" userId="a0e7f40d-70cd-4b8f-aa27-67c7246dba12" providerId="ADAL" clId="{4D6DA880-E052-1D46-90B4-E2F6BE6920DB}" dt="2020-09-06T22:31:21.807" v="64" actId="20577"/>
        <pc:sldMkLst>
          <pc:docMk/>
          <pc:sldMk cId="0" sldId="261"/>
        </pc:sldMkLst>
        <pc:spChg chg="add del mod">
          <ac:chgData name="Koh, Linda Mei Lin" userId="a0e7f40d-70cd-4b8f-aa27-67c7246dba12" providerId="ADAL" clId="{4D6DA880-E052-1D46-90B4-E2F6BE6920DB}" dt="2020-09-06T22:30:49.167" v="30" actId="478"/>
          <ac:spMkLst>
            <pc:docMk/>
            <pc:sldMk cId="0" sldId="261"/>
            <ac:spMk id="2" creationId="{27527EFD-E837-6640-9C9C-39E648B07DEA}"/>
          </ac:spMkLst>
        </pc:spChg>
        <pc:spChg chg="add del mod">
          <ac:chgData name="Koh, Linda Mei Lin" userId="a0e7f40d-70cd-4b8f-aa27-67c7246dba12" providerId="ADAL" clId="{4D6DA880-E052-1D46-90B4-E2F6BE6920DB}" dt="2020-09-06T22:31:21.807" v="64" actId="20577"/>
          <ac:spMkLst>
            <pc:docMk/>
            <pc:sldMk cId="0" sldId="261"/>
            <ac:spMk id="3" creationId="{4269F8F2-6D2A-D541-B4C6-051FD0D80555}"/>
          </ac:spMkLst>
        </pc:spChg>
      </pc:sldChg>
      <pc:sldChg chg="modSp">
        <pc:chgData name="Koh, Linda Mei Lin" userId="a0e7f40d-70cd-4b8f-aa27-67c7246dba12" providerId="ADAL" clId="{4D6DA880-E052-1D46-90B4-E2F6BE6920DB}" dt="2020-09-07T01:35:26.074" v="70" actId="20577"/>
        <pc:sldMkLst>
          <pc:docMk/>
          <pc:sldMk cId="0" sldId="264"/>
        </pc:sldMkLst>
        <pc:spChg chg="mod">
          <ac:chgData name="Koh, Linda Mei Lin" userId="a0e7f40d-70cd-4b8f-aa27-67c7246dba12" providerId="ADAL" clId="{4D6DA880-E052-1D46-90B4-E2F6BE6920DB}" dt="2020-09-07T01:35:26.074" v="70" actId="20577"/>
          <ac:spMkLst>
            <pc:docMk/>
            <pc:sldMk cId="0" sldId="264"/>
            <ac:spMk id="3" creationId="{BD48DCB3-4EC0-F44A-A140-4C00F6775C71}"/>
          </ac:spMkLst>
        </pc:spChg>
      </pc:sldChg>
      <pc:sldChg chg="modSp mod">
        <pc:chgData name="Koh, Linda Mei Lin" userId="a0e7f40d-70cd-4b8f-aa27-67c7246dba12" providerId="ADAL" clId="{4D6DA880-E052-1D46-90B4-E2F6BE6920DB}" dt="2020-09-07T01:43:12.591" v="155" actId="1076"/>
        <pc:sldMkLst>
          <pc:docMk/>
          <pc:sldMk cId="0" sldId="270"/>
        </pc:sldMkLst>
        <pc:spChg chg="mod">
          <ac:chgData name="Koh, Linda Mei Lin" userId="a0e7f40d-70cd-4b8f-aa27-67c7246dba12" providerId="ADAL" clId="{4D6DA880-E052-1D46-90B4-E2F6BE6920DB}" dt="2020-09-07T01:42:45.364" v="153" actId="1076"/>
          <ac:spMkLst>
            <pc:docMk/>
            <pc:sldMk cId="0" sldId="270"/>
            <ac:spMk id="3" creationId="{A85932C9-DBCF-8E49-A279-C7250B16EB32}"/>
          </ac:spMkLst>
        </pc:spChg>
        <pc:picChg chg="mod">
          <ac:chgData name="Koh, Linda Mei Lin" userId="a0e7f40d-70cd-4b8f-aa27-67c7246dba12" providerId="ADAL" clId="{4D6DA880-E052-1D46-90B4-E2F6BE6920DB}" dt="2020-09-07T01:43:12.591" v="155" actId="1076"/>
          <ac:picMkLst>
            <pc:docMk/>
            <pc:sldMk cId="0" sldId="270"/>
            <ac:picMk id="53250" creationId="{1D5CE43D-B31F-8E43-BD87-39D56B9EA71F}"/>
          </ac:picMkLst>
        </pc:picChg>
        <pc:picChg chg="mod">
          <ac:chgData name="Koh, Linda Mei Lin" userId="a0e7f40d-70cd-4b8f-aa27-67c7246dba12" providerId="ADAL" clId="{4D6DA880-E052-1D46-90B4-E2F6BE6920DB}" dt="2020-09-07T01:42:50.511" v="154" actId="1076"/>
          <ac:picMkLst>
            <pc:docMk/>
            <pc:sldMk cId="0" sldId="270"/>
            <ac:picMk id="53251" creationId="{C77ED9A9-92BF-3A4B-AA50-8EBCA6BA7457}"/>
          </ac:picMkLst>
        </pc:picChg>
      </pc:sldChg>
      <pc:sldChg chg="modNotesTx">
        <pc:chgData name="Koh, Linda Mei Lin" userId="a0e7f40d-70cd-4b8f-aa27-67c7246dba12" providerId="ADAL" clId="{4D6DA880-E052-1D46-90B4-E2F6BE6920DB}" dt="2020-09-07T01:41:11.964" v="122" actId="20577"/>
        <pc:sldMkLst>
          <pc:docMk/>
          <pc:sldMk cId="0" sldId="275"/>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04CD4A-C94B-4644-BA74-940D9B8D8189}" type="doc">
      <dgm:prSet loTypeId="urn:microsoft.com/office/officeart/2005/8/layout/vList3#1" loCatId="list" qsTypeId="urn:microsoft.com/office/officeart/2005/8/quickstyle/simple1" qsCatId="simple" csTypeId="urn:microsoft.com/office/officeart/2005/8/colors/colorful2" csCatId="colorful" phldr="1"/>
      <dgm:spPr/>
    </dgm:pt>
    <dgm:pt modelId="{BEFEFB9C-D9A3-4271-B32D-4A5367C28FE9}">
      <dgm:prSet phldrT="[Text]" custT="1"/>
      <dgm:spPr/>
      <dgm:t>
        <a:bodyPr/>
        <a:lstStyle/>
        <a:p>
          <a:r>
            <a:rPr lang="en-US" sz="3600" b="1" dirty="0">
              <a:effectLst>
                <a:outerShdw blurRad="50800" dist="38100" dir="13500000" algn="br" rotWithShape="0">
                  <a:prstClr val="black">
                    <a:alpha val="40000"/>
                  </a:prstClr>
                </a:outerShdw>
              </a:effectLst>
              <a:latin typeface="Arial Narrow" pitchFamily="34" charset="0"/>
            </a:rPr>
            <a:t>Boys need more active approach to activities</a:t>
          </a:r>
        </a:p>
      </dgm:t>
    </dgm:pt>
    <dgm:pt modelId="{0A3FC7B4-962C-49FF-B811-C2CFDCB0931E}" type="parTrans" cxnId="{80B7884C-2DC4-4B7E-862D-6216E3A1994F}">
      <dgm:prSet/>
      <dgm:spPr/>
      <dgm:t>
        <a:bodyPr/>
        <a:lstStyle/>
        <a:p>
          <a:endParaRPr lang="en-US"/>
        </a:p>
      </dgm:t>
    </dgm:pt>
    <dgm:pt modelId="{883D9413-E240-4577-9225-E2010EB41372}" type="sibTrans" cxnId="{80B7884C-2DC4-4B7E-862D-6216E3A1994F}">
      <dgm:prSet/>
      <dgm:spPr/>
      <dgm:t>
        <a:bodyPr/>
        <a:lstStyle/>
        <a:p>
          <a:endParaRPr lang="en-US"/>
        </a:p>
      </dgm:t>
    </dgm:pt>
    <dgm:pt modelId="{1E9F7B38-A0D5-470E-BBB3-B15C6A79802A}">
      <dgm:prSet phldrT="[Text]" custT="1"/>
      <dgm:spPr/>
      <dgm:t>
        <a:bodyPr/>
        <a:lstStyle/>
        <a:p>
          <a:r>
            <a:rPr lang="en-US" sz="3600" b="1" dirty="0">
              <a:effectLst>
                <a:outerShdw blurRad="50800" dist="76200" dir="13500000" algn="br" rotWithShape="0">
                  <a:prstClr val="black">
                    <a:alpha val="40000"/>
                  </a:prstClr>
                </a:outerShdw>
              </a:effectLst>
              <a:latin typeface="Arial Narrow" pitchFamily="34" charset="0"/>
            </a:rPr>
            <a:t>Boys need positive role models</a:t>
          </a:r>
          <a:endParaRPr lang="en-US" sz="3200" b="1" dirty="0">
            <a:effectLst>
              <a:outerShdw blurRad="50800" dist="76200" dir="13500000" algn="br" rotWithShape="0">
                <a:prstClr val="black">
                  <a:alpha val="40000"/>
                </a:prstClr>
              </a:outerShdw>
            </a:effectLst>
            <a:latin typeface="Arial Narrow" pitchFamily="34" charset="0"/>
          </a:endParaRPr>
        </a:p>
      </dgm:t>
    </dgm:pt>
    <dgm:pt modelId="{CB4E0988-9124-4CB3-8ED1-1F32504EEE7C}" type="parTrans" cxnId="{C1C7E236-D06F-4C20-ACA9-6F86FCC48DAD}">
      <dgm:prSet/>
      <dgm:spPr/>
      <dgm:t>
        <a:bodyPr/>
        <a:lstStyle/>
        <a:p>
          <a:endParaRPr lang="en-US"/>
        </a:p>
      </dgm:t>
    </dgm:pt>
    <dgm:pt modelId="{500B3BEC-6DE0-429E-AF7F-231C52307C46}" type="sibTrans" cxnId="{C1C7E236-D06F-4C20-ACA9-6F86FCC48DAD}">
      <dgm:prSet/>
      <dgm:spPr/>
      <dgm:t>
        <a:bodyPr/>
        <a:lstStyle/>
        <a:p>
          <a:endParaRPr lang="en-US"/>
        </a:p>
      </dgm:t>
    </dgm:pt>
    <dgm:pt modelId="{DE4B666E-918D-406E-9BE6-07DF93584EA8}">
      <dgm:prSet phldrT="[Text]" custT="1"/>
      <dgm:spPr/>
      <dgm:t>
        <a:bodyPr/>
        <a:lstStyle/>
        <a:p>
          <a:r>
            <a:rPr lang="en-US" sz="3200" b="1" dirty="0">
              <a:solidFill>
                <a:srgbClr val="002060"/>
              </a:solidFill>
              <a:effectLst/>
              <a:latin typeface="Bodoni MT Condensed" pitchFamily="18" charset="0"/>
            </a:rPr>
            <a:t>Boys need male leaders to mentor and foster spiritual growth</a:t>
          </a:r>
        </a:p>
      </dgm:t>
    </dgm:pt>
    <dgm:pt modelId="{1F55246E-293E-47FF-B9C0-96C0A2CEAD0D}" type="parTrans" cxnId="{BBF1DD56-846E-490E-BC03-E095C97E947C}">
      <dgm:prSet/>
      <dgm:spPr/>
      <dgm:t>
        <a:bodyPr/>
        <a:lstStyle/>
        <a:p>
          <a:endParaRPr lang="en-US"/>
        </a:p>
      </dgm:t>
    </dgm:pt>
    <dgm:pt modelId="{953B2E20-37E3-425B-A3F8-0572422CAFE5}" type="sibTrans" cxnId="{BBF1DD56-846E-490E-BC03-E095C97E947C}">
      <dgm:prSet/>
      <dgm:spPr/>
      <dgm:t>
        <a:bodyPr/>
        <a:lstStyle/>
        <a:p>
          <a:endParaRPr lang="en-US"/>
        </a:p>
      </dgm:t>
    </dgm:pt>
    <dgm:pt modelId="{A0B8793B-6F52-45A8-82BC-707336B69165}" type="pres">
      <dgm:prSet presAssocID="{CD04CD4A-C94B-4644-BA74-940D9B8D8189}" presName="linearFlow" presStyleCnt="0">
        <dgm:presLayoutVars>
          <dgm:dir/>
          <dgm:resizeHandles val="exact"/>
        </dgm:presLayoutVars>
      </dgm:prSet>
      <dgm:spPr/>
    </dgm:pt>
    <dgm:pt modelId="{8F01FCEA-854A-41D7-B24B-C9BE8DBE9FF8}" type="pres">
      <dgm:prSet presAssocID="{BEFEFB9C-D9A3-4271-B32D-4A5367C28FE9}" presName="composite" presStyleCnt="0"/>
      <dgm:spPr/>
    </dgm:pt>
    <dgm:pt modelId="{F6DEEB6E-2D79-4317-9650-85BDD7B7D113}" type="pres">
      <dgm:prSet presAssocID="{BEFEFB9C-D9A3-4271-B32D-4A5367C28FE9}" presName="imgShp" presStyleLbl="fgImgPlace1" presStyleIdx="0" presStyleCnt="3" custScaleX="123815" custScaleY="93667"/>
      <dgm:spPr>
        <a:blipFill rotWithShape="0">
          <a:blip xmlns:r="http://schemas.openxmlformats.org/officeDocument/2006/relationships" r:embed="rId1"/>
          <a:stretch>
            <a:fillRect/>
          </a:stretch>
        </a:blipFill>
      </dgm:spPr>
    </dgm:pt>
    <dgm:pt modelId="{90D17F5C-90A2-44B7-960C-4C23EE1A74AC}" type="pres">
      <dgm:prSet presAssocID="{BEFEFB9C-D9A3-4271-B32D-4A5367C28FE9}" presName="txShp" presStyleLbl="node1" presStyleIdx="0" presStyleCnt="3" custScaleX="107362">
        <dgm:presLayoutVars>
          <dgm:bulletEnabled val="1"/>
        </dgm:presLayoutVars>
      </dgm:prSet>
      <dgm:spPr/>
    </dgm:pt>
    <dgm:pt modelId="{451233C4-D023-4F80-A1EE-B77576A8A7FB}" type="pres">
      <dgm:prSet presAssocID="{883D9413-E240-4577-9225-E2010EB41372}" presName="spacing" presStyleCnt="0"/>
      <dgm:spPr/>
    </dgm:pt>
    <dgm:pt modelId="{93A2CC40-17D7-42F6-BCB9-91FB5F60DFCD}" type="pres">
      <dgm:prSet presAssocID="{1E9F7B38-A0D5-470E-BBB3-B15C6A79802A}" presName="composite" presStyleCnt="0"/>
      <dgm:spPr/>
    </dgm:pt>
    <dgm:pt modelId="{20C5D26E-BA98-446B-AF3D-8547052079CB}" type="pres">
      <dgm:prSet presAssocID="{1E9F7B38-A0D5-470E-BBB3-B15C6A79802A}" presName="imgShp" presStyleLbl="fgImgPlace1" presStyleIdx="1" presStyleCnt="3" custScaleX="126461"/>
      <dgm:spPr>
        <a:blipFill rotWithShape="0">
          <a:blip xmlns:r="http://schemas.openxmlformats.org/officeDocument/2006/relationships" r:embed="rId2"/>
          <a:stretch>
            <a:fillRect/>
          </a:stretch>
        </a:blipFill>
      </dgm:spPr>
    </dgm:pt>
    <dgm:pt modelId="{BD24D3E4-28A7-4F3A-B7FE-668DA60DC5C6}" type="pres">
      <dgm:prSet presAssocID="{1E9F7B38-A0D5-470E-BBB3-B15C6A79802A}" presName="txShp" presStyleLbl="node1" presStyleIdx="1" presStyleCnt="3" custScaleX="104355">
        <dgm:presLayoutVars>
          <dgm:bulletEnabled val="1"/>
        </dgm:presLayoutVars>
      </dgm:prSet>
      <dgm:spPr/>
    </dgm:pt>
    <dgm:pt modelId="{AB626323-A5AF-409C-9490-4BF674460C84}" type="pres">
      <dgm:prSet presAssocID="{500B3BEC-6DE0-429E-AF7F-231C52307C46}" presName="spacing" presStyleCnt="0"/>
      <dgm:spPr/>
    </dgm:pt>
    <dgm:pt modelId="{27B15D04-1971-4246-8389-DEFD6038C5D7}" type="pres">
      <dgm:prSet presAssocID="{DE4B666E-918D-406E-9BE6-07DF93584EA8}" presName="composite" presStyleCnt="0"/>
      <dgm:spPr/>
    </dgm:pt>
    <dgm:pt modelId="{B3B6923A-2F16-46EE-BC26-4C948D8AE24C}" type="pres">
      <dgm:prSet presAssocID="{DE4B666E-918D-406E-9BE6-07DF93584EA8}" presName="imgShp" presStyleLbl="fgImgPlace1" presStyleIdx="2" presStyleCnt="3" custScaleX="114340"/>
      <dgm:spPr/>
    </dgm:pt>
    <dgm:pt modelId="{614AABCA-17D6-4BDA-995C-C4EA986174CD}" type="pres">
      <dgm:prSet presAssocID="{DE4B666E-918D-406E-9BE6-07DF93584EA8}" presName="txShp" presStyleLbl="node1" presStyleIdx="2" presStyleCnt="3" custScaleX="104355">
        <dgm:presLayoutVars>
          <dgm:bulletEnabled val="1"/>
        </dgm:presLayoutVars>
      </dgm:prSet>
      <dgm:spPr/>
    </dgm:pt>
  </dgm:ptLst>
  <dgm:cxnLst>
    <dgm:cxn modelId="{97B3B81B-6E05-F64D-AEC7-DF6C29EF3492}" type="presOf" srcId="{1E9F7B38-A0D5-470E-BBB3-B15C6A79802A}" destId="{BD24D3E4-28A7-4F3A-B7FE-668DA60DC5C6}" srcOrd="0" destOrd="0" presId="urn:microsoft.com/office/officeart/2005/8/layout/vList3#1"/>
    <dgm:cxn modelId="{C1C7E236-D06F-4C20-ACA9-6F86FCC48DAD}" srcId="{CD04CD4A-C94B-4644-BA74-940D9B8D8189}" destId="{1E9F7B38-A0D5-470E-BBB3-B15C6A79802A}" srcOrd="1" destOrd="0" parTransId="{CB4E0988-9124-4CB3-8ED1-1F32504EEE7C}" sibTransId="{500B3BEC-6DE0-429E-AF7F-231C52307C46}"/>
    <dgm:cxn modelId="{6019B641-C713-554A-BCE2-574AF564120B}" type="presOf" srcId="{BEFEFB9C-D9A3-4271-B32D-4A5367C28FE9}" destId="{90D17F5C-90A2-44B7-960C-4C23EE1A74AC}" srcOrd="0" destOrd="0" presId="urn:microsoft.com/office/officeart/2005/8/layout/vList3#1"/>
    <dgm:cxn modelId="{A3B94648-6BCE-6346-B137-0A28ACE1F88C}" type="presOf" srcId="{CD04CD4A-C94B-4644-BA74-940D9B8D8189}" destId="{A0B8793B-6F52-45A8-82BC-707336B69165}" srcOrd="0" destOrd="0" presId="urn:microsoft.com/office/officeart/2005/8/layout/vList3#1"/>
    <dgm:cxn modelId="{80B7884C-2DC4-4B7E-862D-6216E3A1994F}" srcId="{CD04CD4A-C94B-4644-BA74-940D9B8D8189}" destId="{BEFEFB9C-D9A3-4271-B32D-4A5367C28FE9}" srcOrd="0" destOrd="0" parTransId="{0A3FC7B4-962C-49FF-B811-C2CFDCB0931E}" sibTransId="{883D9413-E240-4577-9225-E2010EB41372}"/>
    <dgm:cxn modelId="{BBF1DD56-846E-490E-BC03-E095C97E947C}" srcId="{CD04CD4A-C94B-4644-BA74-940D9B8D8189}" destId="{DE4B666E-918D-406E-9BE6-07DF93584EA8}" srcOrd="2" destOrd="0" parTransId="{1F55246E-293E-47FF-B9C0-96C0A2CEAD0D}" sibTransId="{953B2E20-37E3-425B-A3F8-0572422CAFE5}"/>
    <dgm:cxn modelId="{CA058858-9902-D543-AEB6-D2919711B7A6}" type="presOf" srcId="{DE4B666E-918D-406E-9BE6-07DF93584EA8}" destId="{614AABCA-17D6-4BDA-995C-C4EA986174CD}" srcOrd="0" destOrd="0" presId="urn:microsoft.com/office/officeart/2005/8/layout/vList3#1"/>
    <dgm:cxn modelId="{89A5C71B-0711-AC46-AF1A-7BB2F6033F67}" type="presParOf" srcId="{A0B8793B-6F52-45A8-82BC-707336B69165}" destId="{8F01FCEA-854A-41D7-B24B-C9BE8DBE9FF8}" srcOrd="0" destOrd="0" presId="urn:microsoft.com/office/officeart/2005/8/layout/vList3#1"/>
    <dgm:cxn modelId="{E98F43CF-102D-C146-BC89-6B69668CED5F}" type="presParOf" srcId="{8F01FCEA-854A-41D7-B24B-C9BE8DBE9FF8}" destId="{F6DEEB6E-2D79-4317-9650-85BDD7B7D113}" srcOrd="0" destOrd="0" presId="urn:microsoft.com/office/officeart/2005/8/layout/vList3#1"/>
    <dgm:cxn modelId="{30648E16-0F3E-BB4F-B332-D7A0BF2C117E}" type="presParOf" srcId="{8F01FCEA-854A-41D7-B24B-C9BE8DBE9FF8}" destId="{90D17F5C-90A2-44B7-960C-4C23EE1A74AC}" srcOrd="1" destOrd="0" presId="urn:microsoft.com/office/officeart/2005/8/layout/vList3#1"/>
    <dgm:cxn modelId="{80E1F26F-BC7A-A54A-985D-C5C1D545374B}" type="presParOf" srcId="{A0B8793B-6F52-45A8-82BC-707336B69165}" destId="{451233C4-D023-4F80-A1EE-B77576A8A7FB}" srcOrd="1" destOrd="0" presId="urn:microsoft.com/office/officeart/2005/8/layout/vList3#1"/>
    <dgm:cxn modelId="{4B7B51BE-B153-B140-BACE-99A07D7F47FD}" type="presParOf" srcId="{A0B8793B-6F52-45A8-82BC-707336B69165}" destId="{93A2CC40-17D7-42F6-BCB9-91FB5F60DFCD}" srcOrd="2" destOrd="0" presId="urn:microsoft.com/office/officeart/2005/8/layout/vList3#1"/>
    <dgm:cxn modelId="{5B76D04C-54E6-1F46-964C-E8A088C68C22}" type="presParOf" srcId="{93A2CC40-17D7-42F6-BCB9-91FB5F60DFCD}" destId="{20C5D26E-BA98-446B-AF3D-8547052079CB}" srcOrd="0" destOrd="0" presId="urn:microsoft.com/office/officeart/2005/8/layout/vList3#1"/>
    <dgm:cxn modelId="{8D75AFF7-7D4D-5F40-B3E6-A3A158074444}" type="presParOf" srcId="{93A2CC40-17D7-42F6-BCB9-91FB5F60DFCD}" destId="{BD24D3E4-28A7-4F3A-B7FE-668DA60DC5C6}" srcOrd="1" destOrd="0" presId="urn:microsoft.com/office/officeart/2005/8/layout/vList3#1"/>
    <dgm:cxn modelId="{E7760C58-05F4-9347-957D-7AA0DEF4FF7A}" type="presParOf" srcId="{A0B8793B-6F52-45A8-82BC-707336B69165}" destId="{AB626323-A5AF-409C-9490-4BF674460C84}" srcOrd="3" destOrd="0" presId="urn:microsoft.com/office/officeart/2005/8/layout/vList3#1"/>
    <dgm:cxn modelId="{D9D913E9-5AD5-7F4E-B5F9-53F5C0E48EF5}" type="presParOf" srcId="{A0B8793B-6F52-45A8-82BC-707336B69165}" destId="{27B15D04-1971-4246-8389-DEFD6038C5D7}" srcOrd="4" destOrd="0" presId="urn:microsoft.com/office/officeart/2005/8/layout/vList3#1"/>
    <dgm:cxn modelId="{76D307AA-DDB0-C84F-9CE4-F25921738E6B}" type="presParOf" srcId="{27B15D04-1971-4246-8389-DEFD6038C5D7}" destId="{B3B6923A-2F16-46EE-BC26-4C948D8AE24C}" srcOrd="0" destOrd="0" presId="urn:microsoft.com/office/officeart/2005/8/layout/vList3#1"/>
    <dgm:cxn modelId="{8AE1E43C-8161-AA46-8590-7CB73667A46D}" type="presParOf" srcId="{27B15D04-1971-4246-8389-DEFD6038C5D7}" destId="{614AABCA-17D6-4BDA-995C-C4EA986174CD}"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17F5C-90A2-44B7-960C-4C23EE1A74AC}">
      <dsp:nvSpPr>
        <dsp:cNvPr id="0" name=""/>
        <dsp:cNvSpPr/>
      </dsp:nvSpPr>
      <dsp:spPr>
        <a:xfrm rot="10800000">
          <a:off x="1465466" y="1710"/>
          <a:ext cx="5875582" cy="125730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436"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50800" dist="38100" dir="13500000" algn="br" rotWithShape="0">
                  <a:prstClr val="black">
                    <a:alpha val="40000"/>
                  </a:prstClr>
                </a:outerShdw>
              </a:effectLst>
              <a:latin typeface="Arial Narrow" pitchFamily="34" charset="0"/>
            </a:rPr>
            <a:t>Boys need more active approach to activities</a:t>
          </a:r>
        </a:p>
      </dsp:txBody>
      <dsp:txXfrm rot="10800000">
        <a:off x="1779792" y="1710"/>
        <a:ext cx="5561256" cy="1257304"/>
      </dsp:txXfrm>
    </dsp:sp>
    <dsp:sp modelId="{F6DEEB6E-2D79-4317-9650-85BDD7B7D113}">
      <dsp:nvSpPr>
        <dsp:cNvPr id="0" name=""/>
        <dsp:cNvSpPr/>
      </dsp:nvSpPr>
      <dsp:spPr>
        <a:xfrm>
          <a:off x="888550" y="41522"/>
          <a:ext cx="1556731" cy="1177679"/>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24D3E4-28A7-4F3A-B7FE-668DA60DC5C6}">
      <dsp:nvSpPr>
        <dsp:cNvPr id="0" name=""/>
        <dsp:cNvSpPr/>
      </dsp:nvSpPr>
      <dsp:spPr>
        <a:xfrm rot="10800000">
          <a:off x="1597206" y="1634329"/>
          <a:ext cx="5711019" cy="1257304"/>
        </a:xfrm>
        <a:prstGeom prst="homePlate">
          <a:avLst/>
        </a:prstGeom>
        <a:solidFill>
          <a:schemeClr val="accent2">
            <a:hueOff val="6028134"/>
            <a:satOff val="0"/>
            <a:lumOff val="93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436"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50800" dist="76200" dir="13500000" algn="br" rotWithShape="0">
                  <a:prstClr val="black">
                    <a:alpha val="40000"/>
                  </a:prstClr>
                </a:outerShdw>
              </a:effectLst>
              <a:latin typeface="Arial Narrow" pitchFamily="34" charset="0"/>
            </a:rPr>
            <a:t>Boys need positive role models</a:t>
          </a:r>
          <a:endParaRPr lang="en-US" sz="3200" b="1" kern="1200" dirty="0">
            <a:effectLst>
              <a:outerShdw blurRad="50800" dist="76200" dir="13500000" algn="br" rotWithShape="0">
                <a:prstClr val="black">
                  <a:alpha val="40000"/>
                </a:prstClr>
              </a:outerShdw>
            </a:effectLst>
            <a:latin typeface="Arial Narrow" pitchFamily="34" charset="0"/>
          </a:endParaRPr>
        </a:p>
      </dsp:txBody>
      <dsp:txXfrm rot="10800000">
        <a:off x="1911532" y="1634329"/>
        <a:ext cx="5396693" cy="1257304"/>
      </dsp:txXfrm>
    </dsp:sp>
    <dsp:sp modelId="{20C5D26E-BA98-446B-AF3D-8547052079CB}">
      <dsp:nvSpPr>
        <dsp:cNvPr id="0" name=""/>
        <dsp:cNvSpPr/>
      </dsp:nvSpPr>
      <dsp:spPr>
        <a:xfrm>
          <a:off x="921374" y="1634329"/>
          <a:ext cx="1589999" cy="1257304"/>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4AABCA-17D6-4BDA-995C-C4EA986174CD}">
      <dsp:nvSpPr>
        <dsp:cNvPr id="0" name=""/>
        <dsp:cNvSpPr/>
      </dsp:nvSpPr>
      <dsp:spPr>
        <a:xfrm rot="10800000">
          <a:off x="1559106" y="3266948"/>
          <a:ext cx="5711019" cy="1257304"/>
        </a:xfrm>
        <a:prstGeom prst="homePlate">
          <a:avLst/>
        </a:prstGeom>
        <a:solidFill>
          <a:schemeClr val="accent2">
            <a:hueOff val="12056268"/>
            <a:satOff val="0"/>
            <a:lumOff val="18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436"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latin typeface="Bodoni MT Condensed" pitchFamily="18" charset="0"/>
            </a:rPr>
            <a:t>Boys need male leaders to mentor and foster spiritual growth</a:t>
          </a:r>
        </a:p>
      </dsp:txBody>
      <dsp:txXfrm rot="10800000">
        <a:off x="1873432" y="3266948"/>
        <a:ext cx="5396693" cy="1257304"/>
      </dsp:txXfrm>
    </dsp:sp>
    <dsp:sp modelId="{B3B6923A-2F16-46EE-BC26-4C948D8AE24C}">
      <dsp:nvSpPr>
        <dsp:cNvPr id="0" name=""/>
        <dsp:cNvSpPr/>
      </dsp:nvSpPr>
      <dsp:spPr>
        <a:xfrm>
          <a:off x="959473" y="3266948"/>
          <a:ext cx="1437601" cy="1257304"/>
        </a:xfrm>
        <a:prstGeom prst="ellipse">
          <a:avLst/>
        </a:prstGeom>
        <a:solidFill>
          <a:schemeClr val="accent2">
            <a:tint val="50000"/>
            <a:hueOff val="12601053"/>
            <a:satOff val="0"/>
            <a:lumOff val="48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1CEC482-DAF1-9343-A670-29FDC588CA3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US"/>
          </a:p>
        </p:txBody>
      </p:sp>
      <p:sp>
        <p:nvSpPr>
          <p:cNvPr id="15363" name="Rectangle 3">
            <a:extLst>
              <a:ext uri="{FF2B5EF4-FFF2-40B4-BE49-F238E27FC236}">
                <a16:creationId xmlns:a16="http://schemas.microsoft.com/office/drawing/2014/main" id="{B4A6AD45-BA2E-0342-928D-7FD775DD1331}"/>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Arial" charset="0"/>
              </a:defRPr>
            </a:lvl1pPr>
          </a:lstStyle>
          <a:p>
            <a:pPr>
              <a:defRPr/>
            </a:pPr>
            <a:endParaRPr lang="en-US"/>
          </a:p>
        </p:txBody>
      </p:sp>
      <p:sp>
        <p:nvSpPr>
          <p:cNvPr id="15364" name="Rectangle 4">
            <a:extLst>
              <a:ext uri="{FF2B5EF4-FFF2-40B4-BE49-F238E27FC236}">
                <a16:creationId xmlns:a16="http://schemas.microsoft.com/office/drawing/2014/main" id="{1B01FF51-203D-3C44-B1D2-418E3AF5CA06}"/>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US"/>
          </a:p>
        </p:txBody>
      </p:sp>
      <p:sp>
        <p:nvSpPr>
          <p:cNvPr id="15365" name="Rectangle 5">
            <a:extLst>
              <a:ext uri="{FF2B5EF4-FFF2-40B4-BE49-F238E27FC236}">
                <a16:creationId xmlns:a16="http://schemas.microsoft.com/office/drawing/2014/main" id="{140A797D-620C-734C-92F7-0912782BF70F}"/>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9BD15B5-6B6D-8E49-AFE7-0FDE6978C47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AAA3C3-01BE-EB4A-9388-497F930286BE}"/>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09A6122B-3D9F-474D-893F-39C7612EB59C}"/>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2D12A0F6-27DC-9F46-A123-E2D481EFBFBF}" type="datetimeFigureOut">
              <a:rPr lang="en-US" altLang="x-none"/>
              <a:pPr>
                <a:defRPr/>
              </a:pPr>
              <a:t>10/18/20</a:t>
            </a:fld>
            <a:endParaRPr lang="en-US" altLang="x-none"/>
          </a:p>
        </p:txBody>
      </p:sp>
      <p:sp>
        <p:nvSpPr>
          <p:cNvPr id="4" name="Slide Image Placeholder 3">
            <a:extLst>
              <a:ext uri="{FF2B5EF4-FFF2-40B4-BE49-F238E27FC236}">
                <a16:creationId xmlns:a16="http://schemas.microsoft.com/office/drawing/2014/main" id="{9894CBBC-CFFE-1F49-A158-C2527F83520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7D14878-7BA3-1446-A4D7-D1451B0265C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7CA1652-AC90-8145-9EA0-75C1A9BEC15A}"/>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2B7DF7B9-E3F1-1546-B2BD-2D07592AA41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C2505B7-C4CE-3841-9DFE-34B181A3749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reaching.com/contributors/ken-hindma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0AC01881-7831-184F-B919-C7265D2ED7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A8CDB800-08DF-404E-82C4-9731934521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Boys and girls are created differently. Have you ever wondered, “What are the boys thinking?” I am convinced that if we could make that question a personal practice in our churches, we would quickly see the need to make major changes in the way boys are being ministered to.   It is our mission to evangelize, equip and empower boys to become the next generation of Christlike men who will serve God, their families, and their communities. </a:t>
            </a:r>
          </a:p>
          <a:p>
            <a:endParaRPr lang="en-US" altLang="en-US">
              <a:ea typeface="ＭＳ Ｐゴシック" panose="020B0600070205080204" pitchFamily="34" charset="-128"/>
            </a:endParaRPr>
          </a:p>
          <a:p>
            <a:r>
              <a:rPr lang="en-US" altLang="en-US" b="1">
                <a:ea typeface="ＭＳ Ｐゴシック" panose="020B0600070205080204" pitchFamily="34" charset="-128"/>
              </a:rPr>
              <a:t>Ministering to Boys</a:t>
            </a:r>
          </a:p>
          <a:p>
            <a:r>
              <a:rPr lang="en-US" altLang="en-US">
                <a:ea typeface="ＭＳ Ｐゴシック" panose="020B0600070205080204" pitchFamily="34" charset="-128"/>
                <a:hlinkClick r:id="rId3" tooltip="Posts by Ken Hindman"/>
              </a:rPr>
              <a:t>Ken Hindman</a:t>
            </a:r>
            <a:r>
              <a:rPr lang="en-US" altLang="en-US">
                <a:ea typeface="ＭＳ Ｐゴシック" panose="020B0600070205080204" pitchFamily="34" charset="-128"/>
              </a:rPr>
              <a:t>	</a:t>
            </a:r>
          </a:p>
          <a:p>
            <a:r>
              <a:rPr lang="en-US" altLang="en-US">
                <a:ea typeface="ＭＳ Ｐゴシック" panose="020B0600070205080204" pitchFamily="34" charset="-128"/>
              </a:rPr>
              <a:t>https://www.preaching.com/leadership/ministering-to-boys/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CB4CF0AD-1061-A44A-98E9-E47C24E1BF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3568C82-CD6F-6843-9954-629A73280F59}"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4708ABF4-974E-9747-B4B6-3689B9E505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E0A4669-25B5-F34F-9438-8B1B20E606AD}"/>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altLang="x-none" b="1">
                <a:ea typeface="ＭＳ Ｐゴシック" charset="-128"/>
              </a:rPr>
              <a:t>More Needs . . .</a:t>
            </a:r>
          </a:p>
          <a:p>
            <a:pPr eaLnBrk="1" hangingPunct="1">
              <a:spcBef>
                <a:spcPct val="0"/>
              </a:spcBef>
              <a:defRPr/>
            </a:pPr>
            <a:endParaRPr lang="en-US" altLang="x-none" b="1">
              <a:ea typeface="ＭＳ Ｐゴシック" charset="-128"/>
            </a:endParaRPr>
          </a:p>
          <a:p>
            <a:pPr eaLnBrk="1" hangingPunct="1">
              <a:spcBef>
                <a:spcPct val="0"/>
              </a:spcBef>
              <a:buFontTx/>
              <a:buAutoNum type="arabicPeriod" startAt="4"/>
              <a:defRPr/>
            </a:pPr>
            <a:r>
              <a:rPr lang="en-US" altLang="x-none" b="1">
                <a:solidFill>
                  <a:srgbClr val="FFFF00"/>
                </a:solidFill>
                <a:effectLst>
                  <a:outerShdw blurRad="38100" dist="38100" dir="2700000" algn="tl">
                    <a:srgbClr val="C0C0C0"/>
                  </a:outerShdw>
                </a:effectLst>
                <a:latin typeface="Arial Narrow" charset="0"/>
                <a:ea typeface="ＭＳ Ｐゴシック" charset="-128"/>
              </a:rPr>
              <a:t>They need community </a:t>
            </a:r>
            <a:r>
              <a:rPr lang="en-US" altLang="x-none">
                <a:effectLst>
                  <a:outerShdw blurRad="38100" dist="38100" dir="2700000" algn="tl">
                    <a:srgbClr val="C0C0C0"/>
                  </a:outerShdw>
                </a:effectLst>
                <a:latin typeface="Arial Narrow" charset="0"/>
                <a:ea typeface="ＭＳ Ｐゴシック" charset="-128"/>
              </a:rPr>
              <a:t>-- clan-oriented.  They need the closeness of other men who act as a compass for their manhood.  If they cannot be intimate with the masculine on a tangible level, then they cannot become intimate with an invisible God whom they perceive as predominantly masculine in nature.</a:t>
            </a:r>
          </a:p>
          <a:p>
            <a:pPr eaLnBrk="1" hangingPunct="1">
              <a:spcBef>
                <a:spcPct val="0"/>
              </a:spcBef>
              <a:buFontTx/>
              <a:buAutoNum type="arabicPeriod" startAt="4"/>
              <a:defRPr/>
            </a:pPr>
            <a:r>
              <a:rPr lang="en-US" altLang="x-none" b="1">
                <a:solidFill>
                  <a:srgbClr val="FFFF00"/>
                </a:solidFill>
                <a:effectLst>
                  <a:outerShdw blurRad="38100" dist="38100" dir="2700000" algn="tl">
                    <a:srgbClr val="C0C0C0"/>
                  </a:outerShdw>
                </a:effectLst>
                <a:latin typeface="Arial Narrow" charset="0"/>
                <a:ea typeface="ＭＳ Ｐゴシック" charset="-128"/>
              </a:rPr>
              <a:t>They need mentors </a:t>
            </a:r>
            <a:r>
              <a:rPr lang="en-US" altLang="x-none">
                <a:effectLst>
                  <a:outerShdw blurRad="38100" dist="38100" dir="2700000" algn="tl">
                    <a:srgbClr val="C0C0C0"/>
                  </a:outerShdw>
                </a:effectLst>
                <a:latin typeface="Arial Narrow" charset="0"/>
                <a:ea typeface="ＭＳ Ｐゴシック" charset="-128"/>
              </a:rPr>
              <a:t>– mentors proclaim to them they </a:t>
            </a:r>
            <a:r>
              <a:rPr lang="ja-JP" altLang="en-US">
                <a:effectLst>
                  <a:outerShdw blurRad="38100" dist="38100" dir="2700000" algn="tl">
                    <a:srgbClr val="C0C0C0"/>
                  </a:outerShdw>
                </a:effectLst>
                <a:latin typeface="Arial Narrow" charset="0"/>
                <a:ea typeface="ＭＳ Ｐゴシック" charset="-128"/>
              </a:rPr>
              <a:t>‘</a:t>
            </a:r>
            <a:r>
              <a:rPr lang="en-US" altLang="ja-JP">
                <a:effectLst>
                  <a:outerShdw blurRad="38100" dist="38100" dir="2700000" algn="tl">
                    <a:srgbClr val="C0C0C0"/>
                  </a:outerShdw>
                </a:effectLst>
                <a:latin typeface="Arial Narrow" charset="0"/>
                <a:ea typeface="ＭＳ Ｐゴシック" charset="-128"/>
              </a:rPr>
              <a:t>re valuable and worthy of investment. All throughout Scripture we see older men who come alongside younger men as mentors.  David comes alongside Samuel and Jonathan.  Paul comes alongside Timothy.  Jesus comes alongside his 12 disciples.  </a:t>
            </a:r>
            <a:endParaRPr lang="en-US" altLang="ja-JP" b="1">
              <a:solidFill>
                <a:srgbClr val="FFFF00"/>
              </a:solidFill>
              <a:effectLst>
                <a:outerShdw blurRad="38100" dist="38100" dir="2700000" algn="tl">
                  <a:srgbClr val="C0C0C0"/>
                </a:outerShdw>
              </a:effectLst>
              <a:latin typeface="Arial Narrow" charset="0"/>
              <a:ea typeface="ＭＳ Ｐゴシック" charset="-128"/>
            </a:endParaRPr>
          </a:p>
          <a:p>
            <a:pPr eaLnBrk="1" hangingPunct="1">
              <a:spcBef>
                <a:spcPct val="0"/>
              </a:spcBef>
              <a:defRPr/>
            </a:pPr>
            <a:endParaRPr lang="en-US" altLang="x-none" b="1">
              <a:ea typeface="ＭＳ Ｐゴシック" charset="-128"/>
            </a:endParaRPr>
          </a:p>
        </p:txBody>
      </p:sp>
      <p:sp>
        <p:nvSpPr>
          <p:cNvPr id="33795" name="Slide Number Placeholder 3">
            <a:extLst>
              <a:ext uri="{FF2B5EF4-FFF2-40B4-BE49-F238E27FC236}">
                <a16:creationId xmlns:a16="http://schemas.microsoft.com/office/drawing/2014/main" id="{A357AF7C-2AF8-FD43-BA0E-E7052F3E22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5F0D705-6C54-D844-A244-1E05C5196895}" type="slidenum">
              <a:rPr lang="en-US" altLang="en-US" smtClean="0">
                <a:latin typeface="Arial" panose="020B0604020202020204" pitchFamily="34" charset="0"/>
                <a:cs typeface="Arial" panose="020B0604020202020204" pitchFamily="34" charset="0"/>
              </a:rPr>
              <a:pPr>
                <a:spcBef>
                  <a:spcPct val="0"/>
                </a:spcBef>
              </a:pPr>
              <a:t>10</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5F2950AA-58E5-4948-9924-4D83E1F223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368399F-AD47-F44C-B607-ACF29AAE8419}"/>
              </a:ext>
            </a:extLst>
          </p:cNvPr>
          <p:cNvSpPr>
            <a:spLocks noGrp="1"/>
          </p:cNvSpPr>
          <p:nvPr>
            <p:ph type="body" idx="1"/>
          </p:nvPr>
        </p:nvSpPr>
        <p:spPr/>
        <p:txBody>
          <a:bodyPr/>
          <a:lstStyle/>
          <a:p>
            <a:pPr>
              <a:defRPr/>
            </a:pPr>
            <a:r>
              <a:rPr lang="en-US" altLang="x-none" b="1" dirty="0">
                <a:effectLst>
                  <a:outerShdw blurRad="38100" dist="38100" dir="2700000" algn="tl">
                    <a:srgbClr val="000000"/>
                  </a:outerShdw>
                </a:effectLst>
                <a:ea typeface="ＭＳ Ｐゴシック" charset="-128"/>
              </a:rPr>
              <a:t>More needs . . . </a:t>
            </a:r>
          </a:p>
          <a:p>
            <a:pPr>
              <a:defRPr/>
            </a:pPr>
            <a:endParaRPr lang="en-US" b="1" dirty="0">
              <a:effectLst>
                <a:outerShdw blurRad="38100" dist="38100" dir="2700000" algn="tl">
                  <a:srgbClr val="000000"/>
                </a:outerShdw>
              </a:effectLst>
              <a:ea typeface="ＭＳ Ｐゴシック" charset="-128"/>
            </a:endParaRPr>
          </a:p>
          <a:p>
            <a:pPr marL="514350" indent="-514350" eaLnBrk="1" hangingPunct="1">
              <a:defRPr/>
            </a:pPr>
            <a:r>
              <a:rPr lang="en-US" altLang="x-none" b="1" dirty="0">
                <a:solidFill>
                  <a:srgbClr val="FFFF00"/>
                </a:solidFill>
                <a:effectLst>
                  <a:outerShdw blurRad="38100" dist="38100" dir="2700000" algn="tl">
                    <a:srgbClr val="000000"/>
                  </a:outerShdw>
                </a:effectLst>
                <a:ea typeface="ＭＳ Ｐゴシック" charset="-128"/>
              </a:rPr>
              <a:t>6.  They need to know how to work </a:t>
            </a:r>
            <a:r>
              <a:rPr lang="en-US" altLang="x-none" dirty="0">
                <a:effectLst>
                  <a:outerShdw blurRad="38100" dist="38100" dir="2700000" algn="tl">
                    <a:srgbClr val="000000"/>
                  </a:outerShdw>
                </a:effectLst>
                <a:ea typeface="ＭＳ Ｐゴシック" charset="-128"/>
              </a:rPr>
              <a:t>– culture defines their value by their contribution.  Hard work helps them develop responsibility and sense of purpose that ultimately plugs into the Kingdom purpose of bringing glory to God. </a:t>
            </a:r>
            <a:endParaRPr lang="en-US" altLang="x-none" b="1" dirty="0">
              <a:solidFill>
                <a:srgbClr val="FFFF00"/>
              </a:solidFill>
              <a:effectLst>
                <a:outerShdw blurRad="38100" dist="38100" dir="2700000" algn="tl">
                  <a:srgbClr val="000000"/>
                </a:outerShdw>
              </a:effectLst>
              <a:ea typeface="ＭＳ Ｐゴシック" charset="-128"/>
            </a:endParaRPr>
          </a:p>
          <a:p>
            <a:pPr marL="514350" indent="-514350" eaLnBrk="1" hangingPunct="1">
              <a:buFontTx/>
              <a:buAutoNum type="arabicPeriod" startAt="7"/>
              <a:defRPr/>
            </a:pPr>
            <a:r>
              <a:rPr lang="en-US" altLang="x-none" b="1" dirty="0">
                <a:solidFill>
                  <a:srgbClr val="FFFF00"/>
                </a:solidFill>
                <a:effectLst>
                  <a:outerShdw blurRad="38100" dist="38100" dir="2700000" algn="tl">
                    <a:srgbClr val="000000"/>
                  </a:outerShdw>
                </a:effectLst>
                <a:ea typeface="ＭＳ Ｐゴシック" charset="-128"/>
              </a:rPr>
              <a:t>They need to lead and to follow </a:t>
            </a:r>
            <a:r>
              <a:rPr lang="en-US" altLang="x-none" dirty="0">
                <a:effectLst>
                  <a:outerShdw blurRad="38100" dist="38100" dir="2700000" algn="tl">
                    <a:srgbClr val="000000"/>
                  </a:outerShdw>
                </a:effectLst>
                <a:ea typeface="ＭＳ Ｐゴシック" charset="-128"/>
              </a:rPr>
              <a:t>–</a:t>
            </a:r>
          </a:p>
          <a:p>
            <a:pPr marL="514350" indent="-514350" eaLnBrk="1" hangingPunct="1">
              <a:buFontTx/>
              <a:buAutoNum type="arabicPeriod" startAt="7"/>
              <a:defRPr/>
            </a:pPr>
            <a:r>
              <a:rPr lang="en-US" altLang="x-none" b="1" dirty="0">
                <a:solidFill>
                  <a:srgbClr val="FFFF00"/>
                </a:solidFill>
                <a:effectLst>
                  <a:outerShdw blurRad="38100" dist="38100" dir="2700000" algn="tl">
                    <a:srgbClr val="000000"/>
                  </a:outerShdw>
                </a:effectLst>
                <a:ea typeface="ＭＳ Ｐゴシック" charset="-128"/>
              </a:rPr>
              <a:t>They need to play </a:t>
            </a:r>
            <a:r>
              <a:rPr lang="en-US" altLang="x-none" dirty="0">
                <a:effectLst>
                  <a:outerShdw blurRad="38100" dist="38100" dir="2700000" algn="tl">
                    <a:srgbClr val="000000"/>
                  </a:outerShdw>
                </a:effectLst>
                <a:ea typeface="ＭＳ Ｐゴシック" charset="-128"/>
              </a:rPr>
              <a:t>– innate need for the hunt, for competition , or for adventure. </a:t>
            </a:r>
          </a:p>
          <a:p>
            <a:pPr>
              <a:defRPr/>
            </a:pPr>
            <a:endParaRPr lang="en-US" dirty="0"/>
          </a:p>
        </p:txBody>
      </p:sp>
      <p:sp>
        <p:nvSpPr>
          <p:cNvPr id="35843" name="Slide Number Placeholder 3">
            <a:extLst>
              <a:ext uri="{FF2B5EF4-FFF2-40B4-BE49-F238E27FC236}">
                <a16:creationId xmlns:a16="http://schemas.microsoft.com/office/drawing/2014/main" id="{EDF3835A-EB9A-FF48-A811-241004DE5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A67139E-6E9A-3C4E-8593-D98330BACB65}"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E21410A6-F9DC-E443-8C78-06328887A3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5550898-E2DC-A34A-A0FE-52BD028615E9}"/>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endParaRPr lang="en-US" altLang="x-none" dirty="0">
              <a:ea typeface="ＭＳ Ｐゴシック" charset="-128"/>
            </a:endParaRPr>
          </a:p>
          <a:p>
            <a:pPr eaLnBrk="1" hangingPunct="1">
              <a:spcBef>
                <a:spcPct val="0"/>
              </a:spcBef>
              <a:buFontTx/>
              <a:buAutoNum type="arabicPeriod" startAt="9"/>
              <a:defRPr/>
            </a:pPr>
            <a:r>
              <a:rPr lang="en-US" altLang="x-none" b="1" dirty="0">
                <a:solidFill>
                  <a:srgbClr val="FFFF00"/>
                </a:solidFill>
                <a:effectLst>
                  <a:outerShdw blurRad="38100" dist="38100" dir="2700000" algn="tl">
                    <a:srgbClr val="C0C0C0"/>
                  </a:outerShdw>
                </a:effectLst>
                <a:ea typeface="ＭＳ Ｐゴシック" charset="-128"/>
              </a:rPr>
              <a:t>They need the freedom to BE </a:t>
            </a:r>
            <a:r>
              <a:rPr lang="en-US" altLang="x-none" dirty="0">
                <a:effectLst>
                  <a:outerShdw blurRad="38100" dist="38100" dir="2700000" algn="tl">
                    <a:srgbClr val="C0C0C0"/>
                  </a:outerShdw>
                </a:effectLst>
                <a:ea typeface="ＭＳ Ｐゴシック" charset="-128"/>
              </a:rPr>
              <a:t>-- they often question their identify because they are squeezed into the cultural mold of masculinity.</a:t>
            </a:r>
          </a:p>
          <a:p>
            <a:pPr eaLnBrk="1" hangingPunct="1">
              <a:spcBef>
                <a:spcPct val="0"/>
              </a:spcBef>
              <a:buFontTx/>
              <a:buAutoNum type="arabicPeriod" startAt="9"/>
              <a:defRPr/>
            </a:pPr>
            <a:r>
              <a:rPr lang="en-US" altLang="x-none" b="1" dirty="0">
                <a:solidFill>
                  <a:srgbClr val="FFFF00"/>
                </a:solidFill>
                <a:effectLst>
                  <a:outerShdw blurRad="38100" dist="38100" dir="2700000" algn="tl">
                    <a:srgbClr val="C0C0C0"/>
                  </a:outerShdw>
                </a:effectLst>
                <a:ea typeface="ＭＳ Ｐゴシック" charset="-128"/>
              </a:rPr>
              <a:t>They need to be loved </a:t>
            </a:r>
            <a:r>
              <a:rPr lang="en-US" altLang="x-none" dirty="0">
                <a:effectLst>
                  <a:outerShdw blurRad="38100" dist="38100" dir="2700000" algn="tl">
                    <a:srgbClr val="C0C0C0"/>
                  </a:outerShdw>
                </a:effectLst>
                <a:ea typeface="ＭＳ Ｐゴシック" charset="-128"/>
              </a:rPr>
              <a:t>– often they confuse love with sex.  Men who demonstrate Christ</a:t>
            </a:r>
            <a:r>
              <a:rPr lang="ja-JP" altLang="en-US">
                <a:effectLst>
                  <a:outerShdw blurRad="38100" dist="38100" dir="2700000" algn="tl">
                    <a:srgbClr val="C0C0C0"/>
                  </a:outerShdw>
                </a:effectLst>
                <a:ea typeface="ＭＳ Ｐゴシック" charset="-128"/>
              </a:rPr>
              <a:t>’</a:t>
            </a:r>
            <a:r>
              <a:rPr lang="en-US" altLang="ja-JP" dirty="0">
                <a:effectLst>
                  <a:outerShdw blurRad="38100" dist="38100" dir="2700000" algn="tl">
                    <a:srgbClr val="C0C0C0"/>
                  </a:outerShdw>
                </a:effectLst>
                <a:ea typeface="ＭＳ Ｐゴシック" charset="-128"/>
              </a:rPr>
              <a:t>s love to teenage boys break that sexual connection they tend to form between being and needing love.  They need to be loved as a means of fulfilling their deepest emotions and understanding that they</a:t>
            </a:r>
            <a:r>
              <a:rPr lang="ja-JP" altLang="en-US">
                <a:effectLst>
                  <a:outerShdw blurRad="38100" dist="38100" dir="2700000" algn="tl">
                    <a:srgbClr val="C0C0C0"/>
                  </a:outerShdw>
                </a:effectLst>
                <a:ea typeface="ＭＳ Ｐゴシック" charset="-128"/>
              </a:rPr>
              <a:t>’</a:t>
            </a:r>
            <a:r>
              <a:rPr lang="en-US" altLang="ja-JP" dirty="0">
                <a:effectLst>
                  <a:outerShdw blurRad="38100" dist="38100" dir="2700000" algn="tl">
                    <a:srgbClr val="C0C0C0"/>
                  </a:outerShdw>
                </a:effectLst>
                <a:ea typeface="ＭＳ Ｐゴシック" charset="-128"/>
              </a:rPr>
              <a:t>re valuable.  </a:t>
            </a:r>
          </a:p>
          <a:p>
            <a:pPr eaLnBrk="1" hangingPunct="1">
              <a:spcBef>
                <a:spcPct val="0"/>
              </a:spcBef>
              <a:defRPr/>
            </a:pPr>
            <a:endParaRPr lang="en-US" altLang="x-none" dirty="0">
              <a:ea typeface="ＭＳ Ｐゴシック" charset="-128"/>
            </a:endParaRPr>
          </a:p>
        </p:txBody>
      </p:sp>
      <p:sp>
        <p:nvSpPr>
          <p:cNvPr id="37891" name="Slide Number Placeholder 3">
            <a:extLst>
              <a:ext uri="{FF2B5EF4-FFF2-40B4-BE49-F238E27FC236}">
                <a16:creationId xmlns:a16="http://schemas.microsoft.com/office/drawing/2014/main" id="{D4E67FAC-FAC2-734A-935F-342084613E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1E99DFA-70B6-1843-A140-8CDBB54BEE8A}" type="slidenum">
              <a:rPr lang="en-US" altLang="en-US" smtClean="0">
                <a:latin typeface="Arial" panose="020B0604020202020204" pitchFamily="34" charset="0"/>
                <a:cs typeface="Arial" panose="020B0604020202020204" pitchFamily="34" charset="0"/>
              </a:rPr>
              <a:pPr>
                <a:spcBef>
                  <a:spcPct val="0"/>
                </a:spcBef>
              </a:pPr>
              <a:t>12</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1865641D-8E96-8E42-B769-D512DF8CD7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E3123B3A-B2EC-224B-889E-B17E9D1D56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1E38B556-0854-E64B-8DBA-BFE50A0944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B3284D-F8C1-E34D-9AC7-EAF3A2CACCE9}"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C8B64859-22AE-0145-A857-1FE622A7BD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CC33391-3171-C74E-B173-9E15B67786B3}"/>
              </a:ext>
            </a:extLst>
          </p:cNvPr>
          <p:cNvSpPr>
            <a:spLocks noGrp="1"/>
          </p:cNvSpPr>
          <p:nvPr>
            <p:ph type="body" idx="1"/>
          </p:nvPr>
        </p:nvSpPr>
        <p:spPr/>
        <p:txBody>
          <a:bodyPr/>
          <a:lstStyle/>
          <a:p>
            <a:pPr>
              <a:defRPr/>
            </a:pPr>
            <a:r>
              <a:rPr lang="en-US" b="1" dirty="0">
                <a:effectLst>
                  <a:outerShdw blurRad="50800" dist="38100" dir="13500000" algn="br" rotWithShape="0">
                    <a:prstClr val="black">
                      <a:alpha val="40000"/>
                    </a:prstClr>
                  </a:outerShdw>
                </a:effectLst>
              </a:rPr>
              <a:t>According to Tim </a:t>
            </a:r>
            <a:r>
              <a:rPr lang="en-US" b="1" dirty="0" err="1">
                <a:effectLst>
                  <a:outerShdw blurRad="50800" dist="38100" dir="13500000" algn="br" rotWithShape="0">
                    <a:prstClr val="black">
                      <a:alpha val="40000"/>
                    </a:prstClr>
                  </a:outerShdw>
                </a:effectLst>
              </a:rPr>
              <a:t>Beilharz</a:t>
            </a:r>
            <a:r>
              <a:rPr lang="en-US" b="1" dirty="0">
                <a:effectLst>
                  <a:outerShdw blurRad="50800" dist="38100" dir="13500000" algn="br" rotWithShape="0">
                    <a:prstClr val="black">
                      <a:alpha val="40000"/>
                    </a:prstClr>
                  </a:outerShdw>
                </a:effectLst>
              </a:rPr>
              <a:t>, CHM Advisor for Anglican Youthworks</a:t>
            </a:r>
          </a:p>
          <a:p>
            <a:pPr>
              <a:defRPr/>
            </a:pPr>
            <a:r>
              <a:rPr lang="en-US" altLang="en-US" b="1" dirty="0">
                <a:solidFill>
                  <a:srgbClr val="FFFF00"/>
                </a:solidFill>
              </a:rPr>
              <a:t>Boys Need 4 Types of  Relationships</a:t>
            </a:r>
            <a:endParaRPr lang="en-US" altLang="en-US" sz="1400" b="1" dirty="0">
              <a:solidFill>
                <a:srgbClr val="FFFF00"/>
              </a:solidFill>
            </a:endParaRPr>
          </a:p>
          <a:p>
            <a:pPr>
              <a:defRPr/>
            </a:pPr>
            <a:endParaRPr lang="en-US" dirty="0"/>
          </a:p>
          <a:p>
            <a:pPr marL="171450" indent="-171450">
              <a:buFont typeface="Arial" panose="020B0604020202020204" pitchFamily="34" charset="0"/>
              <a:buChar char="•"/>
              <a:defRPr/>
            </a:pPr>
            <a:r>
              <a:rPr lang="en-US" altLang="en-US" b="1" dirty="0">
                <a:ea typeface="ＭＳ Ｐゴシック" panose="020B0600070205080204" pitchFamily="34" charset="-128"/>
              </a:rPr>
              <a:t>The </a:t>
            </a:r>
            <a:r>
              <a:rPr lang="en-US" altLang="en-US" b="1" dirty="0">
                <a:solidFill>
                  <a:srgbClr val="73FB79"/>
                </a:solidFill>
                <a:ea typeface="ＭＳ Ｐゴシック" panose="020B0600070205080204" pitchFamily="34" charset="-128"/>
              </a:rPr>
              <a:t>father </a:t>
            </a:r>
            <a:r>
              <a:rPr lang="en-US" altLang="en-US" dirty="0">
                <a:ea typeface="ＭＳ Ｐゴシック" panose="020B0600070205080204" pitchFamily="34" charset="-128"/>
              </a:rPr>
              <a:t>figures – older fathers of the church who lead and guide them.</a:t>
            </a:r>
          </a:p>
          <a:p>
            <a:pPr marL="171450" indent="-171450">
              <a:buFont typeface="Arial" panose="020B0604020202020204" pitchFamily="34" charset="0"/>
              <a:buChar char="•"/>
              <a:defRPr/>
            </a:pPr>
            <a:r>
              <a:rPr lang="en-US" altLang="en-US" b="1" dirty="0">
                <a:ea typeface="ＭＳ Ｐゴシック" panose="020B0600070205080204" pitchFamily="34" charset="-128"/>
              </a:rPr>
              <a:t>The </a:t>
            </a:r>
            <a:r>
              <a:rPr lang="en-US" altLang="en-US" b="1" dirty="0">
                <a:solidFill>
                  <a:srgbClr val="73FB79"/>
                </a:solidFill>
                <a:ea typeface="ＭＳ Ｐゴシック" panose="020B0600070205080204" pitchFamily="34" charset="-128"/>
              </a:rPr>
              <a:t>mentors</a:t>
            </a:r>
            <a:r>
              <a:rPr lang="en-US" altLang="en-US" b="1" dirty="0">
                <a:ea typeface="ＭＳ Ｐゴシック" panose="020B0600070205080204" pitchFamily="34" charset="-128"/>
              </a:rPr>
              <a:t> – </a:t>
            </a:r>
            <a:r>
              <a:rPr lang="en-US" altLang="en-US" dirty="0">
                <a:ea typeface="ＭＳ Ｐゴシック" panose="020B0600070205080204" pitchFamily="34" charset="-128"/>
              </a:rPr>
              <a:t>lead &amp; disciple them.</a:t>
            </a:r>
          </a:p>
          <a:p>
            <a:pPr marL="171450" indent="-171450">
              <a:buFont typeface="Arial" panose="020B0604020202020204" pitchFamily="34" charset="0"/>
              <a:buChar char="•"/>
              <a:defRPr/>
            </a:pPr>
            <a:r>
              <a:rPr lang="en-US" altLang="en-US" b="1" dirty="0">
                <a:ea typeface="ＭＳ Ｐゴシック" panose="020B0600070205080204" pitchFamily="34" charset="-128"/>
              </a:rPr>
              <a:t>The </a:t>
            </a:r>
            <a:r>
              <a:rPr lang="en-US" altLang="en-US" b="1" dirty="0">
                <a:solidFill>
                  <a:srgbClr val="73FB79"/>
                </a:solidFill>
                <a:ea typeface="ＭＳ Ｐゴシック" panose="020B0600070205080204" pitchFamily="34" charset="-128"/>
              </a:rPr>
              <a:t>peers</a:t>
            </a:r>
            <a:r>
              <a:rPr lang="en-US" altLang="en-US" b="1" dirty="0">
                <a:ea typeface="ＭＳ Ｐゴシック" panose="020B0600070205080204" pitchFamily="34" charset="-128"/>
              </a:rPr>
              <a:t> – </a:t>
            </a:r>
            <a:r>
              <a:rPr lang="en-US" altLang="en-US" dirty="0">
                <a:ea typeface="ＭＳ Ｐゴシック" panose="020B0600070205080204" pitchFamily="34" charset="-128"/>
              </a:rPr>
              <a:t>friends who inspire, encourage them to grow in Jesus.</a:t>
            </a:r>
          </a:p>
          <a:p>
            <a:pPr marL="171450" indent="-171450">
              <a:buFont typeface="Arial" panose="020B0604020202020204" pitchFamily="34" charset="0"/>
              <a:buChar char="•"/>
              <a:defRPr/>
            </a:pPr>
            <a:r>
              <a:rPr lang="en-US" altLang="en-US" b="1" dirty="0">
                <a:ea typeface="ＭＳ Ｐゴシック" panose="020B0600070205080204" pitchFamily="34" charset="-128"/>
              </a:rPr>
              <a:t>The </a:t>
            </a:r>
            <a:r>
              <a:rPr lang="en-US" altLang="en-US" b="1" dirty="0">
                <a:solidFill>
                  <a:srgbClr val="73FB79"/>
                </a:solidFill>
                <a:ea typeface="ＭＳ Ｐゴシック" panose="020B0600070205080204" pitchFamily="34" charset="-128"/>
              </a:rPr>
              <a:t>younger guys </a:t>
            </a:r>
            <a:r>
              <a:rPr lang="en-US" altLang="en-US" b="1" dirty="0">
                <a:ea typeface="ＭＳ Ｐゴシック" panose="020B0600070205080204" pitchFamily="34" charset="-128"/>
              </a:rPr>
              <a:t>– </a:t>
            </a:r>
            <a:r>
              <a:rPr lang="en-US" altLang="en-US" dirty="0">
                <a:ea typeface="ＭＳ Ｐゴシック" panose="020B0600070205080204" pitchFamily="34" charset="-128"/>
              </a:rPr>
              <a:t>boys are leading the younger ones who look up to them.</a:t>
            </a:r>
          </a:p>
          <a:p>
            <a:pPr>
              <a:defRPr/>
            </a:pPr>
            <a:endParaRPr lang="en-US" dirty="0"/>
          </a:p>
        </p:txBody>
      </p:sp>
      <p:sp>
        <p:nvSpPr>
          <p:cNvPr id="39939" name="Slide Number Placeholder 3">
            <a:extLst>
              <a:ext uri="{FF2B5EF4-FFF2-40B4-BE49-F238E27FC236}">
                <a16:creationId xmlns:a16="http://schemas.microsoft.com/office/drawing/2014/main" id="{3B7894E5-9D4E-B341-8AC5-C8F4409FCB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3D3DAB7-7B52-6942-ADB3-4AE9A34E3AA6}"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3CD097C9-CAAD-1048-92D2-5882920B7A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024AF4C-EAED-1F4C-8372-AF1C946AE61E}"/>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altLang="x-none" b="1" dirty="0">
                <a:effectLst>
                  <a:outerShdw blurRad="38100" dist="38100" dir="2700000" algn="tl">
                    <a:srgbClr val="C0C0C0"/>
                  </a:outerShdw>
                </a:effectLst>
                <a:ea typeface="ＭＳ Ｐゴシック" charset="-128"/>
              </a:rPr>
              <a:t>To Minister to Boys, Ask Yourself These Questions </a:t>
            </a:r>
          </a:p>
          <a:p>
            <a:pPr eaLnBrk="1" hangingPunct="1">
              <a:spcBef>
                <a:spcPct val="0"/>
              </a:spcBef>
              <a:defRPr/>
            </a:pPr>
            <a:endParaRPr lang="en-US" altLang="x-none" b="1" dirty="0">
              <a:effectLst>
                <a:outerShdw blurRad="38100" dist="38100" dir="2700000" algn="tl">
                  <a:srgbClr val="C0C0C0"/>
                </a:outerShdw>
              </a:effectLst>
              <a:ea typeface="ＭＳ Ｐゴシック" charset="-128"/>
            </a:endParaRPr>
          </a:p>
          <a:p>
            <a:pPr eaLnBrk="1" hangingPunct="1">
              <a:spcBef>
                <a:spcPct val="0"/>
              </a:spcBef>
              <a:buFontTx/>
              <a:buChar char="•"/>
              <a:defRPr/>
            </a:pPr>
            <a:r>
              <a:rPr lang="en-US" altLang="x-none" b="1" dirty="0">
                <a:effectLst>
                  <a:outerShdw blurRad="38100" dist="38100" dir="2700000" algn="tl">
                    <a:srgbClr val="C0C0C0"/>
                  </a:outerShdw>
                </a:effectLst>
                <a:ea typeface="ＭＳ Ｐゴシック" charset="-128"/>
              </a:rPr>
              <a:t> Can They Move?</a:t>
            </a:r>
            <a:r>
              <a:rPr lang="en-US" altLang="x-none" dirty="0">
                <a:effectLst>
                  <a:outerShdw blurRad="38100" dist="38100" dir="2700000" algn="tl">
                    <a:srgbClr val="C0C0C0"/>
                  </a:outerShdw>
                </a:effectLst>
                <a:ea typeface="ＭＳ Ｐゴシック" charset="-128"/>
              </a:rPr>
              <a:t> --in order for boys to learn, they have to move.  Attention span is 1 min per age of the child. </a:t>
            </a:r>
          </a:p>
          <a:p>
            <a:pPr eaLnBrk="1" hangingPunct="1">
              <a:spcBef>
                <a:spcPct val="0"/>
              </a:spcBef>
              <a:buFontTx/>
              <a:buChar char="•"/>
              <a:defRPr/>
            </a:pPr>
            <a:r>
              <a:rPr lang="en-US" altLang="x-none" b="1" dirty="0">
                <a:solidFill>
                  <a:srgbClr val="FFFF00"/>
                </a:solidFill>
                <a:effectLst>
                  <a:outerShdw blurRad="38100" dist="38100" dir="2700000" algn="tl">
                    <a:srgbClr val="C0C0C0"/>
                  </a:outerShdw>
                </a:effectLst>
                <a:ea typeface="ＭＳ Ｐゴシック" charset="-128"/>
              </a:rPr>
              <a:t>Is it fun? </a:t>
            </a:r>
            <a:r>
              <a:rPr lang="en-US" altLang="x-none" dirty="0">
                <a:effectLst>
                  <a:outerShdw blurRad="38100" dist="38100" dir="2700000" algn="tl">
                    <a:srgbClr val="C0C0C0"/>
                  </a:outerShdw>
                </a:effectLst>
                <a:ea typeface="ＭＳ Ｐゴシック" charset="-128"/>
              </a:rPr>
              <a:t>– Bible stories can be fun. </a:t>
            </a:r>
          </a:p>
          <a:p>
            <a:pPr eaLnBrk="1" hangingPunct="1">
              <a:spcBef>
                <a:spcPct val="0"/>
              </a:spcBef>
              <a:buFontTx/>
              <a:buChar char="•"/>
              <a:defRPr/>
            </a:pPr>
            <a:r>
              <a:rPr lang="en-US" altLang="x-none" b="1" dirty="0">
                <a:solidFill>
                  <a:srgbClr val="FFFF00"/>
                </a:solidFill>
                <a:effectLst>
                  <a:outerShdw blurRad="38100" dist="38100" dir="2700000" algn="tl">
                    <a:srgbClr val="C0C0C0"/>
                  </a:outerShdw>
                </a:effectLst>
                <a:ea typeface="ＭＳ Ｐゴシック" charset="-128"/>
              </a:rPr>
              <a:t>Is there adventure? </a:t>
            </a:r>
            <a:r>
              <a:rPr lang="en-US" altLang="x-none" dirty="0">
                <a:effectLst>
                  <a:outerShdw blurRad="38100" dist="38100" dir="2700000" algn="tl">
                    <a:srgbClr val="C0C0C0"/>
                  </a:outerShdw>
                </a:effectLst>
                <a:ea typeface="ＭＳ Ｐゴシック" charset="-128"/>
              </a:rPr>
              <a:t>-- adventure is a basic need for the male learner.  The Bible is filled with stories of amazing adventure.  </a:t>
            </a:r>
            <a:endParaRPr lang="en-US" altLang="x-none" b="1" dirty="0">
              <a:solidFill>
                <a:srgbClr val="FFFF00"/>
              </a:solidFill>
              <a:effectLst>
                <a:outerShdw blurRad="38100" dist="38100" dir="2700000" algn="tl">
                  <a:srgbClr val="C0C0C0"/>
                </a:outerShdw>
              </a:effectLst>
              <a:ea typeface="ＭＳ Ｐゴシック" charset="-128"/>
            </a:endParaRPr>
          </a:p>
          <a:p>
            <a:pPr eaLnBrk="1" hangingPunct="1">
              <a:spcBef>
                <a:spcPct val="0"/>
              </a:spcBef>
              <a:defRPr/>
            </a:pPr>
            <a:endParaRPr lang="en-US" altLang="x-none" b="1" dirty="0">
              <a:ea typeface="ＭＳ Ｐゴシック" charset="-128"/>
            </a:endParaRPr>
          </a:p>
        </p:txBody>
      </p:sp>
      <p:sp>
        <p:nvSpPr>
          <p:cNvPr id="41987" name="Slide Number Placeholder 3">
            <a:extLst>
              <a:ext uri="{FF2B5EF4-FFF2-40B4-BE49-F238E27FC236}">
                <a16:creationId xmlns:a16="http://schemas.microsoft.com/office/drawing/2014/main" id="{B5D167BC-1BF5-414A-A822-C9A2D93DCE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F4A10B-9FD7-FC4C-A88A-3206FFEC3386}" type="slidenum">
              <a:rPr lang="en-US" altLang="en-US" smtClean="0">
                <a:latin typeface="Arial" panose="020B0604020202020204" pitchFamily="34" charset="0"/>
                <a:cs typeface="Arial" panose="020B0604020202020204" pitchFamily="34" charset="0"/>
              </a:rPr>
              <a:pPr>
                <a:spcBef>
                  <a:spcPct val="0"/>
                </a:spcBef>
              </a:pPr>
              <a:t>15</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D922FB59-654B-A248-AE3E-4DA077ED75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3C331EC-4CD4-6740-A251-2F0C270EAE8A}"/>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altLang="x-none" sz="1400" b="1" dirty="0">
                <a:solidFill>
                  <a:srgbClr val="FFFF00"/>
                </a:solidFill>
                <a:effectLst>
                  <a:outerShdw blurRad="38100" dist="38100" dir="2700000" algn="tl">
                    <a:srgbClr val="C0C0C0"/>
                  </a:outerShdw>
                </a:effectLst>
                <a:ea typeface="ＭＳ Ｐゴシック" charset="-128"/>
              </a:rPr>
              <a:t>Is nature involved? </a:t>
            </a:r>
            <a:r>
              <a:rPr lang="en-US" altLang="x-none" dirty="0">
                <a:effectLst>
                  <a:outerShdw blurRad="38100" dist="38100" dir="2700000" algn="tl">
                    <a:srgbClr val="C0C0C0"/>
                  </a:outerShdw>
                </a:effectLst>
                <a:ea typeface="ＭＳ Ｐゴシック" charset="-128"/>
              </a:rPr>
              <a:t>--use natural items from outside to teach. Boys love outdoors.</a:t>
            </a:r>
          </a:p>
          <a:p>
            <a:pPr eaLnBrk="1" hangingPunct="1">
              <a:spcBef>
                <a:spcPct val="0"/>
              </a:spcBef>
              <a:defRPr/>
            </a:pPr>
            <a:r>
              <a:rPr lang="en-US" altLang="x-none" sz="1400" b="1" dirty="0">
                <a:solidFill>
                  <a:srgbClr val="FFFF00"/>
                </a:solidFill>
                <a:effectLst>
                  <a:outerShdw blurRad="38100" dist="38100" dir="2700000" algn="tl">
                    <a:srgbClr val="C0C0C0"/>
                  </a:outerShdw>
                </a:effectLst>
                <a:ea typeface="ＭＳ Ｐゴシック" charset="-128"/>
              </a:rPr>
              <a:t>Are you training male teachers and leaders? </a:t>
            </a:r>
            <a:r>
              <a:rPr lang="en-US" altLang="x-none" dirty="0">
                <a:effectLst>
                  <a:outerShdw blurRad="38100" dist="38100" dir="2700000" algn="tl">
                    <a:srgbClr val="C0C0C0"/>
                  </a:outerShdw>
                </a:effectLst>
                <a:ea typeface="ＭＳ Ｐゴシック" charset="-128"/>
              </a:rPr>
              <a:t>– boys need men teachers to provide a positive role model.  Train them and challenge them to lead in the ministry.</a:t>
            </a:r>
            <a:endParaRPr lang="en-US" altLang="x-none" sz="1400" b="1" dirty="0">
              <a:solidFill>
                <a:srgbClr val="FFFF00"/>
              </a:solidFill>
              <a:effectLst>
                <a:outerShdw blurRad="38100" dist="38100" dir="2700000" algn="tl">
                  <a:srgbClr val="C0C0C0"/>
                </a:outerShdw>
              </a:effectLst>
              <a:ea typeface="ＭＳ Ｐゴシック" charset="-128"/>
            </a:endParaRPr>
          </a:p>
          <a:p>
            <a:pPr eaLnBrk="1" hangingPunct="1">
              <a:spcBef>
                <a:spcPct val="0"/>
              </a:spcBef>
              <a:defRPr/>
            </a:pPr>
            <a:endParaRPr lang="en-US" altLang="x-none" dirty="0">
              <a:ea typeface="ＭＳ Ｐゴシック" charset="-128"/>
            </a:endParaRPr>
          </a:p>
        </p:txBody>
      </p:sp>
      <p:sp>
        <p:nvSpPr>
          <p:cNvPr id="44035" name="Slide Number Placeholder 3">
            <a:extLst>
              <a:ext uri="{FF2B5EF4-FFF2-40B4-BE49-F238E27FC236}">
                <a16:creationId xmlns:a16="http://schemas.microsoft.com/office/drawing/2014/main" id="{6FC24015-E758-DA40-A1BE-B59C7359CE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89421AD-A7A3-7645-B221-A62E7B76AD0A}" type="slidenum">
              <a:rPr lang="en-US" altLang="en-US" smtClean="0">
                <a:latin typeface="Arial" panose="020B0604020202020204" pitchFamily="34" charset="0"/>
                <a:cs typeface="Arial" panose="020B0604020202020204" pitchFamily="34" charset="0"/>
              </a:rPr>
              <a:pPr>
                <a:spcBef>
                  <a:spcPct val="0"/>
                </a:spcBef>
              </a:pPr>
              <a:t>16</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38E54239-5F2A-AD4D-A6BD-3BB8CCAE5C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43C643D-03A9-7D4B-BF80-83B0C2C755EC}"/>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endParaRPr lang="en-US" altLang="x-none" dirty="0">
              <a:ea typeface="ＭＳ Ｐゴシック" charset="-128"/>
            </a:endParaRPr>
          </a:p>
          <a:p>
            <a:pPr eaLnBrk="1" hangingPunct="1">
              <a:spcBef>
                <a:spcPct val="0"/>
              </a:spcBef>
              <a:defRPr/>
            </a:pPr>
            <a:r>
              <a:rPr lang="en-US" altLang="x-none" sz="1400" b="1" dirty="0">
                <a:solidFill>
                  <a:srgbClr val="FFFF00"/>
                </a:solidFill>
                <a:effectLst>
                  <a:outerShdw blurRad="38100" dist="38100" dir="2700000" algn="tl">
                    <a:srgbClr val="C0C0C0"/>
                  </a:outerShdw>
                </a:effectLst>
                <a:ea typeface="ＭＳ Ｐゴシック" charset="-128"/>
              </a:rPr>
              <a:t>Are you being a positive role model for boys? </a:t>
            </a:r>
            <a:r>
              <a:rPr lang="en-US" altLang="x-none" dirty="0">
                <a:effectLst>
                  <a:outerShdw blurRad="38100" dist="38100" dir="2700000" algn="tl">
                    <a:srgbClr val="C0C0C0"/>
                  </a:outerShdw>
                </a:effectLst>
                <a:ea typeface="ＭＳ Ｐゴシック" charset="-128"/>
              </a:rPr>
              <a:t>– 1 Cor. 4:16 Paul says, </a:t>
            </a:r>
            <a:r>
              <a:rPr lang="ja-JP" altLang="en-US">
                <a:effectLst>
                  <a:outerShdw blurRad="38100" dist="38100" dir="2700000" algn="tl">
                    <a:srgbClr val="C0C0C0"/>
                  </a:outerShdw>
                </a:effectLst>
                <a:ea typeface="ＭＳ Ｐゴシック" charset="-128"/>
              </a:rPr>
              <a:t>“</a:t>
            </a:r>
            <a:r>
              <a:rPr lang="en-US" altLang="ja-JP" dirty="0">
                <a:effectLst>
                  <a:outerShdw blurRad="38100" dist="38100" dir="2700000" algn="tl">
                    <a:srgbClr val="C0C0C0"/>
                  </a:outerShdw>
                </a:effectLst>
                <a:ea typeface="ＭＳ Ｐゴシック" charset="-128"/>
              </a:rPr>
              <a:t>Therefore I urge you, imitate me.</a:t>
            </a:r>
            <a:r>
              <a:rPr lang="ja-JP" altLang="en-US">
                <a:effectLst>
                  <a:outerShdw blurRad="38100" dist="38100" dir="2700000" algn="tl">
                    <a:srgbClr val="C0C0C0"/>
                  </a:outerShdw>
                </a:effectLst>
                <a:ea typeface="ＭＳ Ｐゴシック" charset="-128"/>
              </a:rPr>
              <a:t>”</a:t>
            </a:r>
            <a:r>
              <a:rPr lang="en-US" altLang="ja-JP" dirty="0">
                <a:effectLst>
                  <a:outerShdw blurRad="38100" dist="38100" dir="2700000" algn="tl">
                    <a:srgbClr val="C0C0C0"/>
                  </a:outerShdw>
                </a:effectLst>
                <a:ea typeface="ＭＳ Ｐゴシック" charset="-128"/>
              </a:rPr>
              <a:t>  Are you living your life as a leader that would make a boy think about imitating you or being like you?  This is the true test of leadership.  </a:t>
            </a:r>
            <a:endParaRPr lang="en-US" altLang="ja-JP" sz="1400" dirty="0">
              <a:effectLst>
                <a:outerShdw blurRad="38100" dist="38100" dir="2700000" algn="tl">
                  <a:srgbClr val="C0C0C0"/>
                </a:outerShdw>
              </a:effectLst>
              <a:ea typeface="ＭＳ Ｐゴシック" charset="-128"/>
            </a:endParaRPr>
          </a:p>
          <a:p>
            <a:pPr eaLnBrk="1" hangingPunct="1">
              <a:spcBef>
                <a:spcPct val="0"/>
              </a:spcBef>
              <a:defRPr/>
            </a:pPr>
            <a:endParaRPr lang="en-US" altLang="x-none" dirty="0">
              <a:ea typeface="ＭＳ Ｐゴシック" charset="-128"/>
            </a:endParaRPr>
          </a:p>
        </p:txBody>
      </p:sp>
      <p:sp>
        <p:nvSpPr>
          <p:cNvPr id="46083" name="Slide Number Placeholder 3">
            <a:extLst>
              <a:ext uri="{FF2B5EF4-FFF2-40B4-BE49-F238E27FC236}">
                <a16:creationId xmlns:a16="http://schemas.microsoft.com/office/drawing/2014/main" id="{E3BE7E04-2E45-BE4C-B776-009F27E3CC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44BB2AB-B6BB-BC43-AC8A-F83B0F161950}" type="slidenum">
              <a:rPr lang="en-US" altLang="en-US" smtClean="0">
                <a:latin typeface="Arial" panose="020B0604020202020204" pitchFamily="34" charset="0"/>
                <a:cs typeface="Arial" panose="020B0604020202020204" pitchFamily="34" charset="0"/>
              </a:rPr>
              <a:pPr>
                <a:spcBef>
                  <a:spcPct val="0"/>
                </a:spcBef>
              </a:pPr>
              <a:t>17</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1672D807-138E-A849-B7BA-4FEBC51BBE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D24A53A-40F1-B846-840C-F7ABAA5FDA1A}"/>
              </a:ext>
            </a:extLst>
          </p:cNvPr>
          <p:cNvSpPr>
            <a:spLocks noGrp="1"/>
          </p:cNvSpPr>
          <p:nvPr>
            <p:ph type="body" idx="1"/>
          </p:nvPr>
        </p:nvSpPr>
        <p:spPr/>
        <p:txBody>
          <a:bodyPr/>
          <a:lstStyle/>
          <a:p>
            <a:pPr>
              <a:defRPr/>
            </a:pPr>
            <a:r>
              <a:rPr lang="en-US" b="1" dirty="0">
                <a:effectLst>
                  <a:outerShdw blurRad="50800" dist="38100" dir="13500000" algn="br" rotWithShape="0">
                    <a:prstClr val="black">
                      <a:alpha val="40000"/>
                    </a:prstClr>
                  </a:outerShdw>
                </a:effectLst>
              </a:rPr>
              <a:t>Roy Rangers is a special ministry to boys.  Royal Rangers Ministry’s 7 Experiences for Boys</a:t>
            </a:r>
          </a:p>
          <a:p>
            <a:pPr marL="171450" indent="-171450">
              <a:buFont typeface="Arial" panose="020B0604020202020204" pitchFamily="34" charset="0"/>
              <a:buChar char="•"/>
              <a:defRPr/>
            </a:pPr>
            <a:endParaRPr lang="en-US" b="1" dirty="0">
              <a:effectLst>
                <a:outerShdw blurRad="50800" dist="38100" dir="13500000" algn="br" rotWithShape="0">
                  <a:prstClr val="black">
                    <a:alpha val="40000"/>
                  </a:prstClr>
                </a:outerShdw>
              </a:effectLst>
            </a:endParaRPr>
          </a:p>
          <a:p>
            <a:pPr marL="171450" indent="-171450">
              <a:buFont typeface="Arial" panose="020B0604020202020204" pitchFamily="34" charset="0"/>
              <a:buChar char="•"/>
              <a:defRPr/>
            </a:pPr>
            <a:r>
              <a:rPr lang="en-US" dirty="0">
                <a:solidFill>
                  <a:srgbClr val="FFFF00"/>
                </a:solidFill>
                <a:effectLst>
                  <a:outerShdw blurRad="50800" dist="38100" dir="13500000" algn="br" rotWithShape="0">
                    <a:prstClr val="black">
                      <a:alpha val="40000"/>
                    </a:prstClr>
                  </a:outerShdw>
                </a:effectLst>
              </a:rPr>
              <a:t>Connect</a:t>
            </a:r>
            <a:r>
              <a:rPr lang="en-US" dirty="0">
                <a:effectLst>
                  <a:outerShdw blurRad="50800" dist="38100" dir="13500000" algn="br" rotWithShape="0">
                    <a:prstClr val="black">
                      <a:alpha val="40000"/>
                    </a:prstClr>
                  </a:outerShdw>
                </a:effectLst>
              </a:rPr>
              <a:t> with a community of Christlike men</a:t>
            </a:r>
          </a:p>
          <a:p>
            <a:pPr marL="171450" indent="-171450">
              <a:buFont typeface="Arial" panose="020B0604020202020204" pitchFamily="34" charset="0"/>
              <a:buChar char="•"/>
              <a:defRPr/>
            </a:pPr>
            <a:r>
              <a:rPr lang="en-US" dirty="0">
                <a:solidFill>
                  <a:srgbClr val="FFFF00"/>
                </a:solidFill>
                <a:effectLst>
                  <a:outerShdw blurRad="50800" dist="38100" dir="13500000" algn="br" rotWithShape="0">
                    <a:prstClr val="black">
                      <a:alpha val="40000"/>
                    </a:prstClr>
                  </a:outerShdw>
                </a:effectLst>
              </a:rPr>
              <a:t>Do</a:t>
            </a:r>
            <a:r>
              <a:rPr lang="en-US" dirty="0">
                <a:effectLst>
                  <a:outerShdw blurRad="50800" dist="38100" dir="13500000" algn="br" rotWithShape="0">
                    <a:prstClr val="black">
                      <a:alpha val="40000"/>
                    </a:prstClr>
                  </a:outerShdw>
                </a:effectLst>
              </a:rPr>
              <a:t> fun things together</a:t>
            </a:r>
          </a:p>
          <a:p>
            <a:pPr marL="171450" indent="-171450">
              <a:buFont typeface="Arial" panose="020B0604020202020204" pitchFamily="34" charset="0"/>
              <a:buChar char="•"/>
              <a:defRPr/>
            </a:pPr>
            <a:r>
              <a:rPr lang="en-US" dirty="0">
                <a:solidFill>
                  <a:srgbClr val="FFFF00"/>
                </a:solidFill>
                <a:effectLst>
                  <a:outerShdw blurRad="50800" dist="38100" dir="13500000" algn="br" rotWithShape="0">
                    <a:prstClr val="black">
                      <a:alpha val="40000"/>
                    </a:prstClr>
                  </a:outerShdw>
                </a:effectLst>
              </a:rPr>
              <a:t>Grow</a:t>
            </a:r>
            <a:r>
              <a:rPr lang="en-US" dirty="0">
                <a:effectLst>
                  <a:outerShdw blurRad="50800" dist="38100" dir="13500000" algn="br" rotWithShape="0">
                    <a:prstClr val="black">
                      <a:alpha val="40000"/>
                    </a:prstClr>
                  </a:outerShdw>
                </a:effectLst>
              </a:rPr>
              <a:t> in Christlike manhood</a:t>
            </a:r>
          </a:p>
          <a:p>
            <a:pPr marL="171450" indent="-171450">
              <a:buFont typeface="Arial" panose="020B0604020202020204" pitchFamily="34" charset="0"/>
              <a:buChar char="•"/>
              <a:defRPr/>
            </a:pPr>
            <a:r>
              <a:rPr lang="en-US" dirty="0">
                <a:solidFill>
                  <a:srgbClr val="FFFF00"/>
                </a:solidFill>
                <a:effectLst>
                  <a:outerShdw blurRad="50800" dist="38100" dir="13500000" algn="br" rotWithShape="0">
                    <a:prstClr val="black">
                      <a:alpha val="40000"/>
                    </a:prstClr>
                  </a:outerShdw>
                </a:effectLst>
              </a:rPr>
              <a:t>Learn</a:t>
            </a:r>
            <a:r>
              <a:rPr lang="en-US" dirty="0">
                <a:effectLst>
                  <a:outerShdw blurRad="50800" dist="38100" dir="13500000" algn="br" rotWithShape="0">
                    <a:prstClr val="black">
                      <a:alpha val="40000"/>
                    </a:prstClr>
                  </a:outerShdw>
                </a:effectLst>
              </a:rPr>
              <a:t> in interactive ways</a:t>
            </a:r>
          </a:p>
          <a:p>
            <a:pPr marL="171450" indent="-171450">
              <a:buFont typeface="Arial" panose="020B0604020202020204" pitchFamily="34" charset="0"/>
              <a:buChar char="•"/>
              <a:defRPr/>
            </a:pPr>
            <a:r>
              <a:rPr lang="en-US" dirty="0">
                <a:solidFill>
                  <a:srgbClr val="FFFF00"/>
                </a:solidFill>
                <a:effectLst>
                  <a:outerShdw blurRad="50800" dist="38100" dir="13500000" algn="br" rotWithShape="0">
                    <a:prstClr val="black">
                      <a:alpha val="40000"/>
                    </a:prstClr>
                  </a:outerShdw>
                </a:effectLst>
              </a:rPr>
              <a:t>Belong</a:t>
            </a:r>
            <a:r>
              <a:rPr lang="en-US" dirty="0">
                <a:effectLst>
                  <a:outerShdw blurRad="50800" dist="38100" dir="13500000" algn="br" rotWithShape="0">
                    <a:prstClr val="black">
                      <a:alpha val="40000"/>
                    </a:prstClr>
                  </a:outerShdw>
                </a:effectLst>
              </a:rPr>
              <a:t> to something big</a:t>
            </a:r>
          </a:p>
          <a:p>
            <a:pPr marL="171450" indent="-171450">
              <a:buFont typeface="Arial" panose="020B0604020202020204" pitchFamily="34" charset="0"/>
              <a:buChar char="•"/>
              <a:defRPr/>
            </a:pPr>
            <a:r>
              <a:rPr lang="en-US" dirty="0">
                <a:solidFill>
                  <a:srgbClr val="FFFF00"/>
                </a:solidFill>
                <a:effectLst>
                  <a:outerShdw blurRad="50800" dist="38100" dir="13500000" algn="br" rotWithShape="0">
                    <a:prstClr val="black">
                      <a:alpha val="40000"/>
                    </a:prstClr>
                  </a:outerShdw>
                </a:effectLst>
              </a:rPr>
              <a:t>Lead</a:t>
            </a:r>
            <a:r>
              <a:rPr lang="en-US" dirty="0">
                <a:effectLst>
                  <a:outerShdw blurRad="50800" dist="38100" dir="13500000" algn="br" rotWithShape="0">
                    <a:prstClr val="black">
                      <a:alpha val="40000"/>
                    </a:prstClr>
                  </a:outerShdw>
                </a:effectLst>
              </a:rPr>
              <a:t> yourself and others</a:t>
            </a:r>
          </a:p>
          <a:p>
            <a:pPr marL="171450" indent="-171450">
              <a:buFont typeface="Arial" panose="020B0604020202020204" pitchFamily="34" charset="0"/>
              <a:buChar char="•"/>
              <a:defRPr/>
            </a:pPr>
            <a:r>
              <a:rPr lang="en-US" dirty="0">
                <a:solidFill>
                  <a:srgbClr val="FFFF00"/>
                </a:solidFill>
                <a:effectLst>
                  <a:outerShdw blurRad="50800" dist="38100" dir="13500000" algn="br" rotWithShape="0">
                    <a:prstClr val="black">
                      <a:alpha val="40000"/>
                    </a:prstClr>
                  </a:outerShdw>
                </a:effectLst>
              </a:rPr>
              <a:t>Serve </a:t>
            </a:r>
            <a:r>
              <a:rPr lang="en-US" dirty="0">
                <a:effectLst>
                  <a:outerShdw blurRad="50800" dist="38100" dir="13500000" algn="br" rotWithShape="0">
                    <a:prstClr val="black">
                      <a:alpha val="40000"/>
                    </a:prstClr>
                  </a:outerShdw>
                </a:effectLst>
              </a:rPr>
              <a:t>God, your family, church, and community</a:t>
            </a:r>
          </a:p>
          <a:p>
            <a:pPr>
              <a:defRPr/>
            </a:pPr>
            <a:endParaRPr lang="en-US" dirty="0"/>
          </a:p>
        </p:txBody>
      </p:sp>
      <p:sp>
        <p:nvSpPr>
          <p:cNvPr id="48131" name="Slide Number Placeholder 3">
            <a:extLst>
              <a:ext uri="{FF2B5EF4-FFF2-40B4-BE49-F238E27FC236}">
                <a16:creationId xmlns:a16="http://schemas.microsoft.com/office/drawing/2014/main" id="{1B2EAFCF-C2DE-1C4C-B88D-2685B3E30E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6E9E76F-D443-554F-B0B8-A26CA44BD155}" type="slidenum">
              <a:rPr lang="en-US" altLang="en-US" smtClean="0"/>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09291D59-DB21-6548-8B5D-C65B2AE952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53FA185-1B70-EE4A-83AC-17A68188B196}"/>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b="1" dirty="0">
                <a:effectLst>
                  <a:outerShdw blurRad="38100" dist="38100" dir="2700000" algn="tl">
                    <a:srgbClr val="DDDDDD"/>
                  </a:outerShdw>
                </a:effectLst>
              </a:rPr>
              <a:t>In Conclusion</a:t>
            </a:r>
          </a:p>
          <a:p>
            <a:pPr eaLnBrk="1" hangingPunct="1">
              <a:spcBef>
                <a:spcPct val="0"/>
              </a:spcBef>
              <a:defRPr/>
            </a:pPr>
            <a:endParaRPr lang="en-US" b="1" dirty="0">
              <a:effectLst>
                <a:outerShdw blurRad="38100" dist="38100" dir="2700000" algn="tl">
                  <a:srgbClr val="DDDDDD"/>
                </a:outerShdw>
              </a:effectLst>
            </a:endParaRPr>
          </a:p>
          <a:p>
            <a:pPr eaLnBrk="1" hangingPunct="1">
              <a:spcBef>
                <a:spcPct val="0"/>
              </a:spcBef>
              <a:buFontTx/>
              <a:buChar char="•"/>
              <a:defRPr/>
            </a:pPr>
            <a:r>
              <a:rPr lang="en-US" dirty="0"/>
              <a:t>Focus attention on the need in your church.</a:t>
            </a:r>
          </a:p>
          <a:p>
            <a:pPr eaLnBrk="1" hangingPunct="1">
              <a:spcBef>
                <a:spcPct val="0"/>
              </a:spcBef>
              <a:buFontTx/>
              <a:buChar char="•"/>
              <a:defRPr/>
            </a:pPr>
            <a:r>
              <a:rPr lang="en-US" dirty="0"/>
              <a:t>Make sure the needs of boys are being considered.</a:t>
            </a:r>
          </a:p>
          <a:p>
            <a:pPr eaLnBrk="1" hangingPunct="1">
              <a:spcBef>
                <a:spcPct val="0"/>
              </a:spcBef>
              <a:buFontTx/>
              <a:buChar char="•"/>
              <a:defRPr/>
            </a:pPr>
            <a:r>
              <a:rPr lang="en-US" dirty="0"/>
              <a:t>Make sure that men are given ad chance to minister to boys in church activities as to equip them to lead and mentor younger ones.</a:t>
            </a:r>
          </a:p>
          <a:p>
            <a:pPr eaLnBrk="1" hangingPunct="1">
              <a:spcBef>
                <a:spcPct val="0"/>
              </a:spcBef>
              <a:defRPr/>
            </a:pPr>
            <a:endParaRPr lang="en-US" dirty="0"/>
          </a:p>
        </p:txBody>
      </p:sp>
      <p:sp>
        <p:nvSpPr>
          <p:cNvPr id="50179" name="Slide Number Placeholder 3">
            <a:extLst>
              <a:ext uri="{FF2B5EF4-FFF2-40B4-BE49-F238E27FC236}">
                <a16:creationId xmlns:a16="http://schemas.microsoft.com/office/drawing/2014/main" id="{FDFB44A2-7055-0D4C-B9F5-B79956EF95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FFB0258-7663-AA4B-AB09-EBF4B5043BB9}" type="slidenum">
              <a:rPr lang="en-US" altLang="en-US" smtClean="0">
                <a:latin typeface="Arial" panose="020B0604020202020204" pitchFamily="34" charset="0"/>
                <a:cs typeface="Arial" panose="020B0604020202020204" pitchFamily="34" charset="0"/>
              </a:rPr>
              <a:pPr>
                <a:spcBef>
                  <a:spcPct val="0"/>
                </a:spcBef>
              </a:pPr>
              <a:t>19</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D6C267C8-E5D5-B943-A15F-327AD22F97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5BD6393-F40B-AF4E-9A6C-E26936922ADA}"/>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b="1" dirty="0">
                <a:effectLst>
                  <a:outerShdw blurRad="38100" dist="38100" dir="2700000" algn="tl">
                    <a:srgbClr val="DDDDDD"/>
                  </a:outerShdw>
                </a:effectLst>
              </a:rPr>
              <a:t>Why a Ministry to Boys?</a:t>
            </a:r>
          </a:p>
          <a:p>
            <a:pPr eaLnBrk="1" hangingPunct="1">
              <a:spcBef>
                <a:spcPct val="0"/>
              </a:spcBef>
              <a:defRPr/>
            </a:pPr>
            <a:endParaRPr lang="en-US" b="1" dirty="0">
              <a:effectLst>
                <a:outerShdw blurRad="38100" dist="38100" dir="2700000" algn="tl">
                  <a:srgbClr val="DDDDDD"/>
                </a:outerShdw>
              </a:effectLst>
            </a:endParaRPr>
          </a:p>
          <a:p>
            <a:pPr eaLnBrk="1" hangingPunct="1">
              <a:spcBef>
                <a:spcPct val="0"/>
              </a:spcBef>
              <a:buFontTx/>
              <a:buChar char="•"/>
              <a:defRPr/>
            </a:pPr>
            <a:r>
              <a:rPr lang="en-US" dirty="0"/>
              <a:t>Many boys decide around the age of nine to leave church, but it takes a few years before they do.  </a:t>
            </a:r>
          </a:p>
          <a:p>
            <a:pPr eaLnBrk="1" hangingPunct="1">
              <a:spcBef>
                <a:spcPct val="0"/>
              </a:spcBef>
              <a:buFontTx/>
              <a:buChar char="•"/>
              <a:defRPr/>
            </a:pPr>
            <a:r>
              <a:rPr lang="en-US" dirty="0"/>
              <a:t>Lack of sufficient male role models to encourage long-term relationships with boys that is conducive to their discipleship. </a:t>
            </a:r>
          </a:p>
          <a:p>
            <a:pPr eaLnBrk="1" hangingPunct="1">
              <a:spcBef>
                <a:spcPct val="0"/>
              </a:spcBef>
              <a:buFontTx/>
              <a:buChar char="•"/>
              <a:defRPr/>
            </a:pPr>
            <a:r>
              <a:rPr lang="en-US" dirty="0"/>
              <a:t>Boys are very different from girls and we need to tailor our teaching to reach them. </a:t>
            </a:r>
          </a:p>
          <a:p>
            <a:pPr eaLnBrk="1" hangingPunct="1">
              <a:spcBef>
                <a:spcPct val="0"/>
              </a:spcBef>
              <a:defRPr/>
            </a:pPr>
            <a:endParaRPr lang="en-US" dirty="0"/>
          </a:p>
        </p:txBody>
      </p:sp>
      <p:sp>
        <p:nvSpPr>
          <p:cNvPr id="18435" name="Slide Number Placeholder 3">
            <a:extLst>
              <a:ext uri="{FF2B5EF4-FFF2-40B4-BE49-F238E27FC236}">
                <a16:creationId xmlns:a16="http://schemas.microsoft.com/office/drawing/2014/main" id="{340EBB66-8A4F-AE47-BC4B-7204A080C0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ED1E7C3-FCE7-8F49-A9B2-79A943A8F724}" type="slidenum">
              <a:rPr lang="en-US" altLang="en-US" smtClean="0">
                <a:latin typeface="Arial" panose="020B0604020202020204" pitchFamily="34" charset="0"/>
                <a:cs typeface="Arial" panose="020B0604020202020204" pitchFamily="34" charset="0"/>
              </a:rPr>
              <a:pPr>
                <a:spcBef>
                  <a:spcPct val="0"/>
                </a:spcBef>
              </a:pPr>
              <a:t>2</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1B91D49A-D0D2-9B41-B314-7052A5D809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7637B3E-1909-6D45-81C6-F6C0B680B19D}"/>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endParaRPr lang="en-US" altLang="x-none" dirty="0">
              <a:ea typeface="ＭＳ Ｐゴシック" charset="-128"/>
            </a:endParaRPr>
          </a:p>
          <a:p>
            <a:pPr eaLnBrk="1" hangingPunct="1">
              <a:spcBef>
                <a:spcPct val="0"/>
              </a:spcBef>
              <a:defRPr/>
            </a:pPr>
            <a:r>
              <a:rPr lang="ja-JP" altLang="en-US" b="1" i="1">
                <a:effectLst>
                  <a:outerShdw blurRad="38100" dist="38100" dir="2700000" algn="tl">
                    <a:srgbClr val="C0C0C0"/>
                  </a:outerShdw>
                </a:effectLst>
                <a:ea typeface="ＭＳ Ｐゴシック" charset="-128"/>
              </a:rPr>
              <a:t>“</a:t>
            </a:r>
            <a:r>
              <a:rPr lang="en-US" altLang="ja-JP" b="1" i="1" dirty="0">
                <a:effectLst>
                  <a:outerShdw blurRad="38100" dist="38100" dir="2700000" algn="tl">
                    <a:srgbClr val="C0C0C0"/>
                  </a:outerShdw>
                </a:effectLst>
                <a:ea typeface="ＭＳ Ｐゴシック" charset="-128"/>
              </a:rPr>
              <a:t>There is no such thing as a bad boy – just a bored one!</a:t>
            </a:r>
            <a:r>
              <a:rPr lang="ja-JP" altLang="en-US" b="1" i="1">
                <a:effectLst>
                  <a:outerShdw blurRad="38100" dist="38100" dir="2700000" algn="tl">
                    <a:srgbClr val="C0C0C0"/>
                  </a:outerShdw>
                </a:effectLst>
                <a:ea typeface="ＭＳ Ｐゴシック" charset="-128"/>
              </a:rPr>
              <a:t>”</a:t>
            </a:r>
            <a:endParaRPr lang="en-US" altLang="ja-JP" b="1" i="1" dirty="0">
              <a:effectLst>
                <a:outerShdw blurRad="38100" dist="38100" dir="2700000" algn="tl">
                  <a:srgbClr val="C0C0C0"/>
                </a:outerShdw>
              </a:effectLst>
              <a:ea typeface="ＭＳ Ｐゴシック" charset="-128"/>
            </a:endParaRPr>
          </a:p>
          <a:p>
            <a:pPr eaLnBrk="1" hangingPunct="1">
              <a:spcBef>
                <a:spcPct val="0"/>
              </a:spcBef>
              <a:defRPr/>
            </a:pPr>
            <a:endParaRPr lang="en-US" altLang="x-none" dirty="0">
              <a:ea typeface="ＭＳ Ｐゴシック" charset="-128"/>
            </a:endParaRPr>
          </a:p>
        </p:txBody>
      </p:sp>
      <p:sp>
        <p:nvSpPr>
          <p:cNvPr id="52227" name="Slide Number Placeholder 3">
            <a:extLst>
              <a:ext uri="{FF2B5EF4-FFF2-40B4-BE49-F238E27FC236}">
                <a16:creationId xmlns:a16="http://schemas.microsoft.com/office/drawing/2014/main" id="{F4415C5F-DEB2-6641-BCB8-DB8DC1AE6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5DB5952-53F7-6641-A2E2-822FDA337694}" type="slidenum">
              <a:rPr lang="en-US" altLang="en-US" smtClean="0">
                <a:latin typeface="Arial" panose="020B0604020202020204" pitchFamily="34" charset="0"/>
                <a:cs typeface="Arial" panose="020B0604020202020204" pitchFamily="34" charset="0"/>
              </a:rPr>
              <a:pPr>
                <a:spcBef>
                  <a:spcPct val="0"/>
                </a:spcBef>
              </a:pPr>
              <a:t>20</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E306A1BD-590D-3448-BD39-5B2CB05200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42B0410-DFEB-1443-9EB7-7FF4C489F8A8}"/>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altLang="x-none" b="1" dirty="0">
                <a:effectLst>
                  <a:outerShdw blurRad="38100" dist="38100" dir="2700000" algn="tl">
                    <a:srgbClr val="C0C0C0"/>
                  </a:outerShdw>
                </a:effectLst>
                <a:ea typeface="ＭＳ Ｐゴシック" charset="-128"/>
              </a:rPr>
              <a:t>Scripture Union Survey </a:t>
            </a:r>
            <a:br>
              <a:rPr lang="en-US" altLang="x-none" sz="1400" b="1" dirty="0">
                <a:effectLst>
                  <a:outerShdw blurRad="38100" dist="38100" dir="2700000" algn="tl">
                    <a:srgbClr val="C0C0C0"/>
                  </a:outerShdw>
                </a:effectLst>
                <a:ea typeface="ＭＳ Ｐゴシック" charset="-128"/>
              </a:rPr>
            </a:br>
            <a:r>
              <a:rPr lang="en-US" altLang="x-none" b="1" dirty="0">
                <a:effectLst>
                  <a:outerShdw blurRad="38100" dist="38100" dir="2700000" algn="tl">
                    <a:srgbClr val="C0C0C0"/>
                  </a:outerShdw>
                </a:effectLst>
                <a:ea typeface="ＭＳ Ｐゴシック" charset="-128"/>
              </a:rPr>
              <a:t>Sept 2009 – February 2010</a:t>
            </a:r>
          </a:p>
          <a:p>
            <a:pPr eaLnBrk="1" hangingPunct="1">
              <a:spcBef>
                <a:spcPct val="0"/>
              </a:spcBef>
              <a:defRPr/>
            </a:pPr>
            <a:endParaRPr lang="en-US" altLang="x-none" b="1" dirty="0">
              <a:effectLst>
                <a:outerShdw blurRad="38100" dist="38100" dir="2700000" algn="tl">
                  <a:srgbClr val="C0C0C0"/>
                </a:outerShdw>
              </a:effectLst>
              <a:ea typeface="ＭＳ Ｐゴシック" charset="-128"/>
            </a:endParaRPr>
          </a:p>
          <a:p>
            <a:pPr eaLnBrk="1" hangingPunct="1">
              <a:spcBef>
                <a:spcPct val="0"/>
              </a:spcBef>
              <a:buFontTx/>
              <a:buChar char="•"/>
              <a:defRPr/>
            </a:pPr>
            <a:r>
              <a:rPr lang="en-US" altLang="x-none" dirty="0">
                <a:effectLst>
                  <a:outerShdw blurRad="38100" dist="38100" dir="2700000" algn="tl">
                    <a:srgbClr val="C0C0C0"/>
                  </a:outerShdw>
                </a:effectLst>
                <a:ea typeface="ＭＳ Ｐゴシック" charset="-128"/>
              </a:rPr>
              <a:t>SU survey was an online survey.</a:t>
            </a:r>
          </a:p>
          <a:p>
            <a:pPr eaLnBrk="1" hangingPunct="1">
              <a:spcBef>
                <a:spcPct val="0"/>
              </a:spcBef>
              <a:buFontTx/>
              <a:buChar char="•"/>
              <a:defRPr/>
            </a:pPr>
            <a:r>
              <a:rPr lang="en-US" altLang="x-none" dirty="0">
                <a:effectLst>
                  <a:outerShdw blurRad="38100" dist="38100" dir="2700000" algn="tl">
                    <a:srgbClr val="C0C0C0"/>
                  </a:outerShdw>
                </a:effectLst>
                <a:ea typeface="ＭＳ Ｐゴシック" charset="-128"/>
              </a:rPr>
              <a:t>A total of 630 responses received.</a:t>
            </a:r>
          </a:p>
          <a:p>
            <a:pPr eaLnBrk="1" hangingPunct="1">
              <a:spcBef>
                <a:spcPct val="0"/>
              </a:spcBef>
              <a:buFontTx/>
              <a:buChar char="•"/>
              <a:defRPr/>
            </a:pPr>
            <a:r>
              <a:rPr lang="en-US" altLang="x-none" dirty="0">
                <a:effectLst>
                  <a:outerShdw blurRad="38100" dist="38100" dir="2700000" algn="tl">
                    <a:srgbClr val="C0C0C0"/>
                  </a:outerShdw>
                </a:effectLst>
                <a:ea typeface="ＭＳ Ｐゴシック" charset="-128"/>
              </a:rPr>
              <a:t>90% of respondents worked with children or young people in church-related activities. </a:t>
            </a:r>
          </a:p>
          <a:p>
            <a:pPr eaLnBrk="1" hangingPunct="1">
              <a:spcBef>
                <a:spcPct val="0"/>
              </a:spcBef>
              <a:buFontTx/>
              <a:buChar char="•"/>
              <a:defRPr/>
            </a:pPr>
            <a:r>
              <a:rPr lang="en-US" altLang="x-none" dirty="0">
                <a:effectLst>
                  <a:outerShdw blurRad="38100" dist="38100" dir="2700000" algn="tl">
                    <a:srgbClr val="C0C0C0"/>
                  </a:outerShdw>
                </a:effectLst>
                <a:ea typeface="ＭＳ Ｐゴシック" charset="-128"/>
              </a:rPr>
              <a:t>Under half worked with a mix group of boys and girls; 25% worked with mix group with girls in majority; 23% with a mix but with boys in majority; 7% work just with boys.</a:t>
            </a:r>
          </a:p>
          <a:p>
            <a:pPr eaLnBrk="1" hangingPunct="1">
              <a:spcBef>
                <a:spcPct val="0"/>
              </a:spcBef>
              <a:defRPr/>
            </a:pPr>
            <a:endParaRPr lang="en-US" altLang="x-none" b="1" dirty="0">
              <a:ea typeface="ＭＳ Ｐゴシック" charset="-128"/>
            </a:endParaRPr>
          </a:p>
        </p:txBody>
      </p:sp>
      <p:sp>
        <p:nvSpPr>
          <p:cNvPr id="20483" name="Slide Number Placeholder 3">
            <a:extLst>
              <a:ext uri="{FF2B5EF4-FFF2-40B4-BE49-F238E27FC236}">
                <a16:creationId xmlns:a16="http://schemas.microsoft.com/office/drawing/2014/main" id="{35398262-8557-BC4D-B4E5-EFC9E132EC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8E7E276-2611-7846-9B24-2357C017304C}" type="slidenum">
              <a:rPr lang="en-US" altLang="en-US" smtClean="0">
                <a:latin typeface="Arial" panose="020B0604020202020204" pitchFamily="34" charset="0"/>
                <a:cs typeface="Arial" panose="020B0604020202020204" pitchFamily="34" charset="0"/>
              </a:rPr>
              <a:pPr>
                <a:spcBef>
                  <a:spcPct val="0"/>
                </a:spcBef>
              </a:pPr>
              <a:t>3</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E3F46308-296D-C841-A918-58C1705EAC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BC0E3C2-CF0C-8741-A81E-738E0664EA33}"/>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b="1" dirty="0">
                <a:effectLst>
                  <a:outerShdw blurRad="38100" dist="38100" dir="2700000" algn="tl">
                    <a:srgbClr val="DDDDDD"/>
                  </a:outerShdw>
                </a:effectLst>
              </a:rPr>
              <a:t>SU Survey Results</a:t>
            </a:r>
          </a:p>
          <a:p>
            <a:pPr eaLnBrk="1" hangingPunct="1">
              <a:spcBef>
                <a:spcPct val="0"/>
              </a:spcBef>
              <a:defRPr/>
            </a:pPr>
            <a:endParaRPr lang="en-US" b="1" dirty="0">
              <a:effectLst>
                <a:outerShdw blurRad="38100" dist="38100" dir="2700000" algn="tl">
                  <a:srgbClr val="DDDDDD"/>
                </a:outerShdw>
              </a:effectLst>
            </a:endParaRPr>
          </a:p>
          <a:p>
            <a:pPr eaLnBrk="1" hangingPunct="1">
              <a:spcBef>
                <a:spcPct val="0"/>
              </a:spcBef>
              <a:buFontTx/>
              <a:buChar char="•"/>
              <a:defRPr/>
            </a:pPr>
            <a:r>
              <a:rPr lang="en-US" dirty="0">
                <a:effectLst>
                  <a:outerShdw blurRad="38100" dist="38100" dir="2700000" algn="tl">
                    <a:srgbClr val="DDDDDD"/>
                  </a:outerShdw>
                </a:effectLst>
                <a:latin typeface="Arial Narrow" charset="0"/>
              </a:rPr>
              <a:t>Boys need more active approach to activities</a:t>
            </a:r>
          </a:p>
          <a:p>
            <a:pPr eaLnBrk="1" hangingPunct="1">
              <a:spcBef>
                <a:spcPct val="0"/>
              </a:spcBef>
              <a:buFontTx/>
              <a:buChar char="•"/>
              <a:defRPr/>
            </a:pPr>
            <a:r>
              <a:rPr lang="en-US" dirty="0">
                <a:effectLst>
                  <a:outerShdw blurRad="38100" dist="38100" dir="2700000" algn="tl">
                    <a:srgbClr val="DDDDDD"/>
                  </a:outerShdw>
                </a:effectLst>
                <a:latin typeface="Arial Narrow" charset="0"/>
              </a:rPr>
              <a:t>Boys need positive role models</a:t>
            </a:r>
            <a:endParaRPr lang="en-US" sz="1100" dirty="0">
              <a:effectLst>
                <a:outerShdw blurRad="38100" dist="38100" dir="2700000" algn="tl">
                  <a:srgbClr val="DDDDDD"/>
                </a:outerShdw>
              </a:effectLst>
              <a:latin typeface="Arial Narrow" charset="0"/>
            </a:endParaRPr>
          </a:p>
          <a:p>
            <a:pPr eaLnBrk="1" hangingPunct="1">
              <a:spcBef>
                <a:spcPct val="0"/>
              </a:spcBef>
              <a:buFontTx/>
              <a:buChar char="•"/>
              <a:defRPr/>
            </a:pPr>
            <a:r>
              <a:rPr lang="en-US" dirty="0">
                <a:solidFill>
                  <a:srgbClr val="002060"/>
                </a:solidFill>
                <a:latin typeface="Bodoni MT Condensed" charset="0"/>
              </a:rPr>
              <a:t>Boys need male leaders to foster spiritual growth</a:t>
            </a:r>
          </a:p>
          <a:p>
            <a:pPr eaLnBrk="1" hangingPunct="1">
              <a:spcBef>
                <a:spcPct val="0"/>
              </a:spcBef>
              <a:defRPr/>
            </a:pPr>
            <a:endParaRPr lang="en-US" dirty="0"/>
          </a:p>
        </p:txBody>
      </p:sp>
      <p:sp>
        <p:nvSpPr>
          <p:cNvPr id="22531" name="Slide Number Placeholder 3">
            <a:extLst>
              <a:ext uri="{FF2B5EF4-FFF2-40B4-BE49-F238E27FC236}">
                <a16:creationId xmlns:a16="http://schemas.microsoft.com/office/drawing/2014/main" id="{700CB935-E398-A14D-9741-0F01E26819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660BD6E-D34E-BA46-A284-2EB917C0B1FE}" type="slidenum">
              <a:rPr lang="en-US" altLang="en-US" smtClean="0">
                <a:latin typeface="Arial" panose="020B0604020202020204" pitchFamily="34" charset="0"/>
                <a:cs typeface="Arial" panose="020B0604020202020204" pitchFamily="34" charset="0"/>
              </a:rPr>
              <a:pPr>
                <a:spcBef>
                  <a:spcPct val="0"/>
                </a:spcBef>
              </a:pPr>
              <a:t>4</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D5CF393F-BF1B-A146-8D2F-2DAD140715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A6AA768-E70B-A64D-8DBD-1183B48B2F89}"/>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altLang="x-none" b="1" dirty="0">
                <a:effectLst>
                  <a:outerShdw blurRad="38100" dist="38100" dir="2700000" algn="tl">
                    <a:srgbClr val="C0C0C0"/>
                  </a:outerShdw>
                </a:effectLst>
                <a:ea typeface="ＭＳ Ｐゴシック" charset="-128"/>
              </a:rPr>
              <a:t>8 out of 10 Agree with the Following </a:t>
            </a:r>
          </a:p>
          <a:p>
            <a:pPr eaLnBrk="1" hangingPunct="1">
              <a:spcBef>
                <a:spcPct val="0"/>
              </a:spcBef>
              <a:defRPr/>
            </a:pPr>
            <a:endParaRPr lang="en-US" altLang="x-none" b="1" dirty="0">
              <a:effectLst>
                <a:outerShdw blurRad="38100" dist="38100" dir="2700000" algn="tl">
                  <a:srgbClr val="C0C0C0"/>
                </a:outerShdw>
              </a:effectLst>
              <a:ea typeface="ＭＳ Ｐゴシック" charset="-128"/>
            </a:endParaRPr>
          </a:p>
          <a:p>
            <a:pPr eaLnBrk="1" hangingPunct="1">
              <a:spcBef>
                <a:spcPct val="0"/>
              </a:spcBef>
              <a:buFontTx/>
              <a:buChar char="•"/>
              <a:defRPr/>
            </a:pPr>
            <a:r>
              <a:rPr lang="en-US" altLang="x-none" dirty="0">
                <a:effectLst>
                  <a:outerShdw blurRad="38100" dist="38100" dir="2700000" algn="tl">
                    <a:srgbClr val="C0C0C0"/>
                  </a:outerShdw>
                </a:effectLst>
                <a:ea typeface="ＭＳ Ｐゴシック" charset="-128"/>
              </a:rPr>
              <a:t>Leaders should try to understand the world in which boys live day by day.</a:t>
            </a:r>
          </a:p>
          <a:p>
            <a:pPr eaLnBrk="1" hangingPunct="1">
              <a:spcBef>
                <a:spcPct val="0"/>
              </a:spcBef>
              <a:buFontTx/>
              <a:buChar char="•"/>
              <a:defRPr/>
            </a:pPr>
            <a:r>
              <a:rPr lang="en-US" altLang="x-none" dirty="0">
                <a:effectLst>
                  <a:outerShdw blurRad="38100" dist="38100" dir="2700000" algn="tl">
                    <a:srgbClr val="C0C0C0"/>
                  </a:outerShdw>
                </a:effectLst>
                <a:ea typeface="ＭＳ Ｐゴシック" charset="-128"/>
              </a:rPr>
              <a:t>A supportive team spirit and training opportunities help build a strong leadership team.</a:t>
            </a:r>
          </a:p>
          <a:p>
            <a:pPr eaLnBrk="1" hangingPunct="1">
              <a:spcBef>
                <a:spcPct val="0"/>
              </a:spcBef>
              <a:buFontTx/>
              <a:buChar char="•"/>
              <a:defRPr/>
            </a:pPr>
            <a:r>
              <a:rPr lang="en-US" altLang="x-none" dirty="0">
                <a:effectLst>
                  <a:outerShdw blurRad="38100" dist="38100" dir="2700000" algn="tl">
                    <a:srgbClr val="C0C0C0"/>
                  </a:outerShdw>
                </a:effectLst>
                <a:ea typeface="ＭＳ Ｐゴシック" charset="-128"/>
              </a:rPr>
              <a:t>Leaders of all ages, including older leaders, are valuable in boys</a:t>
            </a:r>
            <a:r>
              <a:rPr lang="ja-JP" altLang="en-US">
                <a:effectLst>
                  <a:outerShdw blurRad="38100" dist="38100" dir="2700000" algn="tl">
                    <a:srgbClr val="C0C0C0"/>
                  </a:outerShdw>
                </a:effectLst>
                <a:ea typeface="ＭＳ Ｐゴシック" charset="-128"/>
              </a:rPr>
              <a:t>’</a:t>
            </a:r>
            <a:r>
              <a:rPr lang="en-US" altLang="ja-JP" dirty="0">
                <a:effectLst>
                  <a:outerShdw blurRad="38100" dist="38100" dir="2700000" algn="tl">
                    <a:srgbClr val="C0C0C0"/>
                  </a:outerShdw>
                </a:effectLst>
                <a:ea typeface="ＭＳ Ｐゴシック" charset="-128"/>
              </a:rPr>
              <a:t> ministries.</a:t>
            </a:r>
          </a:p>
          <a:p>
            <a:pPr eaLnBrk="1" hangingPunct="1">
              <a:spcBef>
                <a:spcPct val="0"/>
              </a:spcBef>
              <a:defRPr/>
            </a:pPr>
            <a:endParaRPr lang="en-US" altLang="x-none" b="1" dirty="0">
              <a:ea typeface="ＭＳ Ｐゴシック" charset="-128"/>
            </a:endParaRPr>
          </a:p>
        </p:txBody>
      </p:sp>
      <p:sp>
        <p:nvSpPr>
          <p:cNvPr id="24579" name="Slide Number Placeholder 3">
            <a:extLst>
              <a:ext uri="{FF2B5EF4-FFF2-40B4-BE49-F238E27FC236}">
                <a16:creationId xmlns:a16="http://schemas.microsoft.com/office/drawing/2014/main" id="{0C49B4C0-6A2C-554D-813E-F154842907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C20A5EA-B19A-9D40-8F5B-58125F306677}" type="slidenum">
              <a:rPr lang="en-US" altLang="en-US" smtClean="0">
                <a:latin typeface="Arial" panose="020B0604020202020204" pitchFamily="34" charset="0"/>
                <a:cs typeface="Arial" panose="020B0604020202020204" pitchFamily="34" charset="0"/>
              </a:rPr>
              <a:pPr>
                <a:spcBef>
                  <a:spcPct val="0"/>
                </a:spcBef>
              </a:pPr>
              <a:t>5</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5401901D-16BB-7945-9A9F-FC56A82D00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91AAC12-81A2-F341-9DFB-72DB4F8CD4EB}"/>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buFontTx/>
              <a:buChar char="•"/>
              <a:defRPr/>
            </a:pPr>
            <a:r>
              <a:rPr lang="en-US" dirty="0">
                <a:effectLst>
                  <a:outerShdw blurRad="38100" dist="38100" dir="2700000" algn="tl">
                    <a:srgbClr val="DDDDDD"/>
                  </a:outerShdw>
                </a:effectLst>
              </a:rPr>
              <a:t>Leaders working with boys need to do so on a regular basis and be highly committed to building relationships.  </a:t>
            </a:r>
          </a:p>
          <a:p>
            <a:pPr eaLnBrk="1" hangingPunct="1">
              <a:spcBef>
                <a:spcPct val="0"/>
              </a:spcBef>
              <a:buFontTx/>
              <a:buChar char="•"/>
              <a:defRPr/>
            </a:pPr>
            <a:r>
              <a:rPr lang="en-US" dirty="0"/>
              <a:t>Boys are looking for positive male role models.</a:t>
            </a:r>
          </a:p>
          <a:p>
            <a:pPr eaLnBrk="1" hangingPunct="1">
              <a:spcBef>
                <a:spcPct val="0"/>
              </a:spcBef>
              <a:buFontTx/>
              <a:buChar char="•"/>
              <a:defRPr/>
            </a:pPr>
            <a:r>
              <a:rPr lang="en-US" dirty="0"/>
              <a:t>Younger boys benefit in seeing the spiritual development of boys older than themselves, using them as role models.</a:t>
            </a:r>
          </a:p>
          <a:p>
            <a:pPr eaLnBrk="1" hangingPunct="1">
              <a:spcBef>
                <a:spcPct val="0"/>
              </a:spcBef>
              <a:defRPr/>
            </a:pPr>
            <a:endParaRPr lang="en-US" dirty="0"/>
          </a:p>
        </p:txBody>
      </p:sp>
      <p:sp>
        <p:nvSpPr>
          <p:cNvPr id="26627" name="Slide Number Placeholder 3">
            <a:extLst>
              <a:ext uri="{FF2B5EF4-FFF2-40B4-BE49-F238E27FC236}">
                <a16:creationId xmlns:a16="http://schemas.microsoft.com/office/drawing/2014/main" id="{FCC32763-C4D7-7043-B377-5C434FA323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462F3E2-0B50-D94D-8820-7F6FE5372EA4}" type="slidenum">
              <a:rPr lang="en-US" altLang="en-US" smtClean="0">
                <a:latin typeface="Arial" panose="020B0604020202020204" pitchFamily="34" charset="0"/>
                <a:cs typeface="Arial" panose="020B0604020202020204" pitchFamily="34" charset="0"/>
              </a:rPr>
              <a:pPr>
                <a:spcBef>
                  <a:spcPct val="0"/>
                </a:spcBef>
              </a:pPr>
              <a:t>6</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AE79668F-6563-3040-A87A-A8A93D27DE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2F68C705-CC9B-A94B-ACD1-F3DA0E2DB6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Boys need a positive role model at home and in the church.  Fathers who model true Christian virtues to their sons will have a strong impact on their lives.  Sabbath School teachers, youth leaders and pastors all play a role in inspiring the boys to emulate them in their faith.  </a:t>
            </a:r>
          </a:p>
          <a:p>
            <a:endParaRPr lang="en-US" altLang="en-US">
              <a:ea typeface="ＭＳ Ｐゴシック" panose="020B0600070205080204" pitchFamily="34" charset="-128"/>
            </a:endParaRPr>
          </a:p>
          <a:p>
            <a:r>
              <a:rPr lang="en-US" altLang="en-US">
                <a:ea typeface="ＭＳ Ｐゴシック" panose="020B0600070205080204" pitchFamily="34" charset="-128"/>
              </a:rPr>
              <a:t>Notice Ellen White recognizes such important role models in our church:  ”The ministers of Christ are to be examples to the flock.  He who fails to direct his own household is not qualified to guide the church of God.”  </a:t>
            </a:r>
            <a:r>
              <a:rPr lang="en-US" altLang="en-US" i="1">
                <a:ea typeface="ＭＳ Ｐゴシック" panose="020B0600070205080204" pitchFamily="34" charset="-128"/>
              </a:rPr>
              <a:t>Christian Leadership, p. 23.</a:t>
            </a:r>
            <a:endParaRPr lang="en-US" altLang="en-US">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F4C173A1-14B4-7A4D-8AF7-D1327B3E9A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087282F-41ED-B04E-85AB-EB803FC160ED}" type="slidenum">
              <a:rPr lang="en-US" altLang="en-US" smtClean="0"/>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8B8AF74-4E00-6143-ABED-1C8313C38A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2B33094-F77B-E145-A563-A155A20A2CDD}"/>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endParaRPr lang="en-US" altLang="x-none" dirty="0">
              <a:ea typeface="ＭＳ Ｐゴシック" charset="-128"/>
            </a:endParaRPr>
          </a:p>
          <a:p>
            <a:pPr eaLnBrk="1" hangingPunct="1">
              <a:spcBef>
                <a:spcPct val="0"/>
              </a:spcBef>
              <a:buFontTx/>
              <a:buChar char="•"/>
              <a:defRPr/>
            </a:pPr>
            <a:r>
              <a:rPr lang="en-US" altLang="x-none" dirty="0">
                <a:effectLst>
                  <a:outerShdw blurRad="38100" dist="38100" dir="2700000" algn="tl">
                    <a:srgbClr val="C0C0C0"/>
                  </a:outerShdw>
                </a:effectLst>
                <a:latin typeface="Arial Narrow" charset="0"/>
                <a:ea typeface="ＭＳ Ｐゴシック" charset="-128"/>
              </a:rPr>
              <a:t>Boys value having a specific role that uses their individual gifts.</a:t>
            </a:r>
          </a:p>
          <a:p>
            <a:pPr eaLnBrk="1" hangingPunct="1">
              <a:spcBef>
                <a:spcPct val="0"/>
              </a:spcBef>
              <a:buFontTx/>
              <a:buChar char="•"/>
              <a:defRPr/>
            </a:pPr>
            <a:r>
              <a:rPr lang="en-US" altLang="x-none" dirty="0">
                <a:effectLst>
                  <a:outerShdw blurRad="38100" dist="38100" dir="2700000" algn="tl">
                    <a:srgbClr val="C0C0C0"/>
                  </a:outerShdw>
                </a:effectLst>
                <a:latin typeface="Arial Narrow" charset="0"/>
                <a:ea typeface="ＭＳ Ｐゴシック" charset="-128"/>
              </a:rPr>
              <a:t>Small groups encourage trust and openness so vital for the spiritual growth of boys.</a:t>
            </a:r>
          </a:p>
          <a:p>
            <a:pPr eaLnBrk="1" hangingPunct="1">
              <a:spcBef>
                <a:spcPct val="0"/>
              </a:spcBef>
              <a:buFontTx/>
              <a:buChar char="•"/>
              <a:defRPr/>
            </a:pPr>
            <a:r>
              <a:rPr lang="en-US" altLang="x-none" dirty="0">
                <a:effectLst>
                  <a:outerShdw blurRad="38100" dist="38100" dir="2700000" algn="tl">
                    <a:srgbClr val="C0C0C0"/>
                  </a:outerShdw>
                </a:effectLst>
                <a:latin typeface="Arial Narrow" charset="0"/>
                <a:ea typeface="ＭＳ Ｐゴシック" charset="-128"/>
              </a:rPr>
              <a:t>Boys prefer variety in activities with information given in small chunks.</a:t>
            </a:r>
          </a:p>
          <a:p>
            <a:pPr eaLnBrk="1" hangingPunct="1">
              <a:spcBef>
                <a:spcPct val="0"/>
              </a:spcBef>
              <a:buFontTx/>
              <a:buChar char="•"/>
              <a:defRPr/>
            </a:pPr>
            <a:r>
              <a:rPr lang="en-US" altLang="x-none" dirty="0">
                <a:effectLst>
                  <a:outerShdw blurRad="38100" dist="38100" dir="2700000" algn="tl">
                    <a:srgbClr val="C0C0C0"/>
                  </a:outerShdw>
                </a:effectLst>
                <a:latin typeface="Arial Narrow" charset="0"/>
                <a:ea typeface="ＭＳ Ｐゴシック" charset="-128"/>
              </a:rPr>
              <a:t>Boys like sport activities.</a:t>
            </a:r>
          </a:p>
          <a:p>
            <a:pPr eaLnBrk="1" hangingPunct="1">
              <a:spcBef>
                <a:spcPct val="0"/>
              </a:spcBef>
              <a:buFontTx/>
              <a:buChar char="•"/>
              <a:defRPr/>
            </a:pPr>
            <a:r>
              <a:rPr lang="en-US" altLang="x-none" dirty="0">
                <a:effectLst>
                  <a:outerShdw blurRad="38100" dist="38100" dir="2700000" algn="tl">
                    <a:srgbClr val="C0C0C0"/>
                  </a:outerShdw>
                </a:effectLst>
                <a:latin typeface="Arial Narrow" charset="0"/>
                <a:ea typeface="ＭＳ Ｐゴシック" charset="-128"/>
              </a:rPr>
              <a:t>An integrated program where group activity provides leaders with the opportunity to speak about God is more effective than one single </a:t>
            </a:r>
            <a:r>
              <a:rPr lang="ja-JP" altLang="en-US">
                <a:effectLst>
                  <a:outerShdw blurRad="38100" dist="38100" dir="2700000" algn="tl">
                    <a:srgbClr val="C0C0C0"/>
                  </a:outerShdw>
                </a:effectLst>
                <a:latin typeface="Arial Narrow" charset="0"/>
                <a:ea typeface="ＭＳ Ｐゴシック" charset="-128"/>
              </a:rPr>
              <a:t>‘</a:t>
            </a:r>
            <a:r>
              <a:rPr lang="en-US" altLang="ja-JP" dirty="0">
                <a:effectLst>
                  <a:outerShdw blurRad="38100" dist="38100" dir="2700000" algn="tl">
                    <a:srgbClr val="C0C0C0"/>
                  </a:outerShdw>
                </a:effectLst>
                <a:latin typeface="Arial Narrow" charset="0"/>
                <a:ea typeface="ＭＳ Ｐゴシック" charset="-128"/>
              </a:rPr>
              <a:t>God slot</a:t>
            </a:r>
            <a:r>
              <a:rPr lang="ja-JP" altLang="en-US">
                <a:effectLst>
                  <a:outerShdw blurRad="38100" dist="38100" dir="2700000" algn="tl">
                    <a:srgbClr val="C0C0C0"/>
                  </a:outerShdw>
                </a:effectLst>
                <a:latin typeface="Arial Narrow" charset="0"/>
                <a:ea typeface="ＭＳ Ｐゴシック" charset="-128"/>
              </a:rPr>
              <a:t>’</a:t>
            </a:r>
            <a:r>
              <a:rPr lang="en-US" altLang="ja-JP" dirty="0">
                <a:effectLst>
                  <a:outerShdw blurRad="38100" dist="38100" dir="2700000" algn="tl">
                    <a:srgbClr val="C0C0C0"/>
                  </a:outerShdw>
                </a:effectLst>
                <a:latin typeface="Arial Narrow" charset="0"/>
                <a:ea typeface="ＭＳ Ｐゴシック" charset="-128"/>
              </a:rPr>
              <a:t>.</a:t>
            </a:r>
          </a:p>
          <a:p>
            <a:pPr eaLnBrk="1" hangingPunct="1">
              <a:spcBef>
                <a:spcPct val="0"/>
              </a:spcBef>
              <a:defRPr/>
            </a:pPr>
            <a:endParaRPr lang="en-US" altLang="x-none" dirty="0">
              <a:ea typeface="ＭＳ Ｐゴシック" charset="-128"/>
            </a:endParaRPr>
          </a:p>
        </p:txBody>
      </p:sp>
      <p:sp>
        <p:nvSpPr>
          <p:cNvPr id="29699" name="Slide Number Placeholder 3">
            <a:extLst>
              <a:ext uri="{FF2B5EF4-FFF2-40B4-BE49-F238E27FC236}">
                <a16:creationId xmlns:a16="http://schemas.microsoft.com/office/drawing/2014/main" id="{02A0E191-5F0B-1346-A0F4-C4641527F5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CF57294-5381-2F44-BADD-138C95E5E0DA}" type="slidenum">
              <a:rPr lang="en-US" altLang="en-US" smtClean="0">
                <a:latin typeface="Arial" panose="020B0604020202020204" pitchFamily="34" charset="0"/>
                <a:cs typeface="Arial" panose="020B0604020202020204" pitchFamily="34" charset="0"/>
              </a:rPr>
              <a:pPr>
                <a:spcBef>
                  <a:spcPct val="0"/>
                </a:spcBef>
              </a:pPr>
              <a:t>8</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C0AAF1AC-036B-8A42-BFB3-8EFA4B5656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04650A3-9B2C-9641-BE11-17CC1E373FB2}"/>
              </a:ext>
            </a:extLst>
          </p:cNvPr>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altLang="x-none" b="1" dirty="0">
                <a:effectLst>
                  <a:outerShdw blurRad="38100" dist="38100" dir="2700000" algn="tl">
                    <a:srgbClr val="C0C0C0"/>
                  </a:outerShdw>
                </a:effectLst>
                <a:ea typeface="ＭＳ Ｐゴシック" charset="-128"/>
              </a:rPr>
              <a:t>Needs of Teenage Guys</a:t>
            </a:r>
          </a:p>
          <a:p>
            <a:pPr eaLnBrk="1" hangingPunct="1">
              <a:spcBef>
                <a:spcPct val="0"/>
              </a:spcBef>
              <a:defRPr/>
            </a:pPr>
            <a:r>
              <a:rPr lang="en-US" altLang="x-none" b="1" dirty="0">
                <a:effectLst>
                  <a:outerShdw blurRad="38100" dist="38100" dir="2700000" algn="tl">
                    <a:srgbClr val="C0C0C0"/>
                  </a:outerShdw>
                </a:effectLst>
                <a:ea typeface="ＭＳ Ｐゴシック" charset="-128"/>
              </a:rPr>
              <a:t>(</a:t>
            </a:r>
            <a:r>
              <a:rPr lang="en-US" altLang="x-none" b="1" u="sng" dirty="0">
                <a:effectLst>
                  <a:outerShdw blurRad="38100" dist="38100" dir="2700000" algn="tl">
                    <a:srgbClr val="C0C0C0"/>
                  </a:outerShdw>
                </a:effectLst>
                <a:ea typeface="ＭＳ Ｐゴシック" charset="-128"/>
              </a:rPr>
              <a:t>Teenage Guys</a:t>
            </a:r>
            <a:r>
              <a:rPr lang="en-US" altLang="x-none" b="1" dirty="0">
                <a:effectLst>
                  <a:outerShdw blurRad="38100" dist="38100" dir="2700000" algn="tl">
                    <a:srgbClr val="C0C0C0"/>
                  </a:outerShdw>
                </a:effectLst>
                <a:ea typeface="ＭＳ Ｐゴシック" charset="-128"/>
              </a:rPr>
              <a:t> by Steve </a:t>
            </a:r>
            <a:r>
              <a:rPr lang="en-US" altLang="x-none" b="1" dirty="0" err="1">
                <a:effectLst>
                  <a:outerShdw blurRad="38100" dist="38100" dir="2700000" algn="tl">
                    <a:srgbClr val="C0C0C0"/>
                  </a:outerShdw>
                </a:effectLst>
                <a:ea typeface="ＭＳ Ｐゴシック" charset="-128"/>
              </a:rPr>
              <a:t>Gerali</a:t>
            </a:r>
            <a:r>
              <a:rPr lang="en-US" altLang="x-none" b="1" dirty="0">
                <a:effectLst>
                  <a:outerShdw blurRad="38100" dist="38100" dir="2700000" algn="tl">
                    <a:srgbClr val="C0C0C0"/>
                  </a:outerShdw>
                </a:effectLst>
                <a:ea typeface="ＭＳ Ｐゴシック" charset="-128"/>
              </a:rPr>
              <a:t>)</a:t>
            </a:r>
          </a:p>
          <a:p>
            <a:pPr eaLnBrk="1" hangingPunct="1">
              <a:spcBef>
                <a:spcPct val="0"/>
              </a:spcBef>
              <a:defRPr/>
            </a:pPr>
            <a:endParaRPr lang="en-US" altLang="x-none" b="1" dirty="0">
              <a:effectLst>
                <a:outerShdw blurRad="38100" dist="38100" dir="2700000" algn="tl">
                  <a:srgbClr val="C0C0C0"/>
                </a:outerShdw>
              </a:effectLst>
              <a:ea typeface="ＭＳ Ｐゴシック" charset="-128"/>
            </a:endParaRPr>
          </a:p>
          <a:p>
            <a:pPr eaLnBrk="1" hangingPunct="1">
              <a:spcBef>
                <a:spcPct val="0"/>
              </a:spcBef>
              <a:buFont typeface="Calibri" charset="0"/>
              <a:buAutoNum type="arabicPeriod"/>
              <a:defRPr/>
            </a:pPr>
            <a:r>
              <a:rPr lang="en-US" altLang="x-none" b="1" dirty="0">
                <a:solidFill>
                  <a:srgbClr val="FFFF00"/>
                </a:solidFill>
                <a:effectLst>
                  <a:outerShdw blurRad="38100" dist="38100" dir="2700000" algn="tl">
                    <a:srgbClr val="C0C0C0"/>
                  </a:outerShdw>
                </a:effectLst>
                <a:latin typeface="Arial Narrow" charset="0"/>
                <a:ea typeface="ＭＳ Ｐゴシック" charset="-128"/>
              </a:rPr>
              <a:t>They need to be known and understood </a:t>
            </a:r>
            <a:r>
              <a:rPr lang="en-US" altLang="x-none" dirty="0">
                <a:effectLst>
                  <a:outerShdw blurRad="38100" dist="38100" dir="2700000" algn="tl">
                    <a:srgbClr val="C0C0C0"/>
                  </a:outerShdw>
                </a:effectLst>
                <a:latin typeface="Arial Narrow" charset="0"/>
                <a:ea typeface="ＭＳ Ｐゴシック" charset="-128"/>
              </a:rPr>
              <a:t>– </a:t>
            </a:r>
            <a:r>
              <a:rPr lang="en-US" altLang="x-none" dirty="0">
                <a:solidFill>
                  <a:srgbClr val="FFFFFF"/>
                </a:solidFill>
                <a:effectLst>
                  <a:outerShdw blurRad="38100" dist="38100" dir="2700000" algn="tl">
                    <a:srgbClr val="C0C0C0"/>
                  </a:outerShdw>
                </a:effectLst>
                <a:latin typeface="Arial Narrow" charset="0"/>
                <a:ea typeface="ＭＳ Ｐゴシック" charset="-128"/>
              </a:rPr>
              <a:t>how they develop, think and feel, their fears and joys. We must know about adolescence and masculinity if we really want to meet this need in guys.</a:t>
            </a:r>
          </a:p>
          <a:p>
            <a:pPr eaLnBrk="1" hangingPunct="1">
              <a:spcBef>
                <a:spcPct val="0"/>
              </a:spcBef>
              <a:buFont typeface="Calibri" charset="0"/>
              <a:buAutoNum type="arabicPeriod"/>
              <a:defRPr/>
            </a:pPr>
            <a:r>
              <a:rPr lang="en-US" altLang="x-none" b="1" dirty="0">
                <a:solidFill>
                  <a:srgbClr val="FFFF00"/>
                </a:solidFill>
                <a:effectLst>
                  <a:outerShdw blurRad="38100" dist="38100" dir="2700000" algn="tl">
                    <a:srgbClr val="C0C0C0"/>
                  </a:outerShdw>
                </a:effectLst>
                <a:latin typeface="Arial Narrow" charset="0"/>
                <a:ea typeface="ＭＳ Ｐゴシック" charset="-128"/>
              </a:rPr>
              <a:t>They need a close connection to God </a:t>
            </a:r>
            <a:r>
              <a:rPr lang="en-US" altLang="x-none" dirty="0">
                <a:effectLst>
                  <a:outerShdw blurRad="38100" dist="38100" dir="2700000" algn="tl">
                    <a:srgbClr val="C0C0C0"/>
                  </a:outerShdw>
                </a:effectLst>
                <a:latin typeface="Arial Narrow" charset="0"/>
                <a:ea typeface="ＭＳ Ｐゴシック" charset="-128"/>
              </a:rPr>
              <a:t>– have a deep internal spiritual sensitivity, but must taste for themselves &amp; see that God is good.   </a:t>
            </a:r>
          </a:p>
          <a:p>
            <a:pPr eaLnBrk="1" hangingPunct="1">
              <a:spcBef>
                <a:spcPct val="0"/>
              </a:spcBef>
              <a:buFont typeface="Calibri" charset="0"/>
              <a:buAutoNum type="arabicPeriod"/>
              <a:defRPr/>
            </a:pPr>
            <a:r>
              <a:rPr lang="en-US" altLang="x-none" b="1" dirty="0">
                <a:solidFill>
                  <a:srgbClr val="FFFF00"/>
                </a:solidFill>
                <a:effectLst>
                  <a:outerShdw blurRad="38100" dist="38100" dir="2700000" algn="tl">
                    <a:srgbClr val="C0C0C0"/>
                  </a:outerShdw>
                </a:effectLst>
                <a:latin typeface="Arial Narrow" charset="0"/>
                <a:ea typeface="ＭＳ Ｐゴシック" charset="-128"/>
              </a:rPr>
              <a:t>They need validation and empowerment as unique individuals </a:t>
            </a:r>
            <a:r>
              <a:rPr lang="en-US" altLang="x-none" dirty="0">
                <a:effectLst>
                  <a:outerShdw blurRad="38100" dist="38100" dir="2700000" algn="tl">
                    <a:srgbClr val="C0C0C0"/>
                  </a:outerShdw>
                </a:effectLst>
                <a:latin typeface="Arial Narrow" charset="0"/>
                <a:ea typeface="ＭＳ Ｐゴシック" charset="-128"/>
              </a:rPr>
              <a:t>– don</a:t>
            </a:r>
            <a:r>
              <a:rPr lang="ja-JP" altLang="en-US">
                <a:effectLst>
                  <a:outerShdw blurRad="38100" dist="38100" dir="2700000" algn="tl">
                    <a:srgbClr val="C0C0C0"/>
                  </a:outerShdw>
                </a:effectLst>
                <a:latin typeface="Arial Narrow" charset="0"/>
                <a:ea typeface="ＭＳ Ｐゴシック" charset="-128"/>
              </a:rPr>
              <a:t>’</a:t>
            </a:r>
            <a:r>
              <a:rPr lang="en-US" altLang="ja-JP" dirty="0">
                <a:effectLst>
                  <a:outerShdw blurRad="38100" dist="38100" dir="2700000" algn="tl">
                    <a:srgbClr val="C0C0C0"/>
                  </a:outerShdw>
                </a:effectLst>
                <a:latin typeface="Arial Narrow" charset="0"/>
                <a:ea typeface="ＭＳ Ｐゴシック" charset="-128"/>
              </a:rPr>
              <a:t>t stereotype them.   Empower them to be all that God wants them to be. </a:t>
            </a:r>
            <a:endParaRPr lang="en-US" altLang="ja-JP" b="1" dirty="0">
              <a:solidFill>
                <a:srgbClr val="FFFF00"/>
              </a:solidFill>
              <a:effectLst>
                <a:outerShdw blurRad="38100" dist="38100" dir="2700000" algn="tl">
                  <a:srgbClr val="C0C0C0"/>
                </a:outerShdw>
              </a:effectLst>
              <a:latin typeface="Arial Narrow" charset="0"/>
              <a:ea typeface="ＭＳ Ｐゴシック" charset="-128"/>
            </a:endParaRPr>
          </a:p>
          <a:p>
            <a:pPr eaLnBrk="1" hangingPunct="1">
              <a:spcBef>
                <a:spcPct val="0"/>
              </a:spcBef>
              <a:defRPr/>
            </a:pPr>
            <a:endParaRPr lang="en-US" altLang="x-none" dirty="0">
              <a:ea typeface="ＭＳ Ｐゴシック" charset="-128"/>
            </a:endParaRPr>
          </a:p>
        </p:txBody>
      </p:sp>
      <p:sp>
        <p:nvSpPr>
          <p:cNvPr id="31747" name="Slide Number Placeholder 3">
            <a:extLst>
              <a:ext uri="{FF2B5EF4-FFF2-40B4-BE49-F238E27FC236}">
                <a16:creationId xmlns:a16="http://schemas.microsoft.com/office/drawing/2014/main" id="{C411079B-DEB9-CB4B-8A94-5804E7F679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6CD7ACA-CD34-5947-BBAD-383CEC8FCBD9}" type="slidenum">
              <a:rPr lang="en-US" altLang="en-US" smtClean="0">
                <a:latin typeface="Arial" panose="020B0604020202020204" pitchFamily="34" charset="0"/>
                <a:cs typeface="Arial" panose="020B0604020202020204" pitchFamily="34" charset="0"/>
              </a:rPr>
              <a:pPr>
                <a:spcBef>
                  <a:spcPct val="0"/>
                </a:spcBef>
              </a:pPr>
              <a:t>9</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3197225"/>
            <a:ext cx="7772400" cy="1470025"/>
          </a:xfrm>
        </p:spPr>
        <p:txBody>
          <a:bodyPr/>
          <a:lstStyle>
            <a:lvl1pPr algn="ctr">
              <a:defRPr/>
            </a:lvl1pPr>
          </a:lstStyle>
          <a:p>
            <a:r>
              <a:rPr lang="en-US"/>
              <a:t>Click to edit Master title style</a:t>
            </a:r>
          </a:p>
        </p:txBody>
      </p:sp>
      <p:sp>
        <p:nvSpPr>
          <p:cNvPr id="14339" name="Rectangle 3"/>
          <p:cNvSpPr>
            <a:spLocks noGrp="1" noChangeArrowheads="1"/>
          </p:cNvSpPr>
          <p:nvPr>
            <p:ph type="subTitle" idx="1"/>
          </p:nvPr>
        </p:nvSpPr>
        <p:spPr>
          <a:xfrm>
            <a:off x="1371600" y="495300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20FF7459-46E5-F547-877F-D92B5BB512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D7B4E0-07BE-EE4D-8A8F-A5D8B966830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BC86F0-45D2-4346-870D-1F8BE0B5AFCD}"/>
              </a:ext>
            </a:extLst>
          </p:cNvPr>
          <p:cNvSpPr>
            <a:spLocks noGrp="1" noChangeArrowheads="1"/>
          </p:cNvSpPr>
          <p:nvPr>
            <p:ph type="sldNum" sz="quarter" idx="12"/>
          </p:nvPr>
        </p:nvSpPr>
        <p:spPr/>
        <p:txBody>
          <a:bodyPr/>
          <a:lstStyle>
            <a:lvl1pPr>
              <a:defRPr/>
            </a:lvl1pPr>
          </a:lstStyle>
          <a:p>
            <a:pPr>
              <a:defRPr/>
            </a:pPr>
            <a:fld id="{EDAB2185-6C6F-8843-80DC-9944A44AC6DA}" type="slidenum">
              <a:rPr lang="en-US" altLang="en-US"/>
              <a:pPr>
                <a:defRPr/>
              </a:pPr>
              <a:t>‹#›</a:t>
            </a:fld>
            <a:endParaRPr lang="en-US" altLang="en-US"/>
          </a:p>
        </p:txBody>
      </p:sp>
    </p:spTree>
    <p:extLst>
      <p:ext uri="{BB962C8B-B14F-4D97-AF65-F5344CB8AC3E}">
        <p14:creationId xmlns:p14="http://schemas.microsoft.com/office/powerpoint/2010/main" val="2834736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23C1FC-A6B7-CB46-8397-0A5449E1E0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95DC0D-7807-F34B-87F1-A54D9C60A0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0EFFD2-B5F5-6741-9319-5B510939B118}"/>
              </a:ext>
            </a:extLst>
          </p:cNvPr>
          <p:cNvSpPr>
            <a:spLocks noGrp="1" noChangeArrowheads="1"/>
          </p:cNvSpPr>
          <p:nvPr>
            <p:ph type="sldNum" sz="quarter" idx="12"/>
          </p:nvPr>
        </p:nvSpPr>
        <p:spPr>
          <a:ln/>
        </p:spPr>
        <p:txBody>
          <a:bodyPr/>
          <a:lstStyle>
            <a:lvl1pPr>
              <a:defRPr/>
            </a:lvl1pPr>
          </a:lstStyle>
          <a:p>
            <a:pPr>
              <a:defRPr/>
            </a:pPr>
            <a:fld id="{6FA201F9-1EDD-4F43-801A-F40C85E42397}" type="slidenum">
              <a:rPr lang="en-US" altLang="en-US"/>
              <a:pPr>
                <a:defRPr/>
              </a:pPr>
              <a:t>‹#›</a:t>
            </a:fld>
            <a:endParaRPr lang="en-US" altLang="en-US"/>
          </a:p>
        </p:txBody>
      </p:sp>
    </p:spTree>
    <p:extLst>
      <p:ext uri="{BB962C8B-B14F-4D97-AF65-F5344CB8AC3E}">
        <p14:creationId xmlns:p14="http://schemas.microsoft.com/office/powerpoint/2010/main" val="2791170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7DCF24-4674-9045-8DDE-773781FDDA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60010B-C8A7-1246-ACA4-AE4466809A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37B838-6B61-6749-9A9E-D0E163E79C2F}"/>
              </a:ext>
            </a:extLst>
          </p:cNvPr>
          <p:cNvSpPr>
            <a:spLocks noGrp="1" noChangeArrowheads="1"/>
          </p:cNvSpPr>
          <p:nvPr>
            <p:ph type="sldNum" sz="quarter" idx="12"/>
          </p:nvPr>
        </p:nvSpPr>
        <p:spPr>
          <a:ln/>
        </p:spPr>
        <p:txBody>
          <a:bodyPr/>
          <a:lstStyle>
            <a:lvl1pPr>
              <a:defRPr/>
            </a:lvl1pPr>
          </a:lstStyle>
          <a:p>
            <a:pPr>
              <a:defRPr/>
            </a:pPr>
            <a:fld id="{93266737-0F91-B147-AB3D-1E4D5E448D7C}" type="slidenum">
              <a:rPr lang="en-US" altLang="en-US"/>
              <a:pPr>
                <a:defRPr/>
              </a:pPr>
              <a:t>‹#›</a:t>
            </a:fld>
            <a:endParaRPr lang="en-US" altLang="en-US"/>
          </a:p>
        </p:txBody>
      </p:sp>
    </p:spTree>
    <p:extLst>
      <p:ext uri="{BB962C8B-B14F-4D97-AF65-F5344CB8AC3E}">
        <p14:creationId xmlns:p14="http://schemas.microsoft.com/office/powerpoint/2010/main" val="753395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2E6C4F-2137-594D-99AC-3096D5C35D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85C356-8ED0-F04E-AA8A-898CE6CFAA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EC2542-9C2B-BB43-949A-6CAED41DC389}"/>
              </a:ext>
            </a:extLst>
          </p:cNvPr>
          <p:cNvSpPr>
            <a:spLocks noGrp="1" noChangeArrowheads="1"/>
          </p:cNvSpPr>
          <p:nvPr>
            <p:ph type="sldNum" sz="quarter" idx="12"/>
          </p:nvPr>
        </p:nvSpPr>
        <p:spPr>
          <a:ln/>
        </p:spPr>
        <p:txBody>
          <a:bodyPr/>
          <a:lstStyle>
            <a:lvl1pPr>
              <a:defRPr/>
            </a:lvl1pPr>
          </a:lstStyle>
          <a:p>
            <a:pPr>
              <a:defRPr/>
            </a:pPr>
            <a:fld id="{9B939F1A-C5EF-074A-945A-F4EDF54D30B3}" type="slidenum">
              <a:rPr lang="en-US" altLang="en-US"/>
              <a:pPr>
                <a:defRPr/>
              </a:pPr>
              <a:t>‹#›</a:t>
            </a:fld>
            <a:endParaRPr lang="en-US" altLang="en-US"/>
          </a:p>
        </p:txBody>
      </p:sp>
    </p:spTree>
    <p:extLst>
      <p:ext uri="{BB962C8B-B14F-4D97-AF65-F5344CB8AC3E}">
        <p14:creationId xmlns:p14="http://schemas.microsoft.com/office/powerpoint/2010/main" val="340587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ADEA18C-D9EE-C649-A833-D5098AF9E9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61D2CC-5782-D242-A35B-AB35F411A6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E19AB5-B7FD-3946-AA80-53630620127D}"/>
              </a:ext>
            </a:extLst>
          </p:cNvPr>
          <p:cNvSpPr>
            <a:spLocks noGrp="1" noChangeArrowheads="1"/>
          </p:cNvSpPr>
          <p:nvPr>
            <p:ph type="sldNum" sz="quarter" idx="12"/>
          </p:nvPr>
        </p:nvSpPr>
        <p:spPr>
          <a:ln/>
        </p:spPr>
        <p:txBody>
          <a:bodyPr/>
          <a:lstStyle>
            <a:lvl1pPr>
              <a:defRPr/>
            </a:lvl1pPr>
          </a:lstStyle>
          <a:p>
            <a:pPr>
              <a:defRPr/>
            </a:pPr>
            <a:fld id="{13F9190D-3ED0-1A4A-9BC0-34D5F23B0F22}" type="slidenum">
              <a:rPr lang="en-US" altLang="en-US"/>
              <a:pPr>
                <a:defRPr/>
              </a:pPr>
              <a:t>‹#›</a:t>
            </a:fld>
            <a:endParaRPr lang="en-US" altLang="en-US"/>
          </a:p>
        </p:txBody>
      </p:sp>
    </p:spTree>
    <p:extLst>
      <p:ext uri="{BB962C8B-B14F-4D97-AF65-F5344CB8AC3E}">
        <p14:creationId xmlns:p14="http://schemas.microsoft.com/office/powerpoint/2010/main" val="3147058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904E1F-53D8-3C49-B449-D7A81E449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974D5B7-B1FB-B64C-BFFC-B816359EDD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142A76-0024-7C48-8D61-C5EB82802B94}"/>
              </a:ext>
            </a:extLst>
          </p:cNvPr>
          <p:cNvSpPr>
            <a:spLocks noGrp="1" noChangeArrowheads="1"/>
          </p:cNvSpPr>
          <p:nvPr>
            <p:ph type="sldNum" sz="quarter" idx="12"/>
          </p:nvPr>
        </p:nvSpPr>
        <p:spPr>
          <a:ln/>
        </p:spPr>
        <p:txBody>
          <a:bodyPr/>
          <a:lstStyle>
            <a:lvl1pPr>
              <a:defRPr/>
            </a:lvl1pPr>
          </a:lstStyle>
          <a:p>
            <a:pPr>
              <a:defRPr/>
            </a:pPr>
            <a:fld id="{296BA0C3-D9FA-1E4A-97B5-71CB83E38E73}" type="slidenum">
              <a:rPr lang="en-US" altLang="en-US"/>
              <a:pPr>
                <a:defRPr/>
              </a:pPr>
              <a:t>‹#›</a:t>
            </a:fld>
            <a:endParaRPr lang="en-US" altLang="en-US"/>
          </a:p>
        </p:txBody>
      </p:sp>
    </p:spTree>
    <p:extLst>
      <p:ext uri="{BB962C8B-B14F-4D97-AF65-F5344CB8AC3E}">
        <p14:creationId xmlns:p14="http://schemas.microsoft.com/office/powerpoint/2010/main" val="1065090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340C49E-CC3F-F14C-9657-A204BAD41E6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83A00C-D72B-984C-9809-B891A1CEA3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36B3D2E-D664-9848-9053-A78F94233D9F}"/>
              </a:ext>
            </a:extLst>
          </p:cNvPr>
          <p:cNvSpPr>
            <a:spLocks noGrp="1" noChangeArrowheads="1"/>
          </p:cNvSpPr>
          <p:nvPr>
            <p:ph type="sldNum" sz="quarter" idx="12"/>
          </p:nvPr>
        </p:nvSpPr>
        <p:spPr>
          <a:ln/>
        </p:spPr>
        <p:txBody>
          <a:bodyPr/>
          <a:lstStyle>
            <a:lvl1pPr>
              <a:defRPr/>
            </a:lvl1pPr>
          </a:lstStyle>
          <a:p>
            <a:pPr>
              <a:defRPr/>
            </a:pPr>
            <a:fld id="{98DD46D3-4578-7842-B1C9-702D26DEE774}" type="slidenum">
              <a:rPr lang="en-US" altLang="en-US"/>
              <a:pPr>
                <a:defRPr/>
              </a:pPr>
              <a:t>‹#›</a:t>
            </a:fld>
            <a:endParaRPr lang="en-US" altLang="en-US"/>
          </a:p>
        </p:txBody>
      </p:sp>
    </p:spTree>
    <p:extLst>
      <p:ext uri="{BB962C8B-B14F-4D97-AF65-F5344CB8AC3E}">
        <p14:creationId xmlns:p14="http://schemas.microsoft.com/office/powerpoint/2010/main" val="984455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BB871C2-F6A8-6E48-BA31-70530678D2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09FF35-AA82-5444-8E08-90D00E0D3C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7583DBB-05B2-0542-9770-A6FB6BC804F2}"/>
              </a:ext>
            </a:extLst>
          </p:cNvPr>
          <p:cNvSpPr>
            <a:spLocks noGrp="1" noChangeArrowheads="1"/>
          </p:cNvSpPr>
          <p:nvPr>
            <p:ph type="sldNum" sz="quarter" idx="12"/>
          </p:nvPr>
        </p:nvSpPr>
        <p:spPr>
          <a:ln/>
        </p:spPr>
        <p:txBody>
          <a:bodyPr/>
          <a:lstStyle>
            <a:lvl1pPr>
              <a:defRPr/>
            </a:lvl1pPr>
          </a:lstStyle>
          <a:p>
            <a:pPr>
              <a:defRPr/>
            </a:pPr>
            <a:fld id="{28432128-EF37-4246-B01D-64550F966BF3}" type="slidenum">
              <a:rPr lang="en-US" altLang="en-US"/>
              <a:pPr>
                <a:defRPr/>
              </a:pPr>
              <a:t>‹#›</a:t>
            </a:fld>
            <a:endParaRPr lang="en-US" altLang="en-US"/>
          </a:p>
        </p:txBody>
      </p:sp>
    </p:spTree>
    <p:extLst>
      <p:ext uri="{BB962C8B-B14F-4D97-AF65-F5344CB8AC3E}">
        <p14:creationId xmlns:p14="http://schemas.microsoft.com/office/powerpoint/2010/main" val="115315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2BC4595-1656-5747-A829-A8105992DE7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AFD12B2-D171-C648-8195-97D5B9745F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067121D-C0C4-C342-8C8B-4867A44F39E1}"/>
              </a:ext>
            </a:extLst>
          </p:cNvPr>
          <p:cNvSpPr>
            <a:spLocks noGrp="1" noChangeArrowheads="1"/>
          </p:cNvSpPr>
          <p:nvPr>
            <p:ph type="sldNum" sz="quarter" idx="12"/>
          </p:nvPr>
        </p:nvSpPr>
        <p:spPr>
          <a:ln/>
        </p:spPr>
        <p:txBody>
          <a:bodyPr/>
          <a:lstStyle>
            <a:lvl1pPr>
              <a:defRPr/>
            </a:lvl1pPr>
          </a:lstStyle>
          <a:p>
            <a:pPr>
              <a:defRPr/>
            </a:pPr>
            <a:fld id="{6980B874-8DF0-5949-BAFE-B1B91F55ED17}" type="slidenum">
              <a:rPr lang="en-US" altLang="en-US"/>
              <a:pPr>
                <a:defRPr/>
              </a:pPr>
              <a:t>‹#›</a:t>
            </a:fld>
            <a:endParaRPr lang="en-US" altLang="en-US"/>
          </a:p>
        </p:txBody>
      </p:sp>
    </p:spTree>
    <p:extLst>
      <p:ext uri="{BB962C8B-B14F-4D97-AF65-F5344CB8AC3E}">
        <p14:creationId xmlns:p14="http://schemas.microsoft.com/office/powerpoint/2010/main" val="2169765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9D9E4DD-637A-1C4E-9AEE-DC89046F3D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9EB405-6EF8-534E-8E59-8D830C1D6E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2DB1C9-599C-5B41-AF7C-7E7F212DC138}"/>
              </a:ext>
            </a:extLst>
          </p:cNvPr>
          <p:cNvSpPr>
            <a:spLocks noGrp="1" noChangeArrowheads="1"/>
          </p:cNvSpPr>
          <p:nvPr>
            <p:ph type="sldNum" sz="quarter" idx="12"/>
          </p:nvPr>
        </p:nvSpPr>
        <p:spPr>
          <a:ln/>
        </p:spPr>
        <p:txBody>
          <a:bodyPr/>
          <a:lstStyle>
            <a:lvl1pPr>
              <a:defRPr/>
            </a:lvl1pPr>
          </a:lstStyle>
          <a:p>
            <a:pPr>
              <a:defRPr/>
            </a:pPr>
            <a:fld id="{06284410-138A-3F44-9D67-853EF137F77C}" type="slidenum">
              <a:rPr lang="en-US" altLang="en-US"/>
              <a:pPr>
                <a:defRPr/>
              </a:pPr>
              <a:t>‹#›</a:t>
            </a:fld>
            <a:endParaRPr lang="en-US" altLang="en-US"/>
          </a:p>
        </p:txBody>
      </p:sp>
    </p:spTree>
    <p:extLst>
      <p:ext uri="{BB962C8B-B14F-4D97-AF65-F5344CB8AC3E}">
        <p14:creationId xmlns:p14="http://schemas.microsoft.com/office/powerpoint/2010/main" val="173424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298900E-FD5F-1949-A4BC-6E79A97A97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59DD048-24BC-ED4B-B676-2D6DD87DE1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645C375-FE21-1F4D-9CB8-E1033EEDBD4C}"/>
              </a:ext>
            </a:extLst>
          </p:cNvPr>
          <p:cNvSpPr>
            <a:spLocks noGrp="1" noChangeArrowheads="1"/>
          </p:cNvSpPr>
          <p:nvPr>
            <p:ph type="sldNum" sz="quarter" idx="12"/>
          </p:nvPr>
        </p:nvSpPr>
        <p:spPr>
          <a:ln/>
        </p:spPr>
        <p:txBody>
          <a:bodyPr/>
          <a:lstStyle>
            <a:lvl1pPr>
              <a:defRPr/>
            </a:lvl1pPr>
          </a:lstStyle>
          <a:p>
            <a:pPr>
              <a:defRPr/>
            </a:pPr>
            <a:fld id="{7D1CF9D9-61C9-AC4F-8E0B-A50DFD46A179}" type="slidenum">
              <a:rPr lang="en-US" altLang="en-US"/>
              <a:pPr>
                <a:defRPr/>
              </a:pPr>
              <a:t>‹#›</a:t>
            </a:fld>
            <a:endParaRPr lang="en-US" altLang="en-US"/>
          </a:p>
        </p:txBody>
      </p:sp>
    </p:spTree>
    <p:extLst>
      <p:ext uri="{BB962C8B-B14F-4D97-AF65-F5344CB8AC3E}">
        <p14:creationId xmlns:p14="http://schemas.microsoft.com/office/powerpoint/2010/main" val="173109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22F7401-62B4-E747-80DA-3041F16F651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21AF602-C1FF-8047-9040-BB467387499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48EA92E-9903-A140-8419-5A8FD86438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4939E33-D89D-4F40-9437-0CEBC460EB4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EDBC848-FA28-FB41-8D7E-2039C83C5B0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08E9358-AB34-5449-A9F8-8C5A28CC4D60}"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755"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2"/>
          </a:solidFill>
          <a:latin typeface="Arial" charset="0"/>
          <a:cs typeface="Arial" charset="0"/>
        </a:defRPr>
      </a:lvl6pPr>
      <a:lvl7pPr marL="914400" algn="l" rtl="0" eaLnBrk="1" fontAlgn="base" hangingPunct="1">
        <a:spcBef>
          <a:spcPct val="0"/>
        </a:spcBef>
        <a:spcAft>
          <a:spcPct val="0"/>
        </a:spcAft>
        <a:defRPr sz="4400">
          <a:solidFill>
            <a:schemeClr val="tx2"/>
          </a:solidFill>
          <a:latin typeface="Arial" charset="0"/>
          <a:cs typeface="Arial" charset="0"/>
        </a:defRPr>
      </a:lvl7pPr>
      <a:lvl8pPr marL="1371600" algn="l" rtl="0" eaLnBrk="1" fontAlgn="base" hangingPunct="1">
        <a:spcBef>
          <a:spcPct val="0"/>
        </a:spcBef>
        <a:spcAft>
          <a:spcPct val="0"/>
        </a:spcAft>
        <a:defRPr sz="4400">
          <a:solidFill>
            <a:schemeClr val="tx2"/>
          </a:solidFill>
          <a:latin typeface="Arial" charset="0"/>
          <a:cs typeface="Arial" charset="0"/>
        </a:defRPr>
      </a:lvl8pPr>
      <a:lvl9pPr marL="1828800" algn="l"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hworker.com/articles/boys-ministry-being-there/" TargetMode="External"/><Relationship Id="rId2" Type="http://schemas.openxmlformats.org/officeDocument/2006/relationships/hyperlink" Target="https://www.preaching.com/leadership/ministering-to-boy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royalrangers.com/" TargetMode="External"/><Relationship Id="rId2" Type="http://schemas.openxmlformats.org/officeDocument/2006/relationships/hyperlink" Target="https://gotherefor.com/offer.php?intid=29073&amp;changestore=tru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71B67CF1-498D-054E-91D2-AE0B6637B925}"/>
              </a:ext>
            </a:extLst>
          </p:cNvPr>
          <p:cNvSpPr>
            <a:spLocks noGrp="1" noChangeArrowheads="1"/>
          </p:cNvSpPr>
          <p:nvPr>
            <p:ph type="subTitle" idx="1"/>
          </p:nvPr>
        </p:nvSpPr>
        <p:spPr>
          <a:xfrm>
            <a:off x="1371600" y="5105400"/>
            <a:ext cx="6400800" cy="1752600"/>
          </a:xfrm>
        </p:spPr>
        <p:txBody>
          <a:bodyPr/>
          <a:lstStyle/>
          <a:p>
            <a:pPr eaLnBrk="1" hangingPunct="1">
              <a:spcBef>
                <a:spcPct val="0"/>
              </a:spcBef>
              <a:defRPr/>
            </a:pPr>
            <a:r>
              <a:rPr lang="en-US" altLang="x-none" sz="2000" b="1" dirty="0">
                <a:effectLst>
                  <a:outerShdw blurRad="38100" dist="38100" dir="2700000" algn="tl">
                    <a:srgbClr val="000000"/>
                  </a:outerShdw>
                </a:effectLst>
                <a:latin typeface="Calibri" charset="0"/>
                <a:ea typeface="ＭＳ Ｐゴシック" charset="-128"/>
              </a:rPr>
              <a:t>Linda Mei Lin Koh</a:t>
            </a:r>
          </a:p>
          <a:p>
            <a:pPr eaLnBrk="1" hangingPunct="1">
              <a:spcBef>
                <a:spcPct val="0"/>
              </a:spcBef>
              <a:defRPr/>
            </a:pPr>
            <a:r>
              <a:rPr lang="en-US" altLang="x-none" sz="2000" b="1" dirty="0">
                <a:effectLst>
                  <a:outerShdw blurRad="38100" dist="38100" dir="2700000" algn="tl">
                    <a:srgbClr val="000000"/>
                  </a:outerShdw>
                </a:effectLst>
                <a:latin typeface="Calibri" charset="0"/>
                <a:ea typeface="ＭＳ Ｐゴシック" charset="-128"/>
              </a:rPr>
              <a:t>Children’</a:t>
            </a:r>
            <a:r>
              <a:rPr lang="en-US" altLang="ja-JP" sz="2000" b="1" dirty="0">
                <a:effectLst>
                  <a:outerShdw blurRad="38100" dist="38100" dir="2700000" algn="tl">
                    <a:srgbClr val="000000"/>
                  </a:outerShdw>
                </a:effectLst>
                <a:latin typeface="Calibri" charset="0"/>
                <a:ea typeface="ＭＳ Ｐゴシック" charset="-128"/>
              </a:rPr>
              <a:t>s Ministries Director</a:t>
            </a:r>
          </a:p>
          <a:p>
            <a:pPr eaLnBrk="1" hangingPunct="1">
              <a:spcBef>
                <a:spcPct val="0"/>
              </a:spcBef>
              <a:defRPr/>
            </a:pPr>
            <a:r>
              <a:rPr lang="en-US" altLang="x-none" sz="2000" b="1" dirty="0">
                <a:effectLst>
                  <a:outerShdw blurRad="38100" dist="38100" dir="2700000" algn="tl">
                    <a:srgbClr val="000000"/>
                  </a:outerShdw>
                </a:effectLst>
                <a:latin typeface="Calibri" charset="0"/>
                <a:ea typeface="ＭＳ Ｐゴシック" charset="-128"/>
              </a:rPr>
              <a:t>General Conference of Seventh-day Adventists</a:t>
            </a:r>
          </a:p>
        </p:txBody>
      </p:sp>
      <p:sp>
        <p:nvSpPr>
          <p:cNvPr id="4" name="Rectangle 3">
            <a:extLst>
              <a:ext uri="{FF2B5EF4-FFF2-40B4-BE49-F238E27FC236}">
                <a16:creationId xmlns:a16="http://schemas.microsoft.com/office/drawing/2014/main" id="{E27A30AB-EE30-CB41-A669-9E95F471A430}"/>
              </a:ext>
            </a:extLst>
          </p:cNvPr>
          <p:cNvSpPr/>
          <p:nvPr/>
        </p:nvSpPr>
        <p:spPr>
          <a:xfrm>
            <a:off x="1499613" y="3733800"/>
            <a:ext cx="6338594" cy="1015663"/>
          </a:xfrm>
          <a:prstGeom prst="rect">
            <a:avLst/>
          </a:prstGeom>
          <a:noFill/>
        </p:spPr>
        <p:txBody>
          <a:bodyPr wrap="none">
            <a:spAutoFit/>
          </a:bodyPr>
          <a:lstStyle/>
          <a:p>
            <a:pPr algn="ctr" eaLnBrk="1" hangingPunct="1">
              <a:defRPr/>
            </a:pPr>
            <a:r>
              <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roadway" pitchFamily="82" charset="0"/>
                <a:ea typeface="+mn-ea"/>
              </a:rPr>
              <a:t>Ministering to Boys</a:t>
            </a:r>
          </a:p>
        </p:txBody>
      </p:sp>
    </p:spTree>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10;&#10;Description automatically generated">
            <a:extLst>
              <a:ext uri="{FF2B5EF4-FFF2-40B4-BE49-F238E27FC236}">
                <a16:creationId xmlns:a16="http://schemas.microsoft.com/office/drawing/2014/main" id="{E85157F3-6A01-6D48-92B7-CE97C968C33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6667" t="12222" r="35000" b="26666"/>
          <a:stretch/>
        </p:blipFill>
        <p:spPr>
          <a:xfrm rot="839390">
            <a:off x="6584758" y="135525"/>
            <a:ext cx="2606993" cy="2472149"/>
          </a:xfrm>
          <a:prstGeom prst="ellipse">
            <a:avLst/>
          </a:prstGeom>
          <a:ln w="381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C8CC73FB-4CEB-7D46-B9A7-0A041F31A60B}"/>
              </a:ext>
            </a:extLst>
          </p:cNvPr>
          <p:cNvSpPr>
            <a:spLocks noGrp="1"/>
          </p:cNvSpPr>
          <p:nvPr>
            <p:ph type="title"/>
          </p:nvPr>
        </p:nvSpPr>
        <p:spPr>
          <a:xfrm>
            <a:off x="609600" y="152400"/>
            <a:ext cx="6172200" cy="990600"/>
          </a:xfrm>
        </p:spPr>
        <p:txBody>
          <a:bodyPr/>
          <a:lstStyle/>
          <a:p>
            <a:pPr eaLnBrk="1" hangingPunct="1">
              <a:defRPr/>
            </a:pPr>
            <a:r>
              <a:rPr lang="en-US" altLang="x-none" b="1">
                <a:effectLst>
                  <a:outerShdw blurRad="38100" dist="38100" dir="2700000" algn="tl">
                    <a:srgbClr val="000000"/>
                  </a:outerShdw>
                </a:effectLst>
                <a:ea typeface="ＭＳ Ｐゴシック" charset="-128"/>
              </a:rPr>
              <a:t>More needs . . .</a:t>
            </a:r>
          </a:p>
        </p:txBody>
      </p:sp>
      <p:sp>
        <p:nvSpPr>
          <p:cNvPr id="3" name="Content Placeholder 2">
            <a:extLst>
              <a:ext uri="{FF2B5EF4-FFF2-40B4-BE49-F238E27FC236}">
                <a16:creationId xmlns:a16="http://schemas.microsoft.com/office/drawing/2014/main" id="{BD48DCB3-4EC0-F44A-A140-4C00F6775C71}"/>
              </a:ext>
            </a:extLst>
          </p:cNvPr>
          <p:cNvSpPr>
            <a:spLocks noGrp="1"/>
          </p:cNvSpPr>
          <p:nvPr>
            <p:ph sz="half" idx="1"/>
          </p:nvPr>
        </p:nvSpPr>
        <p:spPr>
          <a:xfrm>
            <a:off x="304800" y="1371599"/>
            <a:ext cx="7440283" cy="4953000"/>
          </a:xfrm>
        </p:spPr>
        <p:txBody>
          <a:bodyPr/>
          <a:lstStyle/>
          <a:p>
            <a:pPr marL="514350" indent="-514350" eaLnBrk="1" hangingPunct="1">
              <a:buFontTx/>
              <a:buAutoNum type="arabicPeriod" startAt="4"/>
              <a:defRPr/>
            </a:pPr>
            <a:r>
              <a:rPr lang="en-US" altLang="x-none" sz="3200" b="1" dirty="0">
                <a:solidFill>
                  <a:srgbClr val="FFFF00"/>
                </a:solidFill>
                <a:effectLst>
                  <a:outerShdw blurRad="38100" dist="38100" dir="2700000" algn="tl">
                    <a:srgbClr val="000000"/>
                  </a:outerShdw>
                </a:effectLst>
                <a:latin typeface="Arial Narrow" charset="0"/>
                <a:ea typeface="ＭＳ Ｐゴシック" charset="-128"/>
              </a:rPr>
              <a:t>They need community </a:t>
            </a:r>
            <a:r>
              <a:rPr lang="en-US" altLang="x-none" sz="3200" dirty="0">
                <a:effectLst>
                  <a:outerShdw blurRad="38100" dist="38100" dir="2700000" algn="tl">
                    <a:srgbClr val="000000"/>
                  </a:outerShdw>
                </a:effectLst>
                <a:latin typeface="Arial Narrow" charset="0"/>
                <a:ea typeface="ＭＳ Ｐゴシック" charset="-128"/>
              </a:rPr>
              <a:t>-- clan-oriented.  They need the closeness of other men who act as a compass for their manhood.  If they cannot be intimate with the masculine on a tangible level, then they cannot become  intimate with an invisible God whom they perceive as predominantly masculine in nature.</a:t>
            </a:r>
          </a:p>
          <a:p>
            <a:pPr marL="514350" indent="-514350" eaLnBrk="1" hangingPunct="1">
              <a:buFontTx/>
              <a:buAutoNum type="arabicPeriod" startAt="4"/>
              <a:defRPr/>
            </a:pPr>
            <a:r>
              <a:rPr lang="en-US" altLang="x-none" sz="3200" b="1" dirty="0">
                <a:solidFill>
                  <a:srgbClr val="FFFF00"/>
                </a:solidFill>
                <a:effectLst>
                  <a:outerShdw blurRad="38100" dist="38100" dir="2700000" algn="tl">
                    <a:srgbClr val="000000"/>
                  </a:outerShdw>
                </a:effectLst>
                <a:latin typeface="Arial Narrow" charset="0"/>
                <a:ea typeface="ＭＳ Ｐゴシック" charset="-128"/>
              </a:rPr>
              <a:t>They need mentors </a:t>
            </a:r>
            <a:r>
              <a:rPr lang="en-US" altLang="x-none" sz="3200" dirty="0">
                <a:effectLst>
                  <a:outerShdw blurRad="38100" dist="38100" dir="2700000" algn="tl">
                    <a:srgbClr val="000000"/>
                  </a:outerShdw>
                </a:effectLst>
                <a:latin typeface="Arial Narrow" charset="0"/>
                <a:ea typeface="ＭＳ Ｐゴシック" charset="-128"/>
              </a:rPr>
              <a:t>– mentors proclaim  they'</a:t>
            </a:r>
            <a:r>
              <a:rPr lang="en-US" altLang="ja-JP" sz="3200" dirty="0">
                <a:effectLst>
                  <a:outerShdw blurRad="38100" dist="38100" dir="2700000" algn="tl">
                    <a:srgbClr val="000000"/>
                  </a:outerShdw>
                </a:effectLst>
                <a:latin typeface="Arial Narrow" charset="0"/>
                <a:ea typeface="ＭＳ Ｐゴシック" charset="-128"/>
              </a:rPr>
              <a:t>re valuable and worthy of investment.</a:t>
            </a:r>
            <a:endParaRPr lang="en-US" altLang="ja-JP" sz="3200" b="1" dirty="0">
              <a:solidFill>
                <a:srgbClr val="FFFF00"/>
              </a:solidFill>
              <a:effectLst>
                <a:outerShdw blurRad="38100" dist="38100" dir="2700000" algn="tl">
                  <a:srgbClr val="000000"/>
                </a:outerShdw>
              </a:effectLst>
              <a:latin typeface="Arial Narrow" charset="0"/>
              <a:ea typeface="ＭＳ Ｐゴシック" charset="-128"/>
            </a:endParaRPr>
          </a:p>
          <a:p>
            <a:pPr marL="514350" indent="-514350" eaLnBrk="1" hangingPunct="1">
              <a:defRPr/>
            </a:pPr>
            <a:endParaRPr lang="en-US" altLang="x-none" sz="3200" dirty="0">
              <a:effectLst>
                <a:outerShdw blurRad="38100" dist="38100" dir="2700000" algn="tl">
                  <a:srgbClr val="000000"/>
                </a:outerShdw>
              </a:effectLst>
              <a:latin typeface="Arial Narrow" charset="0"/>
              <a:ea typeface="ＭＳ Ｐゴシック" charset="-128"/>
            </a:endParaRPr>
          </a:p>
          <a:p>
            <a:pPr marL="514350" indent="-514350" eaLnBrk="1" hangingPunct="1">
              <a:defRPr/>
            </a:pPr>
            <a:endParaRPr lang="en-US" altLang="x-none" sz="3200" b="1" dirty="0">
              <a:solidFill>
                <a:srgbClr val="FFFF00"/>
              </a:solidFill>
              <a:effectLst>
                <a:outerShdw blurRad="38100" dist="38100" dir="2700000" algn="tl">
                  <a:srgbClr val="000000"/>
                </a:outerShdw>
              </a:effectLst>
              <a:latin typeface="Arial Narrow" charset="0"/>
              <a:ea typeface="ＭＳ Ｐゴシック" charset="-128"/>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edg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69AFF5FC-DC5C-0146-8193-7326CE04869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22589" t="33735" r="47230" b="6626"/>
          <a:stretch/>
        </p:blipFill>
        <p:spPr>
          <a:xfrm>
            <a:off x="6989763" y="228600"/>
            <a:ext cx="2154237" cy="2362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Title 1">
            <a:extLst>
              <a:ext uri="{FF2B5EF4-FFF2-40B4-BE49-F238E27FC236}">
                <a16:creationId xmlns:a16="http://schemas.microsoft.com/office/drawing/2014/main" id="{05339746-8524-5D44-941F-9973AF90FD01}"/>
              </a:ext>
            </a:extLst>
          </p:cNvPr>
          <p:cNvSpPr>
            <a:spLocks noGrp="1"/>
          </p:cNvSpPr>
          <p:nvPr>
            <p:ph type="title"/>
          </p:nvPr>
        </p:nvSpPr>
        <p:spPr>
          <a:xfrm>
            <a:off x="679450" y="-90488"/>
            <a:ext cx="6400800" cy="1143001"/>
          </a:xfrm>
        </p:spPr>
        <p:txBody>
          <a:bodyPr/>
          <a:lstStyle/>
          <a:p>
            <a:pPr eaLnBrk="1" hangingPunct="1">
              <a:defRPr/>
            </a:pPr>
            <a:r>
              <a:rPr lang="en-US" altLang="x-none" sz="4000" b="1" dirty="0">
                <a:effectLst>
                  <a:outerShdw blurRad="38100" dist="38100" dir="2700000" algn="tl">
                    <a:srgbClr val="000000"/>
                  </a:outerShdw>
                </a:effectLst>
                <a:ea typeface="ＭＳ Ｐゴシック" charset="-128"/>
              </a:rPr>
              <a:t>More needs . . . </a:t>
            </a:r>
          </a:p>
        </p:txBody>
      </p:sp>
      <p:sp>
        <p:nvSpPr>
          <p:cNvPr id="3" name="Content Placeholder 2">
            <a:extLst>
              <a:ext uri="{FF2B5EF4-FFF2-40B4-BE49-F238E27FC236}">
                <a16:creationId xmlns:a16="http://schemas.microsoft.com/office/drawing/2014/main" id="{CA34827F-CA4B-0544-996A-5DE1A964C0B3}"/>
              </a:ext>
            </a:extLst>
          </p:cNvPr>
          <p:cNvSpPr>
            <a:spLocks noGrp="1"/>
          </p:cNvSpPr>
          <p:nvPr>
            <p:ph sz="half" idx="1"/>
          </p:nvPr>
        </p:nvSpPr>
        <p:spPr>
          <a:xfrm>
            <a:off x="207963" y="1052513"/>
            <a:ext cx="7107237" cy="4602162"/>
          </a:xfrm>
        </p:spPr>
        <p:txBody>
          <a:bodyPr/>
          <a:lstStyle/>
          <a:p>
            <a:pPr marL="514350" indent="-514350" eaLnBrk="1" hangingPunct="1">
              <a:buFontTx/>
              <a:buNone/>
              <a:defRPr/>
            </a:pPr>
            <a:r>
              <a:rPr lang="en-US" altLang="x-none" b="1" dirty="0">
                <a:solidFill>
                  <a:srgbClr val="FFFF00"/>
                </a:solidFill>
                <a:effectLst>
                  <a:outerShdw blurRad="38100" dist="38100" dir="2700000" algn="tl">
                    <a:srgbClr val="000000"/>
                  </a:outerShdw>
                </a:effectLst>
                <a:ea typeface="ＭＳ Ｐゴシック" charset="-128"/>
              </a:rPr>
              <a:t>6.  </a:t>
            </a:r>
            <a:r>
              <a:rPr lang="en-US" altLang="x-none" sz="3200" b="1" dirty="0">
                <a:solidFill>
                  <a:srgbClr val="FFFF00"/>
                </a:solidFill>
                <a:effectLst>
                  <a:outerShdw blurRad="38100" dist="38100" dir="2700000" algn="tl">
                    <a:srgbClr val="000000"/>
                  </a:outerShdw>
                </a:effectLst>
                <a:ea typeface="ＭＳ Ｐゴシック" charset="-128"/>
              </a:rPr>
              <a:t>They need to know how to work </a:t>
            </a:r>
            <a:r>
              <a:rPr lang="en-US" altLang="x-none" sz="3200" dirty="0">
                <a:effectLst>
                  <a:outerShdw blurRad="38100" dist="38100" dir="2700000" algn="tl">
                    <a:srgbClr val="000000"/>
                  </a:outerShdw>
                </a:effectLst>
                <a:ea typeface="ＭＳ Ｐゴシック" charset="-128"/>
              </a:rPr>
              <a:t>– culture defines their value by their contribution.  Hard work helps them develop responsibility and sense of purpose that ultimately plugs into the Kingdom purpose of bringing glory to God. </a:t>
            </a:r>
            <a:endParaRPr lang="en-US" altLang="x-none" sz="3200" b="1" dirty="0">
              <a:solidFill>
                <a:srgbClr val="FFFF00"/>
              </a:solidFill>
              <a:effectLst>
                <a:outerShdw blurRad="38100" dist="38100" dir="2700000" algn="tl">
                  <a:srgbClr val="000000"/>
                </a:outerShdw>
              </a:effectLst>
              <a:ea typeface="ＭＳ Ｐゴシック" charset="-128"/>
            </a:endParaRPr>
          </a:p>
          <a:p>
            <a:pPr marL="514350" indent="-514350" eaLnBrk="1" hangingPunct="1">
              <a:buFontTx/>
              <a:buAutoNum type="arabicPeriod" startAt="7"/>
              <a:defRPr/>
            </a:pPr>
            <a:r>
              <a:rPr lang="en-US" altLang="x-none" sz="3200" b="1" dirty="0">
                <a:solidFill>
                  <a:srgbClr val="FFFF00"/>
                </a:solidFill>
                <a:effectLst>
                  <a:outerShdw blurRad="38100" dist="38100" dir="2700000" algn="tl">
                    <a:srgbClr val="000000"/>
                  </a:outerShdw>
                </a:effectLst>
                <a:ea typeface="ＭＳ Ｐゴシック" charset="-128"/>
              </a:rPr>
              <a:t>They need to lead and to follow </a:t>
            </a:r>
            <a:r>
              <a:rPr lang="en-US" altLang="x-none" sz="3200" dirty="0">
                <a:effectLst>
                  <a:outerShdw blurRad="38100" dist="38100" dir="2700000" algn="tl">
                    <a:srgbClr val="000000"/>
                  </a:outerShdw>
                </a:effectLst>
                <a:ea typeface="ＭＳ Ｐゴシック" charset="-128"/>
              </a:rPr>
              <a:t>–</a:t>
            </a:r>
          </a:p>
          <a:p>
            <a:pPr marL="514350" indent="-514350" eaLnBrk="1" hangingPunct="1">
              <a:buFontTx/>
              <a:buAutoNum type="arabicPeriod" startAt="7"/>
              <a:defRPr/>
            </a:pPr>
            <a:r>
              <a:rPr lang="en-US" altLang="x-none" sz="3200" b="1" dirty="0">
                <a:solidFill>
                  <a:srgbClr val="FFFF00"/>
                </a:solidFill>
                <a:effectLst>
                  <a:outerShdw blurRad="38100" dist="38100" dir="2700000" algn="tl">
                    <a:srgbClr val="000000"/>
                  </a:outerShdw>
                </a:effectLst>
                <a:ea typeface="ＭＳ Ｐゴシック" charset="-128"/>
              </a:rPr>
              <a:t>They need to play </a:t>
            </a:r>
            <a:r>
              <a:rPr lang="en-US" altLang="x-none" sz="3200" dirty="0">
                <a:effectLst>
                  <a:outerShdw blurRad="38100" dist="38100" dir="2700000" algn="tl">
                    <a:srgbClr val="000000"/>
                  </a:outerShdw>
                </a:effectLst>
                <a:ea typeface="ＭＳ Ｐゴシック" charset="-128"/>
              </a:rPr>
              <a:t>– innate need for the hunt, for competition , or for adventure. </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917BD4-51C7-E44B-84BF-B531A273C594}"/>
              </a:ext>
            </a:extLst>
          </p:cNvPr>
          <p:cNvSpPr>
            <a:spLocks noGrp="1"/>
          </p:cNvSpPr>
          <p:nvPr>
            <p:ph sz="half" idx="1"/>
          </p:nvPr>
        </p:nvSpPr>
        <p:spPr>
          <a:xfrm>
            <a:off x="228600" y="523875"/>
            <a:ext cx="6248400" cy="4906963"/>
          </a:xfrm>
        </p:spPr>
        <p:txBody>
          <a:bodyPr/>
          <a:lstStyle/>
          <a:p>
            <a:pPr marL="228600" indent="-742950" eaLnBrk="1" hangingPunct="1">
              <a:spcBef>
                <a:spcPct val="0"/>
              </a:spcBef>
              <a:buFontTx/>
              <a:buNone/>
              <a:defRPr/>
            </a:pPr>
            <a:r>
              <a:rPr lang="en-US" altLang="x-none" sz="3600" b="1" dirty="0">
                <a:solidFill>
                  <a:srgbClr val="FFFF00"/>
                </a:solidFill>
                <a:effectLst>
                  <a:outerShdw blurRad="38100" dist="38100" dir="2700000" algn="tl">
                    <a:srgbClr val="000000"/>
                  </a:outerShdw>
                </a:effectLst>
                <a:latin typeface="Arial Narrow" charset="0"/>
                <a:ea typeface="ＭＳ Ｐゴシック" charset="-128"/>
              </a:rPr>
              <a:t>9.  They need the freedom to BE     </a:t>
            </a:r>
          </a:p>
          <a:p>
            <a:pPr marL="228600" indent="-742950" eaLnBrk="1" hangingPunct="1">
              <a:spcBef>
                <a:spcPct val="0"/>
              </a:spcBef>
              <a:buFontTx/>
              <a:buNone/>
              <a:defRPr/>
            </a:pPr>
            <a:r>
              <a:rPr lang="en-US" altLang="x-none" sz="3600" dirty="0">
                <a:effectLst>
                  <a:outerShdw blurRad="38100" dist="38100" dir="2700000" algn="tl">
                    <a:srgbClr val="000000"/>
                  </a:outerShdw>
                </a:effectLst>
                <a:latin typeface="Arial Narrow" charset="0"/>
                <a:ea typeface="ＭＳ Ｐゴシック" charset="-128"/>
              </a:rPr>
              <a:t>-- they often question their identify because they are squeezed into the cultural mold of masculinity.</a:t>
            </a:r>
          </a:p>
          <a:p>
            <a:pPr marL="228600" indent="-742950" eaLnBrk="1" hangingPunct="1">
              <a:spcBef>
                <a:spcPct val="0"/>
              </a:spcBef>
              <a:buFontTx/>
              <a:buNone/>
              <a:defRPr/>
            </a:pPr>
            <a:r>
              <a:rPr lang="en-US" altLang="x-none" sz="3600" b="1" dirty="0">
                <a:solidFill>
                  <a:srgbClr val="FFFF00"/>
                </a:solidFill>
                <a:effectLst>
                  <a:outerShdw blurRad="38100" dist="38100" dir="2700000" algn="tl">
                    <a:srgbClr val="000000"/>
                  </a:outerShdw>
                </a:effectLst>
                <a:latin typeface="Arial Narrow" charset="0"/>
                <a:ea typeface="ＭＳ Ｐゴシック" charset="-128"/>
              </a:rPr>
              <a:t>10. They need to be loved </a:t>
            </a:r>
            <a:r>
              <a:rPr lang="en-US" altLang="x-none" sz="3600" dirty="0">
                <a:effectLst>
                  <a:outerShdw blurRad="38100" dist="38100" dir="2700000" algn="tl">
                    <a:srgbClr val="000000"/>
                  </a:outerShdw>
                </a:effectLst>
                <a:latin typeface="Arial Narrow" charset="0"/>
                <a:ea typeface="ＭＳ Ｐゴシック" charset="-128"/>
              </a:rPr>
              <a:t>– often they confuse love with sex.  Men who demonstrate Christ</a:t>
            </a:r>
            <a:r>
              <a:rPr lang="ja-JP" altLang="en-US" sz="3600" dirty="0">
                <a:effectLst>
                  <a:outerShdw blurRad="38100" dist="38100" dir="2700000" algn="tl">
                    <a:srgbClr val="000000"/>
                  </a:outerShdw>
                </a:effectLst>
                <a:latin typeface="Arial Narrow" charset="0"/>
                <a:ea typeface="ＭＳ Ｐゴシック" charset="-128"/>
              </a:rPr>
              <a:t>’</a:t>
            </a:r>
            <a:r>
              <a:rPr lang="en-US" altLang="ja-JP" sz="3600" dirty="0">
                <a:effectLst>
                  <a:outerShdw blurRad="38100" dist="38100" dir="2700000" algn="tl">
                    <a:srgbClr val="000000"/>
                  </a:outerShdw>
                </a:effectLst>
                <a:latin typeface="Arial Narrow" charset="0"/>
                <a:ea typeface="ＭＳ Ｐゴシック" charset="-128"/>
              </a:rPr>
              <a:t>s love to teenage boys break that sexual connection they tend to form between being and needing love.  </a:t>
            </a:r>
            <a:endParaRPr lang="en-US" altLang="ja-JP" sz="3600" b="1" dirty="0">
              <a:solidFill>
                <a:srgbClr val="FFFF00"/>
              </a:solidFill>
              <a:effectLst>
                <a:outerShdw blurRad="38100" dist="38100" dir="2700000" algn="tl">
                  <a:srgbClr val="000000"/>
                </a:outerShdw>
              </a:effectLst>
              <a:latin typeface="Arial Narrow" charset="0"/>
              <a:ea typeface="ＭＳ Ｐゴシック" charset="-128"/>
            </a:endParaRPr>
          </a:p>
          <a:p>
            <a:pPr marL="228600" indent="-742950" eaLnBrk="1" hangingPunct="1">
              <a:spcBef>
                <a:spcPct val="0"/>
              </a:spcBef>
              <a:buFontTx/>
              <a:buNone/>
              <a:defRPr/>
            </a:pPr>
            <a:endParaRPr lang="en-US" altLang="x-none" sz="3600" dirty="0">
              <a:latin typeface="Arial Narrow" charset="0"/>
              <a:ea typeface="ＭＳ Ｐゴシック" charset="-128"/>
            </a:endParaRPr>
          </a:p>
        </p:txBody>
      </p:sp>
      <p:pic>
        <p:nvPicPr>
          <p:cNvPr id="6" name="Picture 5" descr="A picture containing person, indoor, young, child&#10;&#10;Description automatically generated">
            <a:extLst>
              <a:ext uri="{FF2B5EF4-FFF2-40B4-BE49-F238E27FC236}">
                <a16:creationId xmlns:a16="http://schemas.microsoft.com/office/drawing/2014/main" id="{07682542-7349-0146-AABB-756D80836B07}"/>
              </a:ext>
            </a:extLst>
          </p:cNvPr>
          <p:cNvPicPr>
            <a:picLocks noChangeAspect="1"/>
          </p:cNvPicPr>
          <p:nvPr/>
        </p:nvPicPr>
        <p:blipFill rotWithShape="1">
          <a:blip r:embed="rId3">
            <a:extLst>
              <a:ext uri="{28A0092B-C50C-407E-A947-70E740481C1C}">
                <a14:useLocalDpi xmlns:a14="http://schemas.microsoft.com/office/drawing/2010/main" val="0"/>
              </a:ext>
            </a:extLst>
          </a:blip>
          <a:srcRect l="20628" t="7273" r="16307" b="-10000"/>
          <a:stretch/>
        </p:blipFill>
        <p:spPr>
          <a:xfrm>
            <a:off x="6229178" y="449439"/>
            <a:ext cx="2917697" cy="2789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1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10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2"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2)">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a:extLst>
              <a:ext uri="{FF2B5EF4-FFF2-40B4-BE49-F238E27FC236}">
                <a16:creationId xmlns:a16="http://schemas.microsoft.com/office/drawing/2014/main" id="{737B1A51-248E-C94A-9768-A2E46BB62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D5BDA1DD-D341-534C-8D7A-90699ABD2432}"/>
              </a:ext>
            </a:extLst>
          </p:cNvPr>
          <p:cNvSpPr>
            <a:spLocks noGrp="1"/>
          </p:cNvSpPr>
          <p:nvPr>
            <p:ph sz="half" idx="1"/>
          </p:nvPr>
        </p:nvSpPr>
        <p:spPr>
          <a:xfrm>
            <a:off x="609600" y="533400"/>
            <a:ext cx="7924800" cy="4525963"/>
          </a:xfrm>
        </p:spPr>
        <p:txBody>
          <a:bodyPr/>
          <a:lstStyle/>
          <a:p>
            <a:pPr marL="0" indent="0">
              <a:buFontTx/>
              <a:buNone/>
              <a:defRPr/>
            </a:pPr>
            <a:r>
              <a:rPr lang="en-US" sz="3600" b="1" i="1" dirty="0">
                <a:effectLst>
                  <a:glow rad="101600">
                    <a:schemeClr val="accent2">
                      <a:satMod val="175000"/>
                      <a:alpha val="40000"/>
                    </a:schemeClr>
                  </a:glow>
                  <a:outerShdw blurRad="50800" dist="38100" dir="13500000" algn="br" rotWithShape="0">
                    <a:prstClr val="black">
                      <a:alpha val="40000"/>
                    </a:prstClr>
                  </a:outerShdw>
                </a:effectLst>
              </a:rPr>
              <a:t>“Don’t let anyone look down on you because you are young, but set an example for the believers in speech, in conduct, in love, in faith and in purity.”</a:t>
            </a:r>
          </a:p>
          <a:p>
            <a:pPr marL="0" indent="0">
              <a:buFontTx/>
              <a:buNone/>
              <a:defRPr/>
            </a:pPr>
            <a:r>
              <a:rPr lang="en-US" sz="3600" b="1" i="1" dirty="0">
                <a:effectLst>
                  <a:glow rad="101600">
                    <a:schemeClr val="accent2">
                      <a:satMod val="175000"/>
                      <a:alpha val="40000"/>
                    </a:schemeClr>
                  </a:glow>
                  <a:outerShdw blurRad="50800" dist="38100" dir="13500000" algn="br" rotWithShape="0">
                    <a:prstClr val="black">
                      <a:alpha val="40000"/>
                    </a:prstClr>
                  </a:outerShdw>
                </a:effectLst>
              </a:rPr>
              <a:t>				</a:t>
            </a:r>
            <a:r>
              <a:rPr lang="en-US" sz="3600" b="1" dirty="0">
                <a:effectLst>
                  <a:glow rad="101600">
                    <a:schemeClr val="accent2">
                      <a:satMod val="175000"/>
                      <a:alpha val="40000"/>
                    </a:schemeClr>
                  </a:glow>
                  <a:outerShdw blurRad="50800" dist="38100" dir="13500000" algn="br" rotWithShape="0">
                    <a:prstClr val="black">
                      <a:alpha val="40000"/>
                    </a:prstClr>
                  </a:outerShdw>
                </a:effectLst>
              </a:rPr>
              <a:t>1 Timothy 4:12</a:t>
            </a:r>
            <a:endParaRPr lang="en-US" sz="3600" b="1" i="1" dirty="0">
              <a:effectLst>
                <a:glow rad="101600">
                  <a:schemeClr val="accent2">
                    <a:satMod val="175000"/>
                    <a:alpha val="40000"/>
                  </a:schemeClr>
                </a:glow>
                <a:outerShdw blurRad="50800" dist="38100" dir="13500000" algn="br" rotWithShape="0">
                  <a:prstClr val="black">
                    <a:alpha val="40000"/>
                  </a:prstClr>
                </a:outerShdw>
              </a:effectLst>
            </a:endParaRPr>
          </a:p>
          <a:p>
            <a:pPr marL="0" indent="0">
              <a:buFontTx/>
              <a:buNone/>
              <a:defRPr/>
            </a:pPr>
            <a:endParaRPr lang="en-US" sz="3600" b="1" i="1" dirty="0"/>
          </a:p>
        </p:txBody>
      </p:sp>
    </p:spTree>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116D-8C02-2F49-9B25-8382017D013C}"/>
              </a:ext>
            </a:extLst>
          </p:cNvPr>
          <p:cNvSpPr>
            <a:spLocks noGrp="1"/>
          </p:cNvSpPr>
          <p:nvPr>
            <p:ph type="title"/>
          </p:nvPr>
        </p:nvSpPr>
        <p:spPr>
          <a:xfrm>
            <a:off x="2743200" y="464645"/>
            <a:ext cx="6595710" cy="1143000"/>
          </a:xfrm>
        </p:spPr>
        <p:txBody>
          <a:bodyPr/>
          <a:lstStyle/>
          <a:p>
            <a:pPr>
              <a:defRPr/>
            </a:pPr>
            <a:r>
              <a:rPr lang="en-US" sz="3600" b="1" dirty="0">
                <a:effectLst>
                  <a:outerShdw blurRad="50800" dist="38100" dir="13500000" algn="br" rotWithShape="0">
                    <a:prstClr val="black">
                      <a:alpha val="40000"/>
                    </a:prstClr>
                  </a:outerShdw>
                </a:effectLst>
              </a:rPr>
              <a:t>According to Tim </a:t>
            </a:r>
            <a:r>
              <a:rPr lang="en-US" sz="3600" b="1" dirty="0" err="1">
                <a:effectLst>
                  <a:outerShdw blurRad="50800" dist="38100" dir="13500000" algn="br" rotWithShape="0">
                    <a:prstClr val="black">
                      <a:alpha val="40000"/>
                    </a:prstClr>
                  </a:outerShdw>
                </a:effectLst>
              </a:rPr>
              <a:t>Beilharz</a:t>
            </a:r>
            <a:r>
              <a:rPr lang="en-US" sz="3600" b="1" dirty="0">
                <a:effectLst>
                  <a:outerShdw blurRad="50800" dist="38100" dir="13500000" algn="br" rotWithShape="0">
                    <a:prstClr val="black">
                      <a:alpha val="40000"/>
                    </a:prstClr>
                  </a:outerShdw>
                </a:effectLst>
              </a:rPr>
              <a:t>, CHM Advisor for Anglican 		    Youthworks</a:t>
            </a:r>
          </a:p>
        </p:txBody>
      </p:sp>
      <p:sp>
        <p:nvSpPr>
          <p:cNvPr id="3" name="Content Placeholder 2">
            <a:extLst>
              <a:ext uri="{FF2B5EF4-FFF2-40B4-BE49-F238E27FC236}">
                <a16:creationId xmlns:a16="http://schemas.microsoft.com/office/drawing/2014/main" id="{F66FB227-9B35-2B47-B545-D86C6A1F885F}"/>
              </a:ext>
            </a:extLst>
          </p:cNvPr>
          <p:cNvSpPr>
            <a:spLocks noGrp="1" noChangeArrowheads="1"/>
          </p:cNvSpPr>
          <p:nvPr>
            <p:ph sz="half" idx="1"/>
          </p:nvPr>
        </p:nvSpPr>
        <p:spPr>
          <a:xfrm>
            <a:off x="292100" y="2743200"/>
            <a:ext cx="8559800" cy="4525963"/>
          </a:xfrm>
        </p:spPr>
        <p:txBody>
          <a:bodyPr/>
          <a:lstStyle/>
          <a:p>
            <a:r>
              <a:rPr lang="en-US" altLang="en-US" sz="3200" b="1" dirty="0">
                <a:ea typeface="ＭＳ Ｐゴシック" panose="020B0600070205080204" pitchFamily="34" charset="-128"/>
              </a:rPr>
              <a:t>The </a:t>
            </a:r>
            <a:r>
              <a:rPr lang="en-US" altLang="en-US" sz="3200" b="1" dirty="0">
                <a:solidFill>
                  <a:srgbClr val="73FB79"/>
                </a:solidFill>
                <a:ea typeface="ＭＳ Ｐゴシック" panose="020B0600070205080204" pitchFamily="34" charset="-128"/>
              </a:rPr>
              <a:t>father </a:t>
            </a:r>
            <a:r>
              <a:rPr lang="en-US" altLang="en-US" sz="3200" b="1" dirty="0">
                <a:ea typeface="ＭＳ Ｐゴシック" panose="020B0600070205080204" pitchFamily="34" charset="-128"/>
              </a:rPr>
              <a:t>figures – older fathers of the church who lead and guide them.</a:t>
            </a:r>
          </a:p>
          <a:p>
            <a:r>
              <a:rPr lang="en-US" altLang="en-US" sz="3200" b="1" dirty="0">
                <a:ea typeface="ＭＳ Ｐゴシック" panose="020B0600070205080204" pitchFamily="34" charset="-128"/>
              </a:rPr>
              <a:t>The </a:t>
            </a:r>
            <a:r>
              <a:rPr lang="en-US" altLang="en-US" sz="3200" b="1" dirty="0">
                <a:solidFill>
                  <a:srgbClr val="73FB79"/>
                </a:solidFill>
                <a:ea typeface="ＭＳ Ｐゴシック" panose="020B0600070205080204" pitchFamily="34" charset="-128"/>
              </a:rPr>
              <a:t>mentors</a:t>
            </a:r>
            <a:r>
              <a:rPr lang="en-US" altLang="en-US" sz="3200" b="1" dirty="0">
                <a:ea typeface="ＭＳ Ｐゴシック" panose="020B0600070205080204" pitchFamily="34" charset="-128"/>
              </a:rPr>
              <a:t> – lead &amp; disciple them.</a:t>
            </a:r>
          </a:p>
          <a:p>
            <a:r>
              <a:rPr lang="en-US" altLang="en-US" sz="3200" b="1" dirty="0">
                <a:ea typeface="ＭＳ Ｐゴシック" panose="020B0600070205080204" pitchFamily="34" charset="-128"/>
              </a:rPr>
              <a:t>The </a:t>
            </a:r>
            <a:r>
              <a:rPr lang="en-US" altLang="en-US" sz="3200" b="1" dirty="0">
                <a:solidFill>
                  <a:srgbClr val="73FB79"/>
                </a:solidFill>
                <a:ea typeface="ＭＳ Ｐゴシック" panose="020B0600070205080204" pitchFamily="34" charset="-128"/>
              </a:rPr>
              <a:t>peers</a:t>
            </a:r>
            <a:r>
              <a:rPr lang="en-US" altLang="en-US" sz="3200" b="1" dirty="0">
                <a:ea typeface="ＭＳ Ｐゴシック" panose="020B0600070205080204" pitchFamily="34" charset="-128"/>
              </a:rPr>
              <a:t> – friends who inspire, encourage them to grow in Jesus.</a:t>
            </a:r>
          </a:p>
          <a:p>
            <a:r>
              <a:rPr lang="en-US" altLang="en-US" sz="3200" b="1" dirty="0">
                <a:ea typeface="ＭＳ Ｐゴシック" panose="020B0600070205080204" pitchFamily="34" charset="-128"/>
              </a:rPr>
              <a:t>The </a:t>
            </a:r>
            <a:r>
              <a:rPr lang="en-US" altLang="en-US" sz="3200" b="1" dirty="0">
                <a:solidFill>
                  <a:srgbClr val="73FB79"/>
                </a:solidFill>
                <a:ea typeface="ＭＳ Ｐゴシック" panose="020B0600070205080204" pitchFamily="34" charset="-128"/>
              </a:rPr>
              <a:t>younger guys </a:t>
            </a:r>
            <a:r>
              <a:rPr lang="en-US" altLang="en-US" sz="3200" b="1" dirty="0">
                <a:ea typeface="ＭＳ Ｐゴシック" panose="020B0600070205080204" pitchFamily="34" charset="-128"/>
              </a:rPr>
              <a:t>– boys are leading the younger ones who look up to them.</a:t>
            </a:r>
          </a:p>
        </p:txBody>
      </p:sp>
      <p:sp>
        <p:nvSpPr>
          <p:cNvPr id="38915" name="TextBox 4">
            <a:extLst>
              <a:ext uri="{FF2B5EF4-FFF2-40B4-BE49-F238E27FC236}">
                <a16:creationId xmlns:a16="http://schemas.microsoft.com/office/drawing/2014/main" id="{4961D027-517E-2249-92FC-9A20E696177E}"/>
              </a:ext>
            </a:extLst>
          </p:cNvPr>
          <p:cNvSpPr txBox="1">
            <a:spLocks noChangeArrowheads="1"/>
          </p:cNvSpPr>
          <p:nvPr/>
        </p:nvSpPr>
        <p:spPr bwMode="auto">
          <a:xfrm>
            <a:off x="2273301" y="1930300"/>
            <a:ext cx="68706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2800" b="1" dirty="0">
                <a:solidFill>
                  <a:srgbClr val="FFFF00"/>
                </a:solidFill>
              </a:rPr>
              <a:t>Boys Need 4 Types of  Relationships</a:t>
            </a:r>
            <a:endParaRPr lang="en-US" altLang="en-US" b="1" dirty="0">
              <a:solidFill>
                <a:srgbClr val="FFFF00"/>
              </a:solidFill>
            </a:endParaRPr>
          </a:p>
        </p:txBody>
      </p:sp>
      <p:pic>
        <p:nvPicPr>
          <p:cNvPr id="4" name="Picture 3">
            <a:extLst>
              <a:ext uri="{FF2B5EF4-FFF2-40B4-BE49-F238E27FC236}">
                <a16:creationId xmlns:a16="http://schemas.microsoft.com/office/drawing/2014/main" id="{F4561F8A-CA02-A14C-B115-247F311D697E}"/>
              </a:ext>
            </a:extLst>
          </p:cNvPr>
          <p:cNvPicPr>
            <a:picLocks noChangeAspect="1"/>
          </p:cNvPicPr>
          <p:nvPr/>
        </p:nvPicPr>
        <p:blipFill rotWithShape="1">
          <a:blip r:embed="rId3"/>
          <a:srcRect l="5638" r="22581" b="13683"/>
          <a:stretch/>
        </p:blipFill>
        <p:spPr>
          <a:xfrm rot="21358850">
            <a:off x="139136" y="201080"/>
            <a:ext cx="2503707" cy="2205047"/>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072F2D-D37C-CF4A-A130-3200FC7BBE54}"/>
              </a:ext>
            </a:extLst>
          </p:cNvPr>
          <p:cNvSpPr>
            <a:spLocks noGrp="1"/>
          </p:cNvSpPr>
          <p:nvPr>
            <p:ph type="title"/>
          </p:nvPr>
        </p:nvSpPr>
        <p:spPr>
          <a:xfrm>
            <a:off x="304800" y="457200"/>
            <a:ext cx="7162800" cy="1066800"/>
          </a:xfrm>
        </p:spPr>
        <p:txBody>
          <a:bodyPr/>
          <a:lstStyle/>
          <a:p>
            <a:pPr eaLnBrk="1" hangingPunct="1">
              <a:defRPr/>
            </a:pPr>
            <a:r>
              <a:rPr lang="en-US" altLang="x-none" sz="4000" b="1" dirty="0">
                <a:solidFill>
                  <a:schemeClr val="tx1"/>
                </a:solidFill>
                <a:effectLst>
                  <a:outerShdw blurRad="38100" dist="38100" dir="2700000" algn="tl">
                    <a:srgbClr val="000000"/>
                  </a:outerShdw>
                </a:effectLst>
                <a:ea typeface="ＭＳ Ｐゴシック" charset="-128"/>
              </a:rPr>
              <a:t>To Minister to Boys, Ask Yourself These Questions </a:t>
            </a:r>
          </a:p>
        </p:txBody>
      </p:sp>
      <p:sp>
        <p:nvSpPr>
          <p:cNvPr id="6" name="Content Placeholder 5">
            <a:extLst>
              <a:ext uri="{FF2B5EF4-FFF2-40B4-BE49-F238E27FC236}">
                <a16:creationId xmlns:a16="http://schemas.microsoft.com/office/drawing/2014/main" id="{3EC93BEB-909D-094B-B8F1-851610A5964B}"/>
              </a:ext>
            </a:extLst>
          </p:cNvPr>
          <p:cNvSpPr>
            <a:spLocks noGrp="1"/>
          </p:cNvSpPr>
          <p:nvPr>
            <p:ph idx="1"/>
          </p:nvPr>
        </p:nvSpPr>
        <p:spPr>
          <a:xfrm>
            <a:off x="304800" y="2209800"/>
            <a:ext cx="8229600" cy="4373563"/>
          </a:xfrm>
        </p:spPr>
        <p:txBody>
          <a:bodyPr/>
          <a:lstStyle/>
          <a:p>
            <a:pPr eaLnBrk="1" hangingPunct="1">
              <a:buFontTx/>
              <a:buNone/>
              <a:defRPr/>
            </a:pPr>
            <a:r>
              <a:rPr lang="en-US" altLang="x-none" sz="3600" b="1" dirty="0">
                <a:solidFill>
                  <a:srgbClr val="FFFF00"/>
                </a:solidFill>
                <a:effectLst>
                  <a:outerShdw blurRad="38100" dist="38100" dir="2700000" algn="tl">
                    <a:srgbClr val="000000"/>
                  </a:outerShdw>
                </a:effectLst>
                <a:ea typeface="ＭＳ Ｐゴシック" charset="-128"/>
              </a:rPr>
              <a:t>*Can they move? </a:t>
            </a:r>
            <a:r>
              <a:rPr lang="en-US" altLang="x-none" dirty="0">
                <a:effectLst>
                  <a:outerShdw blurRad="38100" dist="38100" dir="2700000" algn="tl">
                    <a:srgbClr val="000000"/>
                  </a:outerShdw>
                </a:effectLst>
                <a:ea typeface="ＭＳ Ｐゴシック" charset="-128"/>
              </a:rPr>
              <a:t>– in order for boys to learn, they have to move.  Attention span is 1 min per age of the child. </a:t>
            </a:r>
          </a:p>
          <a:p>
            <a:pPr eaLnBrk="1" hangingPunct="1">
              <a:buFontTx/>
              <a:buNone/>
              <a:defRPr/>
            </a:pPr>
            <a:r>
              <a:rPr lang="en-US" altLang="x-none" sz="3600" b="1" dirty="0">
                <a:solidFill>
                  <a:srgbClr val="FFFF00"/>
                </a:solidFill>
                <a:effectLst>
                  <a:outerShdw blurRad="38100" dist="38100" dir="2700000" algn="tl">
                    <a:srgbClr val="000000"/>
                  </a:outerShdw>
                </a:effectLst>
                <a:ea typeface="ＭＳ Ｐゴシック" charset="-128"/>
              </a:rPr>
              <a:t>*Is it fun? </a:t>
            </a:r>
            <a:r>
              <a:rPr lang="en-US" altLang="x-none" dirty="0">
                <a:effectLst>
                  <a:outerShdw blurRad="38100" dist="38100" dir="2700000" algn="tl">
                    <a:srgbClr val="000000"/>
                  </a:outerShdw>
                </a:effectLst>
                <a:ea typeface="ＭＳ Ｐゴシック" charset="-128"/>
              </a:rPr>
              <a:t>– Make Bible stories can be fun. </a:t>
            </a:r>
          </a:p>
          <a:p>
            <a:pPr eaLnBrk="1" hangingPunct="1">
              <a:buFontTx/>
              <a:buNone/>
              <a:defRPr/>
            </a:pPr>
            <a:r>
              <a:rPr lang="en-US" altLang="x-none" sz="3600" b="1" dirty="0">
                <a:solidFill>
                  <a:srgbClr val="FFFF00"/>
                </a:solidFill>
                <a:effectLst>
                  <a:outerShdw blurRad="38100" dist="38100" dir="2700000" algn="tl">
                    <a:srgbClr val="000000"/>
                  </a:outerShdw>
                </a:effectLst>
                <a:ea typeface="ＭＳ Ｐゴシック" charset="-128"/>
              </a:rPr>
              <a:t>*Is there adventure? </a:t>
            </a:r>
            <a:r>
              <a:rPr lang="en-US" altLang="x-none" dirty="0">
                <a:effectLst>
                  <a:outerShdw blurRad="38100" dist="38100" dir="2700000" algn="tl">
                    <a:srgbClr val="000000"/>
                  </a:outerShdw>
                </a:effectLst>
                <a:ea typeface="ＭＳ Ｐゴシック" charset="-128"/>
              </a:rPr>
              <a:t>-- adventure is a basic need for the male learner.  The Bible is filled with stories of amazing adventure.  </a:t>
            </a:r>
            <a:endParaRPr lang="en-US" altLang="x-none" b="1" dirty="0">
              <a:solidFill>
                <a:srgbClr val="FFFF00"/>
              </a:solidFill>
              <a:effectLst>
                <a:outerShdw blurRad="38100" dist="38100" dir="2700000" algn="tl">
                  <a:srgbClr val="000000"/>
                </a:outerShdw>
              </a:effectLst>
              <a:ea typeface="ＭＳ Ｐゴシック" charset="-128"/>
            </a:endParaRPr>
          </a:p>
        </p:txBody>
      </p:sp>
      <p:pic>
        <p:nvPicPr>
          <p:cNvPr id="7" name="Picture 6" descr="A group of people wearing costumes&#10;&#10;Description automatically generated">
            <a:extLst>
              <a:ext uri="{FF2B5EF4-FFF2-40B4-BE49-F238E27FC236}">
                <a16:creationId xmlns:a16="http://schemas.microsoft.com/office/drawing/2014/main" id="{EB1878A4-E2A7-6049-9BB9-3ACA6912B836}"/>
              </a:ext>
            </a:extLst>
          </p:cNvPr>
          <p:cNvPicPr>
            <a:picLocks noChangeAspect="1"/>
          </p:cNvPicPr>
          <p:nvPr/>
        </p:nvPicPr>
        <p:blipFill rotWithShape="1">
          <a:blip r:embed="rId3">
            <a:extLst>
              <a:ext uri="{28A0092B-C50C-407E-A947-70E740481C1C}">
                <a14:useLocalDpi xmlns:a14="http://schemas.microsoft.com/office/drawing/2010/main" val="0"/>
              </a:ext>
            </a:extLst>
          </a:blip>
          <a:srcRect l="42501" t="11110" r="13333" b="33334"/>
          <a:stretch/>
        </p:blipFill>
        <p:spPr>
          <a:xfrm rot="284776">
            <a:off x="6790657" y="90577"/>
            <a:ext cx="2383535" cy="22486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Bottom)">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slide(fromBottom)">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slide(fromBottom)">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48637D-E909-D642-8F59-4771B03F067B}"/>
              </a:ext>
            </a:extLst>
          </p:cNvPr>
          <p:cNvSpPr>
            <a:spLocks noGrp="1"/>
          </p:cNvSpPr>
          <p:nvPr>
            <p:ph idx="1"/>
          </p:nvPr>
        </p:nvSpPr>
        <p:spPr>
          <a:xfrm>
            <a:off x="302392" y="422032"/>
            <a:ext cx="5781199" cy="6384041"/>
          </a:xfrm>
        </p:spPr>
        <p:txBody>
          <a:bodyPr/>
          <a:lstStyle/>
          <a:p>
            <a:pPr eaLnBrk="1" hangingPunct="1">
              <a:buFontTx/>
              <a:buNone/>
              <a:defRPr/>
            </a:pPr>
            <a:r>
              <a:rPr lang="en-US" altLang="x-none" sz="4000" b="1" dirty="0">
                <a:solidFill>
                  <a:srgbClr val="FFFF00"/>
                </a:solidFill>
                <a:effectLst>
                  <a:outerShdw blurRad="38100" dist="38100" dir="2700000" algn="tl">
                    <a:srgbClr val="000000"/>
                  </a:outerShdw>
                </a:effectLst>
                <a:latin typeface="Arial Narrow" panose="020B0604020202020204" pitchFamily="34" charset="0"/>
                <a:ea typeface="ＭＳ Ｐゴシック" charset="-128"/>
                <a:cs typeface="Arial Narrow" panose="020B0604020202020204" pitchFamily="34" charset="0"/>
              </a:rPr>
              <a:t>*Is nature involved? </a:t>
            </a:r>
            <a:r>
              <a:rPr lang="en-US" altLang="x-none" sz="3600" b="1" dirty="0">
                <a:effectLst>
                  <a:outerShdw blurRad="38100" dist="38100" dir="2700000" algn="tl">
                    <a:srgbClr val="000000"/>
                  </a:outerShdw>
                </a:effectLst>
                <a:latin typeface="Arial Narrow" panose="020B0604020202020204" pitchFamily="34" charset="0"/>
                <a:ea typeface="ＭＳ Ｐゴシック" charset="-128"/>
                <a:cs typeface="Arial Narrow" panose="020B0604020202020204" pitchFamily="34" charset="0"/>
              </a:rPr>
              <a:t>--Boys love outdoors, </a:t>
            </a:r>
            <a:r>
              <a:rPr lang="en-US" sz="3600" b="1" dirty="0">
                <a:latin typeface="Arial Narrow" panose="020B0604020202020204" pitchFamily="34" charset="0"/>
                <a:cs typeface="Arial Narrow" panose="020B0604020202020204" pitchFamily="34" charset="0"/>
              </a:rPr>
              <a:t>so find ways to bring it inside to them. </a:t>
            </a:r>
            <a:endParaRPr lang="en-US" altLang="x-none" sz="3600" b="1" dirty="0">
              <a:effectLst>
                <a:outerShdw blurRad="38100" dist="38100" dir="2700000" algn="tl">
                  <a:srgbClr val="000000"/>
                </a:outerShdw>
              </a:effectLst>
              <a:latin typeface="Arial Narrow" panose="020B0604020202020204" pitchFamily="34" charset="0"/>
              <a:ea typeface="ＭＳ Ｐゴシック" charset="-128"/>
              <a:cs typeface="Arial Narrow" panose="020B0604020202020204" pitchFamily="34" charset="0"/>
            </a:endParaRPr>
          </a:p>
          <a:p>
            <a:pPr eaLnBrk="1" hangingPunct="1">
              <a:buFontTx/>
              <a:buNone/>
              <a:defRPr/>
            </a:pPr>
            <a:r>
              <a:rPr lang="en-US" altLang="x-none" sz="4000" b="1" dirty="0">
                <a:solidFill>
                  <a:srgbClr val="FFFF00"/>
                </a:solidFill>
                <a:effectLst>
                  <a:outerShdw blurRad="38100" dist="38100" dir="2700000" algn="tl">
                    <a:srgbClr val="000000"/>
                  </a:outerShdw>
                </a:effectLst>
                <a:latin typeface="Arial Narrow" panose="020B0604020202020204" pitchFamily="34" charset="0"/>
                <a:ea typeface="ＭＳ Ｐゴシック" charset="-128"/>
                <a:cs typeface="Arial Narrow" panose="020B0604020202020204" pitchFamily="34" charset="0"/>
              </a:rPr>
              <a:t>*Are you training male teachers and leaders? </a:t>
            </a:r>
            <a:r>
              <a:rPr lang="en-US" altLang="x-none" sz="3600" b="1" dirty="0">
                <a:effectLst>
                  <a:outerShdw blurRad="38100" dist="38100" dir="2700000" algn="tl">
                    <a:srgbClr val="000000"/>
                  </a:outerShdw>
                </a:effectLst>
                <a:latin typeface="Arial Narrow" panose="020B0604020202020204" pitchFamily="34" charset="0"/>
                <a:ea typeface="ＭＳ Ｐゴシック" charset="-128"/>
                <a:cs typeface="Arial Narrow" panose="020B0604020202020204" pitchFamily="34" charset="0"/>
              </a:rPr>
              <a:t>– boys need men teachers to provide a positive role model.  Train them and challenge them to lead in the ministry.</a:t>
            </a:r>
            <a:endParaRPr lang="en-US" altLang="x-none" sz="4000" b="1" dirty="0">
              <a:solidFill>
                <a:srgbClr val="FFFF00"/>
              </a:solidFill>
              <a:effectLst>
                <a:outerShdw blurRad="38100" dist="38100" dir="2700000" algn="tl">
                  <a:srgbClr val="000000"/>
                </a:outerShdw>
              </a:effectLst>
              <a:latin typeface="Arial Narrow" panose="020B0604020202020204" pitchFamily="34" charset="0"/>
              <a:ea typeface="ＭＳ Ｐゴシック" charset="-128"/>
              <a:cs typeface="Arial Narrow" panose="020B0604020202020204" pitchFamily="34" charset="0"/>
            </a:endParaRPr>
          </a:p>
        </p:txBody>
      </p:sp>
      <p:pic>
        <p:nvPicPr>
          <p:cNvPr id="2" name="Picture 1">
            <a:extLst>
              <a:ext uri="{FF2B5EF4-FFF2-40B4-BE49-F238E27FC236}">
                <a16:creationId xmlns:a16="http://schemas.microsoft.com/office/drawing/2014/main" id="{CE65D760-A95E-E641-B781-1F6CB5ED91EB}"/>
              </a:ext>
            </a:extLst>
          </p:cNvPr>
          <p:cNvPicPr>
            <a:picLocks noChangeAspect="1"/>
          </p:cNvPicPr>
          <p:nvPr/>
        </p:nvPicPr>
        <p:blipFill rotWithShape="1">
          <a:blip r:embed="rId3"/>
          <a:srcRect l="5249" r="13877" b="5186"/>
          <a:stretch/>
        </p:blipFill>
        <p:spPr>
          <a:xfrm rot="339967">
            <a:off x="6085999" y="381000"/>
            <a:ext cx="2753201" cy="21488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AB734073-0C44-794F-8F76-5C9753CC5BA8}"/>
              </a:ext>
            </a:extLst>
          </p:cNvPr>
          <p:cNvPicPr>
            <a:picLocks noChangeAspect="1"/>
          </p:cNvPicPr>
          <p:nvPr/>
        </p:nvPicPr>
        <p:blipFill rotWithShape="1">
          <a:blip r:embed="rId4"/>
          <a:srcRect l="13536" r="31768"/>
          <a:stretch/>
        </p:blipFill>
        <p:spPr>
          <a:xfrm rot="300130">
            <a:off x="6340941" y="2971800"/>
            <a:ext cx="2378958" cy="289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A59FB6-3E9C-0E4E-B279-6662853D1720}"/>
              </a:ext>
            </a:extLst>
          </p:cNvPr>
          <p:cNvSpPr>
            <a:spLocks noGrp="1"/>
          </p:cNvSpPr>
          <p:nvPr>
            <p:ph idx="1"/>
          </p:nvPr>
        </p:nvSpPr>
        <p:spPr>
          <a:xfrm>
            <a:off x="340504" y="2323411"/>
            <a:ext cx="8462992" cy="4525963"/>
          </a:xfrm>
        </p:spPr>
        <p:txBody>
          <a:bodyPr/>
          <a:lstStyle/>
          <a:p>
            <a:pPr eaLnBrk="1" hangingPunct="1">
              <a:buFontTx/>
              <a:buNone/>
              <a:defRPr/>
            </a:pPr>
            <a:r>
              <a:rPr lang="en-US" altLang="x-none" sz="4000" b="1" dirty="0">
                <a:solidFill>
                  <a:srgbClr val="FFFF00"/>
                </a:solidFill>
                <a:effectLst>
                  <a:outerShdw blurRad="38100" dist="38100" dir="2700000" algn="tl">
                    <a:srgbClr val="000000"/>
                  </a:outerShdw>
                </a:effectLst>
                <a:ea typeface="ＭＳ Ｐゴシック" charset="-128"/>
              </a:rPr>
              <a:t>*Are you being a positive role model for boys? </a:t>
            </a:r>
            <a:r>
              <a:rPr lang="en-US" altLang="x-none" sz="3600" dirty="0">
                <a:effectLst>
                  <a:outerShdw blurRad="38100" dist="38100" dir="2700000" algn="tl">
                    <a:srgbClr val="000000"/>
                  </a:outerShdw>
                </a:effectLst>
                <a:ea typeface="ＭＳ Ｐゴシック" charset="-128"/>
              </a:rPr>
              <a:t>– in  1 Cor. 4:16 Paul says, </a:t>
            </a:r>
            <a:r>
              <a:rPr lang="ja-JP" altLang="en-US" sz="3600">
                <a:effectLst>
                  <a:outerShdw blurRad="38100" dist="38100" dir="2700000" algn="tl">
                    <a:srgbClr val="000000"/>
                  </a:outerShdw>
                </a:effectLst>
                <a:ea typeface="ＭＳ Ｐゴシック" charset="-128"/>
              </a:rPr>
              <a:t>“</a:t>
            </a:r>
            <a:r>
              <a:rPr lang="en-US" altLang="ja-JP" sz="3600" dirty="0">
                <a:effectLst>
                  <a:outerShdw blurRad="38100" dist="38100" dir="2700000" algn="tl">
                    <a:srgbClr val="000000"/>
                  </a:outerShdw>
                </a:effectLst>
                <a:ea typeface="ＭＳ Ｐゴシック" charset="-128"/>
              </a:rPr>
              <a:t>Therefore I urge you, imitate me.</a:t>
            </a:r>
            <a:r>
              <a:rPr lang="ja-JP" altLang="en-US" sz="3600">
                <a:effectLst>
                  <a:outerShdw blurRad="38100" dist="38100" dir="2700000" algn="tl">
                    <a:srgbClr val="000000"/>
                  </a:outerShdw>
                </a:effectLst>
                <a:ea typeface="ＭＳ Ｐゴシック" charset="-128"/>
              </a:rPr>
              <a:t>”</a:t>
            </a:r>
            <a:r>
              <a:rPr lang="en-US" altLang="ja-JP" sz="3600" dirty="0">
                <a:effectLst>
                  <a:outerShdw blurRad="38100" dist="38100" dir="2700000" algn="tl">
                    <a:srgbClr val="000000"/>
                  </a:outerShdw>
                </a:effectLst>
                <a:ea typeface="ＭＳ Ｐゴシック" charset="-128"/>
              </a:rPr>
              <a:t>  Are you living your life as a leader that would make a boy think about imitating you or being like you?  This is the true test of leadership</a:t>
            </a:r>
            <a:r>
              <a:rPr lang="en-US" altLang="ja-JP" dirty="0">
                <a:effectLst>
                  <a:outerShdw blurRad="38100" dist="38100" dir="2700000" algn="tl">
                    <a:srgbClr val="000000"/>
                  </a:outerShdw>
                </a:effectLst>
                <a:ea typeface="ＭＳ Ｐゴシック" charset="-128"/>
              </a:rPr>
              <a:t>.  </a:t>
            </a:r>
            <a:endParaRPr lang="en-US" altLang="x-none" sz="3600" dirty="0">
              <a:effectLst>
                <a:outerShdw blurRad="38100" dist="38100" dir="2700000" algn="tl">
                  <a:srgbClr val="000000"/>
                </a:outerShdw>
              </a:effectLst>
              <a:ea typeface="ＭＳ Ｐゴシック" charset="-128"/>
            </a:endParaRPr>
          </a:p>
        </p:txBody>
      </p:sp>
      <p:pic>
        <p:nvPicPr>
          <p:cNvPr id="4" name="Picture 3" descr="A group of people posing for the camera&#10;&#10;Description automatically generated">
            <a:extLst>
              <a:ext uri="{FF2B5EF4-FFF2-40B4-BE49-F238E27FC236}">
                <a16:creationId xmlns:a16="http://schemas.microsoft.com/office/drawing/2014/main" id="{74754AF8-C6D3-1044-97FA-072E7270F405}"/>
              </a:ext>
            </a:extLst>
          </p:cNvPr>
          <p:cNvPicPr>
            <a:picLocks noChangeAspect="1"/>
          </p:cNvPicPr>
          <p:nvPr/>
        </p:nvPicPr>
        <p:blipFill rotWithShape="1">
          <a:blip r:embed="rId3">
            <a:extLst>
              <a:ext uri="{28A0092B-C50C-407E-A947-70E740481C1C}">
                <a14:useLocalDpi xmlns:a14="http://schemas.microsoft.com/office/drawing/2010/main" val="0"/>
              </a:ext>
            </a:extLst>
          </a:blip>
          <a:srcRect l="21875" t="21875"/>
          <a:stretch/>
        </p:blipFill>
        <p:spPr>
          <a:xfrm>
            <a:off x="5373538" y="-152400"/>
            <a:ext cx="3454400" cy="26267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4847-5313-7640-B33E-8FED38BFA77A}"/>
              </a:ext>
            </a:extLst>
          </p:cNvPr>
          <p:cNvSpPr>
            <a:spLocks noGrp="1"/>
          </p:cNvSpPr>
          <p:nvPr>
            <p:ph type="title"/>
          </p:nvPr>
        </p:nvSpPr>
        <p:spPr>
          <a:xfrm>
            <a:off x="304800" y="403225"/>
            <a:ext cx="8229600" cy="1143000"/>
          </a:xfrm>
        </p:spPr>
        <p:txBody>
          <a:bodyPr/>
          <a:lstStyle/>
          <a:p>
            <a:pPr>
              <a:defRPr/>
            </a:pPr>
            <a:r>
              <a:rPr lang="en-US" sz="4000" b="1" dirty="0">
                <a:effectLst>
                  <a:outerShdw blurRad="50800" dist="38100" dir="13500000" algn="br" rotWithShape="0">
                    <a:prstClr val="black">
                      <a:alpha val="40000"/>
                    </a:prstClr>
                  </a:outerShdw>
                </a:effectLst>
              </a:rPr>
              <a:t>Royal Rangers Ministry’s 7 Experiences for Boys</a:t>
            </a:r>
          </a:p>
        </p:txBody>
      </p:sp>
      <p:sp>
        <p:nvSpPr>
          <p:cNvPr id="3" name="Content Placeholder 2">
            <a:extLst>
              <a:ext uri="{FF2B5EF4-FFF2-40B4-BE49-F238E27FC236}">
                <a16:creationId xmlns:a16="http://schemas.microsoft.com/office/drawing/2014/main" id="{75B2F9AB-A3FB-D344-856E-FB773BC0F013}"/>
              </a:ext>
            </a:extLst>
          </p:cNvPr>
          <p:cNvSpPr>
            <a:spLocks noGrp="1"/>
          </p:cNvSpPr>
          <p:nvPr>
            <p:ph idx="1"/>
          </p:nvPr>
        </p:nvSpPr>
        <p:spPr>
          <a:xfrm>
            <a:off x="457200" y="1928813"/>
            <a:ext cx="8458200" cy="4525962"/>
          </a:xfrm>
        </p:spPr>
        <p:txBody>
          <a:bodyPr/>
          <a:lstStyle/>
          <a:p>
            <a:pPr>
              <a:defRPr/>
            </a:pPr>
            <a:r>
              <a:rPr lang="en-US" dirty="0">
                <a:solidFill>
                  <a:srgbClr val="FFFF00"/>
                </a:solidFill>
                <a:effectLst>
                  <a:outerShdw blurRad="50800" dist="38100" dir="13500000" algn="br" rotWithShape="0">
                    <a:prstClr val="black">
                      <a:alpha val="40000"/>
                    </a:prstClr>
                  </a:outerShdw>
                </a:effectLst>
              </a:rPr>
              <a:t>Connect</a:t>
            </a:r>
            <a:r>
              <a:rPr lang="en-US" dirty="0">
                <a:effectLst>
                  <a:outerShdw blurRad="50800" dist="38100" dir="13500000" algn="br" rotWithShape="0">
                    <a:prstClr val="black">
                      <a:alpha val="40000"/>
                    </a:prstClr>
                  </a:outerShdw>
                </a:effectLst>
              </a:rPr>
              <a:t> with a community of Christlike men</a:t>
            </a:r>
          </a:p>
          <a:p>
            <a:pPr>
              <a:defRPr/>
            </a:pPr>
            <a:r>
              <a:rPr lang="en-US" dirty="0">
                <a:solidFill>
                  <a:srgbClr val="FFFF00"/>
                </a:solidFill>
                <a:effectLst>
                  <a:outerShdw blurRad="50800" dist="38100" dir="13500000" algn="br" rotWithShape="0">
                    <a:prstClr val="black">
                      <a:alpha val="40000"/>
                    </a:prstClr>
                  </a:outerShdw>
                </a:effectLst>
              </a:rPr>
              <a:t>Do</a:t>
            </a:r>
            <a:r>
              <a:rPr lang="en-US" dirty="0">
                <a:effectLst>
                  <a:outerShdw blurRad="50800" dist="38100" dir="13500000" algn="br" rotWithShape="0">
                    <a:prstClr val="black">
                      <a:alpha val="40000"/>
                    </a:prstClr>
                  </a:outerShdw>
                </a:effectLst>
              </a:rPr>
              <a:t> fun things together</a:t>
            </a:r>
          </a:p>
          <a:p>
            <a:pPr>
              <a:defRPr/>
            </a:pPr>
            <a:r>
              <a:rPr lang="en-US" dirty="0">
                <a:solidFill>
                  <a:srgbClr val="FFFF00"/>
                </a:solidFill>
                <a:effectLst>
                  <a:outerShdw blurRad="50800" dist="38100" dir="13500000" algn="br" rotWithShape="0">
                    <a:prstClr val="black">
                      <a:alpha val="40000"/>
                    </a:prstClr>
                  </a:outerShdw>
                </a:effectLst>
              </a:rPr>
              <a:t>Grow</a:t>
            </a:r>
            <a:r>
              <a:rPr lang="en-US" dirty="0">
                <a:effectLst>
                  <a:outerShdw blurRad="50800" dist="38100" dir="13500000" algn="br" rotWithShape="0">
                    <a:prstClr val="black">
                      <a:alpha val="40000"/>
                    </a:prstClr>
                  </a:outerShdw>
                </a:effectLst>
              </a:rPr>
              <a:t> in Christlike manhood</a:t>
            </a:r>
          </a:p>
          <a:p>
            <a:pPr>
              <a:defRPr/>
            </a:pPr>
            <a:r>
              <a:rPr lang="en-US" dirty="0">
                <a:solidFill>
                  <a:srgbClr val="FFFF00"/>
                </a:solidFill>
                <a:effectLst>
                  <a:outerShdw blurRad="50800" dist="38100" dir="13500000" algn="br" rotWithShape="0">
                    <a:prstClr val="black">
                      <a:alpha val="40000"/>
                    </a:prstClr>
                  </a:outerShdw>
                </a:effectLst>
              </a:rPr>
              <a:t>Learn</a:t>
            </a:r>
            <a:r>
              <a:rPr lang="en-US" dirty="0">
                <a:effectLst>
                  <a:outerShdw blurRad="50800" dist="38100" dir="13500000" algn="br" rotWithShape="0">
                    <a:prstClr val="black">
                      <a:alpha val="40000"/>
                    </a:prstClr>
                  </a:outerShdw>
                </a:effectLst>
              </a:rPr>
              <a:t> in interactive ways</a:t>
            </a:r>
          </a:p>
          <a:p>
            <a:pPr>
              <a:defRPr/>
            </a:pPr>
            <a:r>
              <a:rPr lang="en-US" dirty="0">
                <a:solidFill>
                  <a:srgbClr val="FFFF00"/>
                </a:solidFill>
                <a:effectLst>
                  <a:outerShdw blurRad="50800" dist="38100" dir="13500000" algn="br" rotWithShape="0">
                    <a:prstClr val="black">
                      <a:alpha val="40000"/>
                    </a:prstClr>
                  </a:outerShdw>
                </a:effectLst>
              </a:rPr>
              <a:t>Belong</a:t>
            </a:r>
            <a:r>
              <a:rPr lang="en-US" dirty="0">
                <a:effectLst>
                  <a:outerShdw blurRad="50800" dist="38100" dir="13500000" algn="br" rotWithShape="0">
                    <a:prstClr val="black">
                      <a:alpha val="40000"/>
                    </a:prstClr>
                  </a:outerShdw>
                </a:effectLst>
              </a:rPr>
              <a:t> to something big</a:t>
            </a:r>
          </a:p>
          <a:p>
            <a:pPr>
              <a:defRPr/>
            </a:pPr>
            <a:r>
              <a:rPr lang="en-US" dirty="0">
                <a:solidFill>
                  <a:srgbClr val="FFFF00"/>
                </a:solidFill>
                <a:effectLst>
                  <a:outerShdw blurRad="50800" dist="38100" dir="13500000" algn="br" rotWithShape="0">
                    <a:prstClr val="black">
                      <a:alpha val="40000"/>
                    </a:prstClr>
                  </a:outerShdw>
                </a:effectLst>
              </a:rPr>
              <a:t>Lead</a:t>
            </a:r>
            <a:r>
              <a:rPr lang="en-US" dirty="0">
                <a:effectLst>
                  <a:outerShdw blurRad="50800" dist="38100" dir="13500000" algn="br" rotWithShape="0">
                    <a:prstClr val="black">
                      <a:alpha val="40000"/>
                    </a:prstClr>
                  </a:outerShdw>
                </a:effectLst>
              </a:rPr>
              <a:t> yourself and others</a:t>
            </a:r>
          </a:p>
          <a:p>
            <a:pPr>
              <a:defRPr/>
            </a:pPr>
            <a:r>
              <a:rPr lang="en-US" dirty="0">
                <a:solidFill>
                  <a:srgbClr val="FFFF00"/>
                </a:solidFill>
                <a:effectLst>
                  <a:outerShdw blurRad="50800" dist="38100" dir="13500000" algn="br" rotWithShape="0">
                    <a:prstClr val="black">
                      <a:alpha val="40000"/>
                    </a:prstClr>
                  </a:outerShdw>
                </a:effectLst>
              </a:rPr>
              <a:t>Serve </a:t>
            </a:r>
            <a:r>
              <a:rPr lang="en-US" dirty="0">
                <a:effectLst>
                  <a:outerShdw blurRad="50800" dist="38100" dir="13500000" algn="br" rotWithShape="0">
                    <a:prstClr val="black">
                      <a:alpha val="40000"/>
                    </a:prstClr>
                  </a:outerShdw>
                </a:effectLst>
              </a:rPr>
              <a:t>God, your family, church, and community</a:t>
            </a:r>
          </a:p>
          <a:p>
            <a:pPr>
              <a:defRPr/>
            </a:pPr>
            <a:endParaRPr lang="en-US" dirty="0">
              <a:effectLst>
                <a:outerShdw blurRad="50800" dist="38100" dir="13500000" algn="br" rotWithShape="0">
                  <a:prstClr val="black">
                    <a:alpha val="40000"/>
                  </a:prstClr>
                </a:outerShdw>
              </a:effectLst>
            </a:endParaRPr>
          </a:p>
        </p:txBody>
      </p:sp>
      <p:pic>
        <p:nvPicPr>
          <p:cNvPr id="7" name="Picture 6">
            <a:extLst>
              <a:ext uri="{FF2B5EF4-FFF2-40B4-BE49-F238E27FC236}">
                <a16:creationId xmlns:a16="http://schemas.microsoft.com/office/drawing/2014/main" id="{6D8E7545-CC1E-364D-9D99-DA6D119180A3}"/>
              </a:ext>
            </a:extLst>
          </p:cNvPr>
          <p:cNvPicPr>
            <a:picLocks noChangeAspect="1"/>
          </p:cNvPicPr>
          <p:nvPr/>
        </p:nvPicPr>
        <p:blipFill rotWithShape="1">
          <a:blip r:embed="rId3"/>
          <a:srcRect l="38189" t="3846" r="2362" b="25148"/>
          <a:stretch/>
        </p:blipFill>
        <p:spPr>
          <a:xfrm rot="694204">
            <a:off x="6203624" y="2685382"/>
            <a:ext cx="2716704" cy="2505639"/>
          </a:xfrm>
          <a:prstGeom prst="ellipse">
            <a:avLst/>
          </a:prstGeom>
          <a:ln w="63500" cap="rnd">
            <a:solidFill>
              <a:srgbClr val="73FB7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C0321-E9DE-4A4C-8B8B-2F205DA20847}"/>
              </a:ext>
            </a:extLst>
          </p:cNvPr>
          <p:cNvSpPr>
            <a:spLocks noGrp="1"/>
          </p:cNvSpPr>
          <p:nvPr>
            <p:ph type="title"/>
          </p:nvPr>
        </p:nvSpPr>
        <p:spPr>
          <a:xfrm>
            <a:off x="1371600" y="228600"/>
            <a:ext cx="7315200" cy="1066800"/>
          </a:xfrm>
        </p:spPr>
        <p:txBody>
          <a:bodyPr/>
          <a:lstStyle/>
          <a:p>
            <a:pPr eaLnBrk="1" hangingPunct="1">
              <a:defRPr/>
            </a:pPr>
            <a:r>
              <a:rPr lang="en-US" altLang="x-none" sz="4800" b="1">
                <a:solidFill>
                  <a:schemeClr val="tx1"/>
                </a:solidFill>
                <a:effectLst>
                  <a:outerShdw blurRad="38100" dist="38100" dir="2700000" algn="tl">
                    <a:srgbClr val="000000"/>
                  </a:outerShdw>
                </a:effectLst>
                <a:ea typeface="ＭＳ Ｐゴシック" charset="-128"/>
              </a:rPr>
              <a:t>In Conclusion</a:t>
            </a:r>
          </a:p>
        </p:txBody>
      </p:sp>
      <p:sp>
        <p:nvSpPr>
          <p:cNvPr id="3" name="Content Placeholder 2">
            <a:extLst>
              <a:ext uri="{FF2B5EF4-FFF2-40B4-BE49-F238E27FC236}">
                <a16:creationId xmlns:a16="http://schemas.microsoft.com/office/drawing/2014/main" id="{A85932C9-DBCF-8E49-A279-C7250B16EB32}"/>
              </a:ext>
            </a:extLst>
          </p:cNvPr>
          <p:cNvSpPr>
            <a:spLocks noGrp="1" noChangeArrowheads="1"/>
          </p:cNvSpPr>
          <p:nvPr>
            <p:ph idx="1"/>
          </p:nvPr>
        </p:nvSpPr>
        <p:spPr>
          <a:xfrm>
            <a:off x="228600" y="1401213"/>
            <a:ext cx="7162800" cy="4525963"/>
          </a:xfrm>
        </p:spPr>
        <p:txBody>
          <a:bodyPr/>
          <a:lstStyle/>
          <a:p>
            <a:pPr eaLnBrk="1" hangingPunct="1"/>
            <a:r>
              <a:rPr lang="en-US" altLang="en-US" sz="3600" dirty="0">
                <a:ea typeface="ＭＳ Ｐゴシック" panose="020B0600070205080204" pitchFamily="34" charset="-128"/>
              </a:rPr>
              <a:t>Focus attention on the needs in your church.</a:t>
            </a:r>
          </a:p>
          <a:p>
            <a:pPr eaLnBrk="1" hangingPunct="1"/>
            <a:r>
              <a:rPr lang="en-US" altLang="en-US" sz="3600" dirty="0">
                <a:ea typeface="ＭＳ Ｐゴシック" panose="020B0600070205080204" pitchFamily="34" charset="-128"/>
              </a:rPr>
              <a:t>Make sure the needs of boys are being considered.</a:t>
            </a:r>
          </a:p>
          <a:p>
            <a:pPr eaLnBrk="1" hangingPunct="1"/>
            <a:r>
              <a:rPr lang="en-US" altLang="en-US" sz="3600" dirty="0">
                <a:ea typeface="ＭＳ Ｐゴシック" panose="020B0600070205080204" pitchFamily="34" charset="-128"/>
              </a:rPr>
              <a:t>Make sure that men are given a chance to minister to boys in church activities as to equip them to lead &amp; mentor younger ones.  </a:t>
            </a:r>
          </a:p>
        </p:txBody>
      </p:sp>
      <p:pic>
        <p:nvPicPr>
          <p:cNvPr id="4" name="Picture 3">
            <a:extLst>
              <a:ext uri="{FF2B5EF4-FFF2-40B4-BE49-F238E27FC236}">
                <a16:creationId xmlns:a16="http://schemas.microsoft.com/office/drawing/2014/main" id="{579AFA09-D7FC-9B4F-ADC8-E014229AD6E9}"/>
              </a:ext>
            </a:extLst>
          </p:cNvPr>
          <p:cNvPicPr>
            <a:picLocks noChangeAspect="1"/>
          </p:cNvPicPr>
          <p:nvPr/>
        </p:nvPicPr>
        <p:blipFill rotWithShape="1">
          <a:blip r:embed="rId3"/>
          <a:srcRect l="28520" t="12656" r="26794" b="17635"/>
          <a:stretch/>
        </p:blipFill>
        <p:spPr>
          <a:xfrm>
            <a:off x="7089660" y="228599"/>
            <a:ext cx="2003135" cy="2080419"/>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3249" name="Picture 1" descr="C:\Documents and Settings\KohL\Local Settings\Temporary Internet Files\Content.IE5\LP842K00\MP900442243[1].jpg">
            <a:extLst>
              <a:ext uri="{FF2B5EF4-FFF2-40B4-BE49-F238E27FC236}">
                <a16:creationId xmlns:a16="http://schemas.microsoft.com/office/drawing/2014/main" id="{EE268227-25AE-0F4E-BF99-176E1A13B3F0}"/>
              </a:ext>
            </a:extLst>
          </p:cNvPr>
          <p:cNvPicPr>
            <a:picLocks noChangeAspect="1" noChangeArrowheads="1"/>
          </p:cNvPicPr>
          <p:nvPr/>
        </p:nvPicPr>
        <p:blipFill>
          <a:blip r:embed="rId4" cstate="print"/>
          <a:srcRect l="3333" r="3333" b="37778"/>
          <a:stretch>
            <a:fillRect/>
          </a:stretch>
        </p:blipFill>
        <p:spPr bwMode="auto">
          <a:xfrm rot="1018187">
            <a:off x="7316729" y="2191220"/>
            <a:ext cx="1828800"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198DF28D-3BDF-0B46-A78D-F0A74B4BD078}"/>
              </a:ext>
            </a:extLst>
          </p:cNvPr>
          <p:cNvPicPr>
            <a:picLocks noChangeAspect="1"/>
          </p:cNvPicPr>
          <p:nvPr/>
        </p:nvPicPr>
        <p:blipFill rotWithShape="1">
          <a:blip r:embed="rId5"/>
          <a:srcRect l="18292" t="15518" r="15855" b="15837"/>
          <a:stretch/>
        </p:blipFill>
        <p:spPr>
          <a:xfrm rot="388475">
            <a:off x="7047698" y="3980263"/>
            <a:ext cx="2087057" cy="1871152"/>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7E7EC8-294F-E643-91F7-B7E406D45696}"/>
              </a:ext>
            </a:extLst>
          </p:cNvPr>
          <p:cNvPicPr>
            <a:picLocks noChangeAspect="1"/>
          </p:cNvPicPr>
          <p:nvPr/>
        </p:nvPicPr>
        <p:blipFill rotWithShape="1">
          <a:blip r:embed="rId3"/>
          <a:srcRect l="25631" r="11096" b="43710"/>
          <a:stretch/>
        </p:blipFill>
        <p:spPr>
          <a:xfrm rot="662233">
            <a:off x="6047564" y="-21693"/>
            <a:ext cx="3215106" cy="2352431"/>
          </a:xfrm>
          <a:prstGeom prst="ellipse">
            <a:avLst/>
          </a:prstGeom>
          <a:ln>
            <a:noFill/>
          </a:ln>
          <a:effectLst>
            <a:softEdge rad="112500"/>
          </a:effectLst>
        </p:spPr>
      </p:pic>
      <p:sp>
        <p:nvSpPr>
          <p:cNvPr id="18434" name="Rectangle 2">
            <a:extLst>
              <a:ext uri="{FF2B5EF4-FFF2-40B4-BE49-F238E27FC236}">
                <a16:creationId xmlns:a16="http://schemas.microsoft.com/office/drawing/2014/main" id="{281B8094-F9E9-F94F-9077-6B5A7A0CD185}"/>
              </a:ext>
            </a:extLst>
          </p:cNvPr>
          <p:cNvSpPr>
            <a:spLocks noGrp="1" noChangeArrowheads="1"/>
          </p:cNvSpPr>
          <p:nvPr>
            <p:ph type="title"/>
          </p:nvPr>
        </p:nvSpPr>
        <p:spPr>
          <a:xfrm>
            <a:off x="763260" y="353761"/>
            <a:ext cx="5410200" cy="1143000"/>
          </a:xfrm>
        </p:spPr>
        <p:txBody>
          <a:bodyPr/>
          <a:lstStyle/>
          <a:p>
            <a:pPr eaLnBrk="1" hangingPunct="1">
              <a:defRPr/>
            </a:pPr>
            <a:r>
              <a:rPr lang="en-US" altLang="x-none" b="1" dirty="0">
                <a:effectLst>
                  <a:outerShdw blurRad="38100" dist="38100" dir="2700000" algn="tl">
                    <a:srgbClr val="000000"/>
                  </a:outerShdw>
                </a:effectLst>
                <a:ea typeface="ＭＳ Ｐゴシック" charset="-128"/>
              </a:rPr>
              <a:t>Why a Ministry to 	   Boys?</a:t>
            </a:r>
          </a:p>
        </p:txBody>
      </p:sp>
      <p:sp>
        <p:nvSpPr>
          <p:cNvPr id="4099" name="Rectangle 3">
            <a:extLst>
              <a:ext uri="{FF2B5EF4-FFF2-40B4-BE49-F238E27FC236}">
                <a16:creationId xmlns:a16="http://schemas.microsoft.com/office/drawing/2014/main" id="{E9329E2F-2DD0-4344-ADB5-6B71A52F9871}"/>
              </a:ext>
            </a:extLst>
          </p:cNvPr>
          <p:cNvSpPr>
            <a:spLocks noGrp="1" noChangeArrowheads="1"/>
          </p:cNvSpPr>
          <p:nvPr>
            <p:ph type="body" idx="1"/>
          </p:nvPr>
        </p:nvSpPr>
        <p:spPr>
          <a:xfrm>
            <a:off x="304800" y="1978276"/>
            <a:ext cx="8001000" cy="4525963"/>
          </a:xfrm>
        </p:spPr>
        <p:txBody>
          <a:bodyPr/>
          <a:lstStyle/>
          <a:p>
            <a:pPr eaLnBrk="1" hangingPunct="1">
              <a:defRPr/>
            </a:pPr>
            <a:r>
              <a:rPr lang="en-US" altLang="x-none" dirty="0">
                <a:effectLst>
                  <a:outerShdw blurRad="38100" dist="38100" dir="2700000" algn="tl">
                    <a:srgbClr val="000000"/>
                  </a:outerShdw>
                </a:effectLst>
                <a:ea typeface="ＭＳ Ｐゴシック" charset="-128"/>
              </a:rPr>
              <a:t>Many boys decide around the age of nine to leave church, but it takes a few years before they do.  </a:t>
            </a:r>
          </a:p>
          <a:p>
            <a:pPr eaLnBrk="1" hangingPunct="1">
              <a:defRPr/>
            </a:pPr>
            <a:r>
              <a:rPr lang="en-US" altLang="x-none" dirty="0">
                <a:effectLst>
                  <a:outerShdw blurRad="38100" dist="38100" dir="2700000" algn="tl">
                    <a:srgbClr val="000000"/>
                  </a:outerShdw>
                </a:effectLst>
                <a:ea typeface="ＭＳ Ｐゴシック" charset="-128"/>
              </a:rPr>
              <a:t>Lack of sufficient male role models to encourage long-term relationships with boys that is conducive to their growth and discipleship.</a:t>
            </a:r>
          </a:p>
          <a:p>
            <a:pPr eaLnBrk="1" hangingPunct="1">
              <a:defRPr/>
            </a:pPr>
            <a:r>
              <a:rPr lang="en-US" altLang="x-none" dirty="0">
                <a:effectLst>
                  <a:outerShdw blurRad="38100" dist="38100" dir="2700000" algn="tl">
                    <a:srgbClr val="000000"/>
                  </a:outerShdw>
                </a:effectLst>
                <a:ea typeface="ＭＳ Ｐゴシック" charset="-128"/>
              </a:rPr>
              <a:t>Boys are very different from girls; we need to tailor our teaching to reach them. </a:t>
            </a:r>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09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099">
                                            <p:txEl>
                                              <p:pRg st="1" end="1"/>
                                            </p:txEl>
                                          </p:spTgt>
                                        </p:tgtEl>
                                        <p:attrNameLst>
                                          <p:attrName>style.visibility</p:attrName>
                                        </p:attrNameLst>
                                      </p:cBhvr>
                                      <p:to>
                                        <p:strVal val="visible"/>
                                      </p:to>
                                    </p:set>
                                    <p:anim calcmode="lin" valueType="num">
                                      <p:cBhvr>
                                        <p:cTn id="14" dur="500" fill="hold"/>
                                        <p:tgtEl>
                                          <p:spTgt spid="409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09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09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099">
                                            <p:txEl>
                                              <p:pRg st="2" end="2"/>
                                            </p:txEl>
                                          </p:spTgt>
                                        </p:tgtEl>
                                        <p:attrNameLst>
                                          <p:attrName>style.visibility</p:attrName>
                                        </p:attrNameLst>
                                      </p:cBhvr>
                                      <p:to>
                                        <p:strVal val="visible"/>
                                      </p:to>
                                    </p:set>
                                    <p:anim calcmode="lin" valueType="num">
                                      <p:cBhvr>
                                        <p:cTn id="21" dur="500" fill="hold"/>
                                        <p:tgtEl>
                                          <p:spTgt spid="409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09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E1A437BF-CFCF-114B-BA0F-DD7F6A375125}"/>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4" name="Rectangle 3">
            <a:extLst>
              <a:ext uri="{FF2B5EF4-FFF2-40B4-BE49-F238E27FC236}">
                <a16:creationId xmlns:a16="http://schemas.microsoft.com/office/drawing/2014/main" id="{B2BE088E-C632-DD47-A287-959E393AC792}"/>
              </a:ext>
            </a:extLst>
          </p:cNvPr>
          <p:cNvSpPr>
            <a:spLocks noChangeArrowheads="1"/>
          </p:cNvSpPr>
          <p:nvPr/>
        </p:nvSpPr>
        <p:spPr bwMode="auto">
          <a:xfrm>
            <a:off x="0" y="0"/>
            <a:ext cx="9144000" cy="6858000"/>
          </a:xfrm>
          <a:prstGeom prst="rect">
            <a:avLst/>
          </a:prstGeom>
          <a:solidFill>
            <a:schemeClr val="bg1"/>
          </a:solidFill>
          <a:ln w="38100">
            <a:solidFill>
              <a:schemeClr val="tx1"/>
            </a:solidFill>
            <a:miter lim="800000"/>
            <a:headEnd/>
            <a:tailEnd/>
          </a:ln>
          <a:effectLst>
            <a:outerShdw blurRad="63500" dist="20000" dir="5400000" rotWithShape="0">
              <a:srgbClr val="000000">
                <a:alpha val="37999"/>
              </a:srgbClr>
            </a:outerShdw>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x-none" altLang="x-none" sz="1800">
              <a:solidFill>
                <a:srgbClr val="FFFFFF"/>
              </a:solidFill>
            </a:endParaRPr>
          </a:p>
        </p:txBody>
      </p:sp>
      <p:sp>
        <p:nvSpPr>
          <p:cNvPr id="5" name="Rectangle 4">
            <a:extLst>
              <a:ext uri="{FF2B5EF4-FFF2-40B4-BE49-F238E27FC236}">
                <a16:creationId xmlns:a16="http://schemas.microsoft.com/office/drawing/2014/main" id="{BA94A231-21C9-154F-AA2F-B9CB5E7D5419}"/>
              </a:ext>
            </a:extLst>
          </p:cNvPr>
          <p:cNvSpPr/>
          <p:nvPr/>
        </p:nvSpPr>
        <p:spPr>
          <a:xfrm>
            <a:off x="42862" y="5311220"/>
            <a:ext cx="8643938" cy="1200150"/>
          </a:xfrm>
          <a:prstGeom prst="rect">
            <a:avLst/>
          </a:prstGeom>
          <a:noFill/>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ja-JP" altLang="en-US" sz="3600" b="1" i="1">
                <a:effectLst>
                  <a:outerShdw blurRad="38100" dist="38100" dir="2700000" algn="tl">
                    <a:srgbClr val="000000"/>
                  </a:outerShdw>
                </a:effectLst>
              </a:rPr>
              <a:t>“</a:t>
            </a:r>
            <a:r>
              <a:rPr lang="en-US" altLang="ja-JP" sz="3600" b="1" i="1" dirty="0">
                <a:effectLst>
                  <a:outerShdw blurRad="38100" dist="38100" dir="2700000" algn="tl">
                    <a:srgbClr val="000000"/>
                  </a:outerShdw>
                </a:effectLst>
              </a:rPr>
              <a:t>There is no such thing as a bad boy – just a bored one!</a:t>
            </a:r>
            <a:r>
              <a:rPr lang="ja-JP" altLang="en-US" sz="3600" b="1" i="1">
                <a:effectLst>
                  <a:outerShdw blurRad="38100" dist="38100" dir="2700000" algn="tl">
                    <a:srgbClr val="000000"/>
                  </a:outerShdw>
                </a:effectLst>
              </a:rPr>
              <a:t>”</a:t>
            </a:r>
            <a:endParaRPr lang="en-US" altLang="x-none" sz="3600" b="1" i="1" dirty="0">
              <a:effectLst>
                <a:outerShdw blurRad="38100" dist="38100" dir="2700000" algn="tl">
                  <a:srgbClr val="000000"/>
                </a:outerShdw>
              </a:effectLst>
            </a:endParaRPr>
          </a:p>
        </p:txBody>
      </p:sp>
      <p:pic>
        <p:nvPicPr>
          <p:cNvPr id="52230" name="Picture 6" descr="http://ts4.mm.bing.net/images/thumbnail.aspx?q=1292760975731&amp;id=46f90205b0239651eff8e5edffffa6e4&amp;url=http%3a%2f%2fblog.triviapartystarters.com%2fwp-content%2fuploads%2f2009%2f01%2fiStock_000004698781XSmall.jpg">
            <a:extLst>
              <a:ext uri="{FF2B5EF4-FFF2-40B4-BE49-F238E27FC236}">
                <a16:creationId xmlns:a16="http://schemas.microsoft.com/office/drawing/2014/main" id="{217858D8-3338-D743-B505-47EBC6CC412C}"/>
              </a:ext>
            </a:extLst>
          </p:cNvPr>
          <p:cNvPicPr>
            <a:picLocks noChangeAspect="1" noChangeArrowheads="1"/>
          </p:cNvPicPr>
          <p:nvPr/>
        </p:nvPicPr>
        <p:blipFill rotWithShape="1">
          <a:blip r:embed="rId3" cstate="print"/>
          <a:srcRect b="11313"/>
          <a:stretch/>
        </p:blipFill>
        <p:spPr bwMode="auto">
          <a:xfrm rot="547142">
            <a:off x="3916492" y="524738"/>
            <a:ext cx="1771650" cy="24848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descr="A person standing next to a vase of flowers on a table&#10;&#10;Description automatically generated">
            <a:extLst>
              <a:ext uri="{FF2B5EF4-FFF2-40B4-BE49-F238E27FC236}">
                <a16:creationId xmlns:a16="http://schemas.microsoft.com/office/drawing/2014/main" id="{691A737E-FC1B-9047-8F91-A0DED4B093D2}"/>
              </a:ext>
            </a:extLst>
          </p:cNvPr>
          <p:cNvPicPr>
            <a:picLocks noChangeAspect="1"/>
          </p:cNvPicPr>
          <p:nvPr/>
        </p:nvPicPr>
        <p:blipFill rotWithShape="1">
          <a:blip r:embed="rId4">
            <a:extLst>
              <a:ext uri="{28A0092B-C50C-407E-A947-70E740481C1C}">
                <a14:useLocalDpi xmlns:a14="http://schemas.microsoft.com/office/drawing/2010/main" val="0"/>
              </a:ext>
            </a:extLst>
          </a:blip>
          <a:srcRect l="30781" t="16241" r="39996" b="21635"/>
          <a:stretch/>
        </p:blipFill>
        <p:spPr>
          <a:xfrm rot="20608361">
            <a:off x="1173756" y="595215"/>
            <a:ext cx="2253218" cy="26948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2234" name="Picture 10" descr="http://ts1.mm.bing.net/images/thumbnail.aspx?q=1265531297316&amp;id=7a11bb5369a235a7f346fcf555a5b982&amp;url=http%3a%2f%2fwww.houstonperspective.com%2fwp-content%2fuploads%2f2010%2f11%2fblack_child.jpg">
            <a:extLst>
              <a:ext uri="{FF2B5EF4-FFF2-40B4-BE49-F238E27FC236}">
                <a16:creationId xmlns:a16="http://schemas.microsoft.com/office/drawing/2014/main" id="{2723538E-6EFE-1C4F-B5E3-D4A8BF48A0E1}"/>
              </a:ext>
            </a:extLst>
          </p:cNvPr>
          <p:cNvPicPr>
            <a:picLocks noChangeAspect="1" noChangeArrowheads="1"/>
          </p:cNvPicPr>
          <p:nvPr/>
        </p:nvPicPr>
        <p:blipFill>
          <a:blip r:embed="rId5" cstate="print"/>
          <a:srcRect/>
          <a:stretch>
            <a:fillRect/>
          </a:stretch>
        </p:blipFill>
        <p:spPr bwMode="auto">
          <a:xfrm rot="20927405">
            <a:off x="2212658" y="2875378"/>
            <a:ext cx="3036251" cy="2348034"/>
          </a:xfrm>
          <a:prstGeom prst="ellipse">
            <a:avLst/>
          </a:prstGeom>
          <a:ln w="381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person in a suit and tie&#10;&#10;Description automatically generated">
            <a:extLst>
              <a:ext uri="{FF2B5EF4-FFF2-40B4-BE49-F238E27FC236}">
                <a16:creationId xmlns:a16="http://schemas.microsoft.com/office/drawing/2014/main" id="{42996A39-C603-8342-9673-35A1F5225394}"/>
              </a:ext>
            </a:extLst>
          </p:cNvPr>
          <p:cNvPicPr>
            <a:picLocks noChangeAspect="1"/>
          </p:cNvPicPr>
          <p:nvPr/>
        </p:nvPicPr>
        <p:blipFill rotWithShape="1">
          <a:blip r:embed="rId6">
            <a:extLst>
              <a:ext uri="{28A0092B-C50C-407E-A947-70E740481C1C}">
                <a14:useLocalDpi xmlns:a14="http://schemas.microsoft.com/office/drawing/2010/main" val="0"/>
              </a:ext>
            </a:extLst>
          </a:blip>
          <a:srcRect l="35000" t="16147" r="35000" b="40000"/>
          <a:stretch/>
        </p:blipFill>
        <p:spPr>
          <a:xfrm rot="841950">
            <a:off x="5306266" y="1832197"/>
            <a:ext cx="2378383" cy="292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strips dir="l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5E505-F84B-8B43-ACA0-50EF827F8B3B}"/>
              </a:ext>
            </a:extLst>
          </p:cNvPr>
          <p:cNvSpPr>
            <a:spLocks noGrp="1"/>
          </p:cNvSpPr>
          <p:nvPr>
            <p:ph type="title"/>
          </p:nvPr>
        </p:nvSpPr>
        <p:spPr/>
        <p:txBody>
          <a:bodyPr/>
          <a:lstStyle/>
          <a:p>
            <a:pPr>
              <a:defRPr/>
            </a:pPr>
            <a:r>
              <a:rPr lang="en-US" b="1" dirty="0">
                <a:effectLst>
                  <a:outerShdw blurRad="50800" dist="38100" dir="13500000" algn="br" rotWithShape="0">
                    <a:prstClr val="black">
                      <a:alpha val="40000"/>
                    </a:prstClr>
                  </a:outerShdw>
                </a:effectLst>
              </a:rPr>
              <a:t>References</a:t>
            </a:r>
          </a:p>
        </p:txBody>
      </p:sp>
      <p:sp>
        <p:nvSpPr>
          <p:cNvPr id="3" name="Content Placeholder 2">
            <a:extLst>
              <a:ext uri="{FF2B5EF4-FFF2-40B4-BE49-F238E27FC236}">
                <a16:creationId xmlns:a16="http://schemas.microsoft.com/office/drawing/2014/main" id="{B3FC6A8A-2F5D-BE48-B8B6-F6B36D557923}"/>
              </a:ext>
            </a:extLst>
          </p:cNvPr>
          <p:cNvSpPr>
            <a:spLocks noGrp="1"/>
          </p:cNvSpPr>
          <p:nvPr>
            <p:ph idx="1"/>
          </p:nvPr>
        </p:nvSpPr>
        <p:spPr/>
        <p:txBody>
          <a:bodyPr/>
          <a:lstStyle/>
          <a:p>
            <a:pPr>
              <a:defRPr/>
            </a:pPr>
            <a:r>
              <a:rPr lang="en-US" sz="3600" b="1" kern="1200" dirty="0"/>
              <a:t>Ken Hindman, </a:t>
            </a:r>
            <a:r>
              <a:rPr lang="en-US" sz="3600" b="1" i="1" kern="1200" dirty="0"/>
              <a:t>Ministering to Boys.</a:t>
            </a:r>
          </a:p>
          <a:p>
            <a:pPr marL="0" indent="0">
              <a:buFontTx/>
              <a:buNone/>
              <a:defRPr/>
            </a:pPr>
            <a:r>
              <a:rPr lang="en-US" sz="3600" kern="1200" dirty="0">
                <a:hlinkClick r:id="rId2"/>
              </a:rPr>
              <a:t>https://www.preaching.com/leadership/ministering-to-boys/</a:t>
            </a:r>
            <a:endParaRPr lang="en-US" sz="3600" kern="1200" dirty="0"/>
          </a:p>
          <a:p>
            <a:pPr>
              <a:defRPr/>
            </a:pPr>
            <a:r>
              <a:rPr lang="en-US" dirty="0"/>
              <a:t>Mike Andrews, </a:t>
            </a:r>
            <a:r>
              <a:rPr lang="en-US" i="1" dirty="0"/>
              <a:t>Boys Ministry: Being There.</a:t>
            </a:r>
            <a:endParaRPr lang="en-US" sz="3600" i="1" dirty="0">
              <a:effectLst>
                <a:outerShdw blurRad="50800" dist="38100" dir="13500000" algn="br" rotWithShape="0">
                  <a:prstClr val="black">
                    <a:alpha val="40000"/>
                  </a:prstClr>
                </a:outerShdw>
              </a:effectLst>
            </a:endParaRPr>
          </a:p>
          <a:p>
            <a:pPr marL="0" indent="0">
              <a:buFontTx/>
              <a:buNone/>
              <a:defRPr/>
            </a:pPr>
            <a:r>
              <a:rPr lang="en-US" i="1" dirty="0">
                <a:hlinkClick r:id="rId3"/>
              </a:rPr>
              <a:t>https://www.youthworker.com/articles/boys-ministry-being-there/</a:t>
            </a:r>
            <a:endParaRPr lang="en-US" i="1" dirty="0"/>
          </a:p>
          <a:p>
            <a:pPr marL="0" indent="0">
              <a:buFontTx/>
              <a:buNone/>
              <a:defRPr/>
            </a:pPr>
            <a:endParaRPr lang="en-US" i="1" dirty="0"/>
          </a:p>
        </p:txBody>
      </p:sp>
    </p:spTree>
  </p:cSld>
  <p:clrMapOvr>
    <a:masterClrMapping/>
  </p:clrMapOvr>
  <p:transition spd="slow">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5BACD7EA-2CFD-1C40-90B3-A8AD1F220D6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A7C7C1AB-3914-284E-AA30-6AEE652D90DF}"/>
              </a:ext>
            </a:extLst>
          </p:cNvPr>
          <p:cNvSpPr>
            <a:spLocks noGrp="1"/>
          </p:cNvSpPr>
          <p:nvPr>
            <p:ph idx="1"/>
          </p:nvPr>
        </p:nvSpPr>
        <p:spPr/>
        <p:txBody>
          <a:bodyPr/>
          <a:lstStyle/>
          <a:p>
            <a:pPr>
              <a:defRPr/>
            </a:pPr>
            <a:r>
              <a:rPr lang="en-US" b="1" dirty="0"/>
              <a:t>Tim </a:t>
            </a:r>
            <a:r>
              <a:rPr lang="en-US" b="1" dirty="0" err="1"/>
              <a:t>Beilharz</a:t>
            </a:r>
            <a:r>
              <a:rPr lang="en-US" b="1" dirty="0"/>
              <a:t>, Helping Our Boys Become Godly Men.</a:t>
            </a:r>
          </a:p>
          <a:p>
            <a:pPr marL="0" indent="0">
              <a:buFontTx/>
              <a:buNone/>
              <a:defRPr/>
            </a:pPr>
            <a:r>
              <a:rPr lang="en-US" dirty="0">
                <a:hlinkClick r:id="rId2"/>
              </a:rPr>
              <a:t>https://gotherefor.com/offer.php?intid=29073&amp;changestore=true</a:t>
            </a:r>
            <a:endParaRPr lang="en-US" dirty="0"/>
          </a:p>
          <a:p>
            <a:pPr>
              <a:defRPr/>
            </a:pPr>
            <a:r>
              <a:rPr lang="en-US" dirty="0"/>
              <a:t> </a:t>
            </a:r>
            <a:r>
              <a:rPr lang="en-US" b="1" dirty="0"/>
              <a:t>Royal Rangers Ministry for Boys.</a:t>
            </a:r>
            <a:endParaRPr lang="en-US" dirty="0"/>
          </a:p>
          <a:p>
            <a:pPr marL="0" indent="0">
              <a:buFontTx/>
              <a:buNone/>
              <a:defRPr/>
            </a:pPr>
            <a:r>
              <a:rPr lang="en-US" dirty="0">
                <a:hlinkClick r:id="rId3"/>
              </a:rPr>
              <a:t>https://royalrangers.com</a:t>
            </a:r>
            <a:endParaRPr lang="en-US" dirty="0"/>
          </a:p>
          <a:p>
            <a:pPr marL="0" indent="0">
              <a:buFontTx/>
              <a:buNone/>
              <a:defRPr/>
            </a:pPr>
            <a:endParaRPr lang="en-US" dirty="0"/>
          </a:p>
          <a:p>
            <a:pPr marL="0" indent="0">
              <a:buFontTx/>
              <a:buNone/>
              <a:defRPr/>
            </a:pPr>
            <a:endParaRPr lang="en-US" dirty="0"/>
          </a:p>
          <a:p>
            <a:pPr marL="0" indent="0">
              <a:buFontTx/>
              <a:buNone/>
              <a:defRPr/>
            </a:pPr>
            <a:endParaRPr lang="en-US" dirty="0"/>
          </a:p>
          <a:p>
            <a:pPr marL="0" indent="0">
              <a:buFontTx/>
              <a:buNone/>
              <a:defRPr/>
            </a:pPr>
            <a:endParaRPr lang="en-US" dirty="0"/>
          </a:p>
          <a:p>
            <a:pPr marL="0" indent="0">
              <a:buFontTx/>
              <a:buNone/>
              <a:defRPr/>
            </a:pPr>
            <a:endParaRPr lang="en-US" dirty="0"/>
          </a:p>
          <a:p>
            <a:pPr>
              <a:defRPr/>
            </a:pPr>
            <a:endParaRPr lang="en-US" dirty="0"/>
          </a:p>
        </p:txBody>
      </p:sp>
    </p:spTree>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84CDF-3BBF-814E-B73C-39EBB0F4F330}"/>
              </a:ext>
            </a:extLst>
          </p:cNvPr>
          <p:cNvSpPr>
            <a:spLocks noGrp="1"/>
          </p:cNvSpPr>
          <p:nvPr>
            <p:ph type="title"/>
          </p:nvPr>
        </p:nvSpPr>
        <p:spPr>
          <a:xfrm>
            <a:off x="838200" y="152400"/>
            <a:ext cx="8077200" cy="1447800"/>
          </a:xfrm>
        </p:spPr>
        <p:txBody>
          <a:bodyPr/>
          <a:lstStyle/>
          <a:p>
            <a:pPr eaLnBrk="1" hangingPunct="1">
              <a:defRPr/>
            </a:pPr>
            <a:r>
              <a:rPr lang="en-US" altLang="x-none" b="1">
                <a:effectLst>
                  <a:outerShdw blurRad="38100" dist="38100" dir="2700000" algn="tl">
                    <a:srgbClr val="000000"/>
                  </a:outerShdw>
                </a:effectLst>
                <a:ea typeface="ＭＳ Ｐゴシック" charset="-128"/>
              </a:rPr>
              <a:t>Scripture Union Survey </a:t>
            </a:r>
            <a:br>
              <a:rPr lang="en-US" altLang="x-none" sz="3600" b="1">
                <a:effectLst>
                  <a:outerShdw blurRad="38100" dist="38100" dir="2700000" algn="tl">
                    <a:srgbClr val="000000"/>
                  </a:outerShdw>
                </a:effectLst>
                <a:ea typeface="ＭＳ Ｐゴシック" charset="-128"/>
              </a:rPr>
            </a:br>
            <a:r>
              <a:rPr lang="en-US" altLang="x-none" sz="3600" b="1">
                <a:effectLst>
                  <a:outerShdw blurRad="38100" dist="38100" dir="2700000" algn="tl">
                    <a:srgbClr val="000000"/>
                  </a:outerShdw>
                </a:effectLst>
                <a:ea typeface="ＭＳ Ｐゴシック" charset="-128"/>
              </a:rPr>
              <a:t>  </a:t>
            </a:r>
            <a:r>
              <a:rPr lang="en-US" altLang="x-none" sz="3200" b="1">
                <a:effectLst>
                  <a:outerShdw blurRad="38100" dist="38100" dir="2700000" algn="tl">
                    <a:srgbClr val="000000"/>
                  </a:outerShdw>
                </a:effectLst>
                <a:ea typeface="ＭＳ Ｐゴシック" charset="-128"/>
              </a:rPr>
              <a:t>Sept 2009 – February 2010</a:t>
            </a:r>
            <a:endParaRPr lang="en-US" altLang="x-none" sz="4000" b="1">
              <a:effectLst>
                <a:outerShdw blurRad="38100" dist="38100" dir="2700000" algn="tl">
                  <a:srgbClr val="000000"/>
                </a:outerShdw>
              </a:effectLst>
              <a:ea typeface="ＭＳ Ｐゴシック" charset="-128"/>
            </a:endParaRPr>
          </a:p>
        </p:txBody>
      </p:sp>
      <p:sp>
        <p:nvSpPr>
          <p:cNvPr id="3" name="Content Placeholder 2">
            <a:extLst>
              <a:ext uri="{FF2B5EF4-FFF2-40B4-BE49-F238E27FC236}">
                <a16:creationId xmlns:a16="http://schemas.microsoft.com/office/drawing/2014/main" id="{792744EE-210B-6146-9353-A1AD644D93F8}"/>
              </a:ext>
            </a:extLst>
          </p:cNvPr>
          <p:cNvSpPr>
            <a:spLocks noGrp="1"/>
          </p:cNvSpPr>
          <p:nvPr>
            <p:ph idx="1"/>
          </p:nvPr>
        </p:nvSpPr>
        <p:spPr>
          <a:xfrm>
            <a:off x="304800" y="1981200"/>
            <a:ext cx="8534400" cy="4343400"/>
          </a:xfrm>
        </p:spPr>
        <p:txBody>
          <a:bodyPr/>
          <a:lstStyle/>
          <a:p>
            <a:pPr eaLnBrk="1" hangingPunct="1">
              <a:defRPr/>
            </a:pPr>
            <a:r>
              <a:rPr lang="en-US" altLang="x-none">
                <a:effectLst>
                  <a:outerShdw blurRad="38100" dist="38100" dir="2700000" algn="tl">
                    <a:srgbClr val="000000"/>
                  </a:outerShdw>
                </a:effectLst>
                <a:ea typeface="ＭＳ Ｐゴシック" charset="-128"/>
              </a:rPr>
              <a:t>SU survey was led by Ro Willoughby.</a:t>
            </a:r>
          </a:p>
          <a:p>
            <a:pPr eaLnBrk="1" hangingPunct="1">
              <a:defRPr/>
            </a:pPr>
            <a:r>
              <a:rPr lang="en-US" altLang="x-none">
                <a:effectLst>
                  <a:outerShdw blurRad="38100" dist="38100" dir="2700000" algn="tl">
                    <a:srgbClr val="000000"/>
                  </a:outerShdw>
                </a:effectLst>
                <a:ea typeface="ＭＳ Ｐゴシック" charset="-128"/>
              </a:rPr>
              <a:t>A total of 630 responses received.</a:t>
            </a:r>
          </a:p>
          <a:p>
            <a:pPr eaLnBrk="1" hangingPunct="1">
              <a:defRPr/>
            </a:pPr>
            <a:r>
              <a:rPr lang="en-US" altLang="x-none">
                <a:effectLst>
                  <a:outerShdw blurRad="38100" dist="38100" dir="2700000" algn="tl">
                    <a:srgbClr val="000000"/>
                  </a:outerShdw>
                </a:effectLst>
                <a:ea typeface="ＭＳ Ｐゴシック" charset="-128"/>
              </a:rPr>
              <a:t>90% of respondents worked with children or young people in church-related activities. </a:t>
            </a:r>
          </a:p>
          <a:p>
            <a:pPr eaLnBrk="1" hangingPunct="1">
              <a:defRPr/>
            </a:pPr>
            <a:r>
              <a:rPr lang="en-US" altLang="x-none">
                <a:effectLst>
                  <a:outerShdw blurRad="38100" dist="38100" dir="2700000" algn="tl">
                    <a:srgbClr val="000000"/>
                  </a:outerShdw>
                </a:effectLst>
                <a:ea typeface="ＭＳ Ｐゴシック" charset="-128"/>
              </a:rPr>
              <a:t>Under half worked with a mix group of boys and girls; 25% worked with mix group with girls in majority; 23% with a mix but with boys in majority; 7% work just with boys.</a:t>
            </a:r>
          </a:p>
        </p:txBody>
      </p:sp>
      <p:pic>
        <p:nvPicPr>
          <p:cNvPr id="5" name="Picture 4" descr="A group of people standing next to a person&#10;&#10;Description automatically generated">
            <a:extLst>
              <a:ext uri="{FF2B5EF4-FFF2-40B4-BE49-F238E27FC236}">
                <a16:creationId xmlns:a16="http://schemas.microsoft.com/office/drawing/2014/main" id="{B793D1A4-720E-964D-8DD9-09C40C2AEA4C}"/>
              </a:ext>
            </a:extLst>
          </p:cNvPr>
          <p:cNvPicPr>
            <a:picLocks noChangeAspect="1"/>
          </p:cNvPicPr>
          <p:nvPr/>
        </p:nvPicPr>
        <p:blipFill rotWithShape="1">
          <a:blip r:embed="rId3">
            <a:extLst>
              <a:ext uri="{28A0092B-C50C-407E-A947-70E740481C1C}">
                <a14:useLocalDpi xmlns:a14="http://schemas.microsoft.com/office/drawing/2010/main" val="0"/>
              </a:ext>
            </a:extLst>
          </a:blip>
          <a:srcRect l="42500" t="10000" r="37501" b="57777"/>
          <a:stretch/>
        </p:blipFill>
        <p:spPr>
          <a:xfrm rot="492098">
            <a:off x="6925553" y="133691"/>
            <a:ext cx="2052075" cy="2479591"/>
          </a:xfrm>
          <a:prstGeom prst="ellipse">
            <a:avLst/>
          </a:prstGeom>
          <a:ln>
            <a:noFill/>
          </a:ln>
          <a:effectLst>
            <a:softEdge rad="112500"/>
          </a:effectLst>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926F960F-5E61-4848-A4A5-ACD9E922ED24}"/>
              </a:ext>
            </a:extLst>
          </p:cNvPr>
          <p:cNvSpPr>
            <a:spLocks noGrp="1" noChangeArrowheads="1"/>
          </p:cNvSpPr>
          <p:nvPr>
            <p:ph type="title"/>
          </p:nvPr>
        </p:nvSpPr>
        <p:spPr>
          <a:xfrm>
            <a:off x="609600" y="0"/>
            <a:ext cx="9067800" cy="1295400"/>
          </a:xfrm>
        </p:spPr>
        <p:txBody>
          <a:bodyPr/>
          <a:lstStyle/>
          <a:p>
            <a:pPr eaLnBrk="1" hangingPunct="1">
              <a:defRPr/>
            </a:pPr>
            <a:r>
              <a:rPr lang="en-US" altLang="en-US" sz="4800" dirty="0">
                <a:effectLst>
                  <a:outerShdw blurRad="50800" dist="38100" dir="13500000" algn="br" rotWithShape="0">
                    <a:prstClr val="black">
                      <a:alpha val="40000"/>
                    </a:prstClr>
                  </a:outerShdw>
                </a:effectLst>
                <a:latin typeface="Arial Rounded MT Bold" panose="020F0704030504030204" pitchFamily="34" charset="77"/>
                <a:ea typeface="ＭＳ Ｐゴシック" panose="020B0600070205080204" pitchFamily="34" charset="-128"/>
              </a:rPr>
              <a:t>SU Survey Overall Results</a:t>
            </a:r>
          </a:p>
        </p:txBody>
      </p:sp>
      <p:graphicFrame>
        <p:nvGraphicFramePr>
          <p:cNvPr id="4" name="Content Placeholder 3">
            <a:extLst>
              <a:ext uri="{FF2B5EF4-FFF2-40B4-BE49-F238E27FC236}">
                <a16:creationId xmlns:a16="http://schemas.microsoft.com/office/drawing/2014/main" id="{B918C1B7-7AC8-5048-A4DA-DAF4E5060C6B}"/>
              </a:ext>
            </a:extLst>
          </p:cNvPr>
          <p:cNvGraphicFramePr>
            <a:graphicFrameLocks noGrp="1"/>
          </p:cNvGraphicFramePr>
          <p:nvPr>
            <p:ph idx="1"/>
            <p:extLst>
              <p:ext uri="{D42A27DB-BD31-4B8C-83A1-F6EECF244321}">
                <p14:modId xmlns:p14="http://schemas.microsoft.com/office/powerpoint/2010/main" val="48460895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16AC587D-96FD-6943-8B51-783061CF832B}"/>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11200"/>
                    </a14:imgEffect>
                  </a14:imgLayer>
                </a14:imgProps>
              </a:ext>
            </a:extLst>
          </a:blip>
          <a:srcRect l="35827" t="10948" r="16929" b="14496"/>
          <a:stretch/>
        </p:blipFill>
        <p:spPr>
          <a:xfrm>
            <a:off x="1371600" y="4800600"/>
            <a:ext cx="1531257" cy="1447800"/>
          </a:xfrm>
          <a:prstGeom prst="ellipse">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F6DEEB6E-2D79-4317-9650-85BDD7B7D113}"/>
                                            </p:graphicEl>
                                          </p:spTgt>
                                        </p:tgtEl>
                                        <p:attrNameLst>
                                          <p:attrName>style.visibility</p:attrName>
                                        </p:attrNameLst>
                                      </p:cBhvr>
                                      <p:to>
                                        <p:strVal val="visible"/>
                                      </p:to>
                                    </p:set>
                                    <p:animEffect transition="in" filter="wipe(down)">
                                      <p:cBhvr>
                                        <p:cTn id="7" dur="500"/>
                                        <p:tgtEl>
                                          <p:spTgt spid="4">
                                            <p:graphicEl>
                                              <a:dgm id="{F6DEEB6E-2D79-4317-9650-85BDD7B7D113}"/>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graphicEl>
                                              <a:dgm id="{90D17F5C-90A2-44B7-960C-4C23EE1A74AC}"/>
                                            </p:graphicEl>
                                          </p:spTgt>
                                        </p:tgtEl>
                                        <p:attrNameLst>
                                          <p:attrName>style.visibility</p:attrName>
                                        </p:attrNameLst>
                                      </p:cBhvr>
                                      <p:to>
                                        <p:strVal val="visible"/>
                                      </p:to>
                                    </p:set>
                                    <p:animEffect transition="in" filter="wipe(down)">
                                      <p:cBhvr>
                                        <p:cTn id="10" dur="500"/>
                                        <p:tgtEl>
                                          <p:spTgt spid="4">
                                            <p:graphicEl>
                                              <a:dgm id="{90D17F5C-90A2-44B7-960C-4C23EE1A74AC}"/>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graphicEl>
                                              <a:dgm id="{20C5D26E-BA98-446B-AF3D-8547052079CB}"/>
                                            </p:graphicEl>
                                          </p:spTgt>
                                        </p:tgtEl>
                                        <p:attrNameLst>
                                          <p:attrName>style.visibility</p:attrName>
                                        </p:attrNameLst>
                                      </p:cBhvr>
                                      <p:to>
                                        <p:strVal val="visible"/>
                                      </p:to>
                                    </p:set>
                                    <p:animEffect transition="in" filter="wipe(down)">
                                      <p:cBhvr>
                                        <p:cTn id="15" dur="500"/>
                                        <p:tgtEl>
                                          <p:spTgt spid="4">
                                            <p:graphicEl>
                                              <a:dgm id="{20C5D26E-BA98-446B-AF3D-8547052079CB}"/>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graphicEl>
                                              <a:dgm id="{BD24D3E4-28A7-4F3A-B7FE-668DA60DC5C6}"/>
                                            </p:graphicEl>
                                          </p:spTgt>
                                        </p:tgtEl>
                                        <p:attrNameLst>
                                          <p:attrName>style.visibility</p:attrName>
                                        </p:attrNameLst>
                                      </p:cBhvr>
                                      <p:to>
                                        <p:strVal val="visible"/>
                                      </p:to>
                                    </p:set>
                                    <p:animEffect transition="in" filter="wipe(down)">
                                      <p:cBhvr>
                                        <p:cTn id="18" dur="500"/>
                                        <p:tgtEl>
                                          <p:spTgt spid="4">
                                            <p:graphicEl>
                                              <a:dgm id="{BD24D3E4-28A7-4F3A-B7FE-668DA60DC5C6}"/>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graphicEl>
                                              <a:dgm id="{B3B6923A-2F16-46EE-BC26-4C948D8AE24C}"/>
                                            </p:graphicEl>
                                          </p:spTgt>
                                        </p:tgtEl>
                                        <p:attrNameLst>
                                          <p:attrName>style.visibility</p:attrName>
                                        </p:attrNameLst>
                                      </p:cBhvr>
                                      <p:to>
                                        <p:strVal val="visible"/>
                                      </p:to>
                                    </p:set>
                                    <p:animEffect transition="in" filter="wipe(down)">
                                      <p:cBhvr>
                                        <p:cTn id="23" dur="500"/>
                                        <p:tgtEl>
                                          <p:spTgt spid="4">
                                            <p:graphicEl>
                                              <a:dgm id="{B3B6923A-2F16-46EE-BC26-4C948D8AE24C}"/>
                                            </p:graphic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graphicEl>
                                              <a:dgm id="{614AABCA-17D6-4BDA-995C-C4EA986174CD}"/>
                                            </p:graphicEl>
                                          </p:spTgt>
                                        </p:tgtEl>
                                        <p:attrNameLst>
                                          <p:attrName>style.visibility</p:attrName>
                                        </p:attrNameLst>
                                      </p:cBhvr>
                                      <p:to>
                                        <p:strVal val="visible"/>
                                      </p:to>
                                    </p:set>
                                    <p:animEffect transition="in" filter="wipe(down)">
                                      <p:cBhvr>
                                        <p:cTn id="26" dur="500"/>
                                        <p:tgtEl>
                                          <p:spTgt spid="4">
                                            <p:graphicEl>
                                              <a:dgm id="{614AABCA-17D6-4BDA-995C-C4EA986174C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4961-DB24-A542-8139-F590CFE76D8B}"/>
              </a:ext>
            </a:extLst>
          </p:cNvPr>
          <p:cNvSpPr>
            <a:spLocks noGrp="1"/>
          </p:cNvSpPr>
          <p:nvPr>
            <p:ph type="title"/>
          </p:nvPr>
        </p:nvSpPr>
        <p:spPr>
          <a:xfrm>
            <a:off x="228600" y="0"/>
            <a:ext cx="9448800" cy="1219200"/>
          </a:xfrm>
        </p:spPr>
        <p:txBody>
          <a:bodyPr/>
          <a:lstStyle/>
          <a:p>
            <a:pPr eaLnBrk="1" hangingPunct="1">
              <a:defRPr/>
            </a:pPr>
            <a:r>
              <a:rPr lang="en-US" altLang="x-none" sz="4000" b="1" dirty="0">
                <a:effectLst>
                  <a:outerShdw blurRad="38100" dist="38100" dir="2700000" algn="tl">
                    <a:srgbClr val="000000"/>
                  </a:outerShdw>
                </a:effectLst>
                <a:ea typeface="ＭＳ Ｐゴシック" charset="-128"/>
              </a:rPr>
              <a:t>8 out of 10 Agree with the Following </a:t>
            </a:r>
          </a:p>
        </p:txBody>
      </p:sp>
      <p:sp>
        <p:nvSpPr>
          <p:cNvPr id="3" name="Content Placeholder 2">
            <a:extLst>
              <a:ext uri="{FF2B5EF4-FFF2-40B4-BE49-F238E27FC236}">
                <a16:creationId xmlns:a16="http://schemas.microsoft.com/office/drawing/2014/main" id="{ED91960B-1CF0-7649-85EA-313E6731E22B}"/>
              </a:ext>
            </a:extLst>
          </p:cNvPr>
          <p:cNvSpPr>
            <a:spLocks noGrp="1"/>
          </p:cNvSpPr>
          <p:nvPr>
            <p:ph idx="1"/>
          </p:nvPr>
        </p:nvSpPr>
        <p:spPr>
          <a:xfrm>
            <a:off x="152400" y="1384300"/>
            <a:ext cx="8839200" cy="4754563"/>
          </a:xfrm>
        </p:spPr>
        <p:txBody>
          <a:bodyPr/>
          <a:lstStyle/>
          <a:p>
            <a:pPr marL="0" eaLnBrk="1" hangingPunct="1">
              <a:spcBef>
                <a:spcPct val="0"/>
              </a:spcBef>
              <a:defRPr/>
            </a:pPr>
            <a:r>
              <a:rPr lang="en-US" altLang="x-none" sz="3600" b="1" dirty="0">
                <a:effectLst>
                  <a:outerShdw blurRad="38100" dist="38100" dir="2700000" algn="tl">
                    <a:srgbClr val="000000"/>
                  </a:outerShdw>
                </a:effectLst>
                <a:latin typeface="Calibri" panose="020F0502020204030204" pitchFamily="34" charset="0"/>
                <a:ea typeface="ＭＳ Ｐゴシック" charset="-128"/>
                <a:cs typeface="Calibri" panose="020F0502020204030204" pitchFamily="34" charset="0"/>
              </a:rPr>
              <a:t>Leaders should try to understand the world in which boys live today.</a:t>
            </a:r>
          </a:p>
          <a:p>
            <a:pPr marL="0" eaLnBrk="1" hangingPunct="1">
              <a:spcBef>
                <a:spcPct val="0"/>
              </a:spcBef>
              <a:defRPr/>
            </a:pPr>
            <a:r>
              <a:rPr lang="en-US" altLang="x-none" sz="3600" b="1" dirty="0">
                <a:effectLst>
                  <a:outerShdw blurRad="38100" dist="38100" dir="2700000" algn="tl">
                    <a:srgbClr val="000000"/>
                  </a:outerShdw>
                </a:effectLst>
                <a:latin typeface="Calibri" panose="020F0502020204030204" pitchFamily="34" charset="0"/>
                <a:ea typeface="ＭＳ Ｐゴシック" charset="-128"/>
                <a:cs typeface="Calibri" panose="020F0502020204030204" pitchFamily="34" charset="0"/>
              </a:rPr>
              <a:t>A supportive team spirit and training opportunities help build a strong leadership team.</a:t>
            </a:r>
          </a:p>
          <a:p>
            <a:pPr marL="0" eaLnBrk="1" hangingPunct="1">
              <a:spcBef>
                <a:spcPct val="0"/>
              </a:spcBef>
              <a:defRPr/>
            </a:pPr>
            <a:r>
              <a:rPr lang="en-US" altLang="x-none" sz="3600" b="1" dirty="0">
                <a:effectLst>
                  <a:outerShdw blurRad="38100" dist="38100" dir="2700000" algn="tl">
                    <a:srgbClr val="000000"/>
                  </a:outerShdw>
                </a:effectLst>
                <a:latin typeface="Calibri" panose="020F0502020204030204" pitchFamily="34" charset="0"/>
                <a:ea typeface="ＭＳ Ｐゴシック" charset="-128"/>
                <a:cs typeface="Calibri" panose="020F0502020204030204" pitchFamily="34" charset="0"/>
              </a:rPr>
              <a:t>Leaders of all ages, including older leaders, are valuable in boys’</a:t>
            </a:r>
            <a:r>
              <a:rPr lang="en-US" altLang="ja-JP" sz="3600" b="1" dirty="0">
                <a:effectLst>
                  <a:outerShdw blurRad="38100" dist="38100" dir="2700000" algn="tl">
                    <a:srgbClr val="000000"/>
                  </a:outerShdw>
                </a:effectLst>
                <a:latin typeface="Calibri" panose="020F0502020204030204" pitchFamily="34" charset="0"/>
                <a:ea typeface="ＭＳ Ｐゴシック" charset="-128"/>
                <a:cs typeface="Calibri" panose="020F0502020204030204" pitchFamily="34" charset="0"/>
              </a:rPr>
              <a:t> ministries.</a:t>
            </a:r>
            <a:endParaRPr lang="en-US" altLang="x-none" sz="3600" b="1" dirty="0">
              <a:effectLst>
                <a:outerShdw blurRad="38100" dist="38100" dir="2700000" algn="tl">
                  <a:srgbClr val="000000"/>
                </a:outerShdw>
              </a:effectLst>
              <a:latin typeface="Calibri" panose="020F0502020204030204" pitchFamily="34" charset="0"/>
              <a:ea typeface="ＭＳ Ｐゴシック" charset="-128"/>
              <a:cs typeface="Calibri" panose="020F0502020204030204" pitchFamily="34" charset="0"/>
            </a:endParaRPr>
          </a:p>
        </p:txBody>
      </p:sp>
      <p:pic>
        <p:nvPicPr>
          <p:cNvPr id="5" name="Picture 4" descr="A picture containing person, window, indoor, sitting&#10;&#10;Description automatically generated">
            <a:extLst>
              <a:ext uri="{FF2B5EF4-FFF2-40B4-BE49-F238E27FC236}">
                <a16:creationId xmlns:a16="http://schemas.microsoft.com/office/drawing/2014/main" id="{6C959047-9BB2-6B45-AD58-102E3202CC43}"/>
              </a:ext>
            </a:extLst>
          </p:cNvPr>
          <p:cNvPicPr>
            <a:picLocks noChangeAspect="1"/>
          </p:cNvPicPr>
          <p:nvPr/>
        </p:nvPicPr>
        <p:blipFill rotWithShape="1">
          <a:blip r:embed="rId3">
            <a:extLst>
              <a:ext uri="{28A0092B-C50C-407E-A947-70E740481C1C}">
                <a14:useLocalDpi xmlns:a14="http://schemas.microsoft.com/office/drawing/2010/main" val="0"/>
              </a:ext>
            </a:extLst>
          </a:blip>
          <a:srcRect l="7500" t="11704" r="5001" b="41509"/>
          <a:stretch/>
        </p:blipFill>
        <p:spPr>
          <a:xfrm>
            <a:off x="6652305" y="4495800"/>
            <a:ext cx="2339295" cy="2209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69F8F2-6D2A-D541-B4C6-051FD0D80555}"/>
              </a:ext>
            </a:extLst>
          </p:cNvPr>
          <p:cNvSpPr>
            <a:spLocks noGrp="1"/>
          </p:cNvSpPr>
          <p:nvPr>
            <p:ph idx="1"/>
          </p:nvPr>
        </p:nvSpPr>
        <p:spPr>
          <a:xfrm>
            <a:off x="381000" y="1828800"/>
            <a:ext cx="8305800" cy="4373563"/>
          </a:xfrm>
        </p:spPr>
        <p:txBody>
          <a:bodyPr/>
          <a:lstStyle/>
          <a:p>
            <a:pPr eaLnBrk="1" hangingPunct="1">
              <a:defRPr/>
            </a:pPr>
            <a:r>
              <a:rPr lang="en-US" sz="3600" b="1" dirty="0">
                <a:effectLst>
                  <a:outerShdw blurRad="50800" dist="38100" dir="13500000" algn="br" rotWithShape="0">
                    <a:prstClr val="black">
                      <a:alpha val="40000"/>
                    </a:prstClr>
                  </a:outerShdw>
                </a:effectLst>
                <a:latin typeface="Calibri" panose="020F0502020204030204" pitchFamily="34" charset="0"/>
                <a:ea typeface="+mn-ea"/>
                <a:cs typeface="Calibri" panose="020F0502020204030204" pitchFamily="34" charset="0"/>
              </a:rPr>
              <a:t>Leaders working with boys need to do so on a regular basis and be highly committed to building relationships.  </a:t>
            </a:r>
          </a:p>
          <a:p>
            <a:pPr eaLnBrk="1" hangingPunct="1">
              <a:defRPr/>
            </a:pPr>
            <a:r>
              <a:rPr lang="en-US" sz="3600" b="1" dirty="0">
                <a:effectLst>
                  <a:outerShdw blurRad="50800" dist="38100" dir="13500000" algn="br" rotWithShape="0">
                    <a:prstClr val="black">
                      <a:alpha val="40000"/>
                    </a:prstClr>
                  </a:outerShdw>
                </a:effectLst>
                <a:latin typeface="Calibri" panose="020F0502020204030204" pitchFamily="34" charset="0"/>
                <a:ea typeface="+mn-ea"/>
                <a:cs typeface="Calibri" panose="020F0502020204030204" pitchFamily="34" charset="0"/>
              </a:rPr>
              <a:t>Boys are looking for positive </a:t>
            </a:r>
            <a:r>
              <a:rPr lang="en-US" sz="3600" b="1" dirty="0">
                <a:solidFill>
                  <a:srgbClr val="FFFF00"/>
                </a:solidFill>
                <a:effectLst>
                  <a:outerShdw blurRad="50800" dist="38100" dir="13500000" algn="br" rotWithShape="0">
                    <a:prstClr val="black">
                      <a:alpha val="40000"/>
                    </a:prstClr>
                  </a:outerShdw>
                </a:effectLst>
                <a:latin typeface="Calibri" panose="020F0502020204030204" pitchFamily="34" charset="0"/>
                <a:ea typeface="+mn-ea"/>
                <a:cs typeface="Calibri" panose="020F0502020204030204" pitchFamily="34" charset="0"/>
              </a:rPr>
              <a:t>male role models.</a:t>
            </a:r>
          </a:p>
          <a:p>
            <a:pPr eaLnBrk="1" hangingPunct="1">
              <a:defRPr/>
            </a:pPr>
            <a:r>
              <a:rPr lang="en-US" sz="3600" b="1" dirty="0">
                <a:effectLst>
                  <a:outerShdw blurRad="50800" dist="38100" dir="13500000" algn="br" rotWithShape="0">
                    <a:prstClr val="black">
                      <a:alpha val="40000"/>
                    </a:prstClr>
                  </a:outerShdw>
                </a:effectLst>
                <a:latin typeface="Calibri" panose="020F0502020204030204" pitchFamily="34" charset="0"/>
                <a:ea typeface="+mn-ea"/>
                <a:cs typeface="Calibri" panose="020F0502020204030204" pitchFamily="34" charset="0"/>
              </a:rPr>
              <a:t>Younger boys benefit in seeing the spiritual development of older boys who are serving as their role models.</a:t>
            </a:r>
          </a:p>
        </p:txBody>
      </p:sp>
      <p:pic>
        <p:nvPicPr>
          <p:cNvPr id="4" name="Picture 3" descr="A group of people around each other&#10;&#10;Description automatically generated">
            <a:extLst>
              <a:ext uri="{FF2B5EF4-FFF2-40B4-BE49-F238E27FC236}">
                <a16:creationId xmlns:a16="http://schemas.microsoft.com/office/drawing/2014/main" id="{A38901D1-9B15-9845-8DF2-33798BDEC922}"/>
              </a:ext>
            </a:extLst>
          </p:cNvPr>
          <p:cNvPicPr>
            <a:picLocks noChangeAspect="1"/>
          </p:cNvPicPr>
          <p:nvPr/>
        </p:nvPicPr>
        <p:blipFill rotWithShape="1">
          <a:blip r:embed="rId3">
            <a:extLst>
              <a:ext uri="{28A0092B-C50C-407E-A947-70E740481C1C}">
                <a14:useLocalDpi xmlns:a14="http://schemas.microsoft.com/office/drawing/2010/main" val="0"/>
              </a:ext>
            </a:extLst>
          </a:blip>
          <a:srcRect l="15833" t="15555" r="18333" b="25555"/>
          <a:stretch/>
        </p:blipFill>
        <p:spPr>
          <a:xfrm>
            <a:off x="5481368" y="152399"/>
            <a:ext cx="3031887" cy="1676401"/>
          </a:xfrm>
          <a:prstGeom prst="roundRect">
            <a:avLst>
              <a:gd name="adj" fmla="val 8594"/>
            </a:avLst>
          </a:prstGeom>
          <a:solidFill>
            <a:srgbClr val="FFFFFF">
              <a:shade val="85000"/>
            </a:srgbClr>
          </a:solidFill>
          <a:ln w="57150">
            <a:solidFill>
              <a:srgbClr val="FFC000"/>
            </a:solidFill>
          </a:ln>
          <a:effectLst>
            <a:reflection blurRad="12700" stA="38000" endPos="28000" dist="5000" dir="5400000" sy="-100000" algn="bl" rotWithShape="0"/>
          </a:effectLst>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7EAA71-3A33-414E-805A-0B6C4E33D21B}"/>
              </a:ext>
            </a:extLst>
          </p:cNvPr>
          <p:cNvPicPr>
            <a:picLocks noChangeAspect="1"/>
          </p:cNvPicPr>
          <p:nvPr/>
        </p:nvPicPr>
        <p:blipFill>
          <a:blip r:embed="rId3"/>
          <a:stretch>
            <a:fillRect/>
          </a:stretch>
        </p:blipFill>
        <p:spPr>
          <a:xfrm rot="797872">
            <a:off x="6079656" y="4272301"/>
            <a:ext cx="3427937" cy="2649714"/>
          </a:xfrm>
          <a:prstGeom prst="ellipse">
            <a:avLst/>
          </a:prstGeom>
          <a:ln>
            <a:noFill/>
          </a:ln>
          <a:effectLst>
            <a:softEdge rad="112500"/>
          </a:effectLst>
        </p:spPr>
      </p:pic>
      <p:sp>
        <p:nvSpPr>
          <p:cNvPr id="2" name="Title 1">
            <a:extLst>
              <a:ext uri="{FF2B5EF4-FFF2-40B4-BE49-F238E27FC236}">
                <a16:creationId xmlns:a16="http://schemas.microsoft.com/office/drawing/2014/main" id="{61F5981A-A16B-434B-B557-0EC661CAE601}"/>
              </a:ext>
            </a:extLst>
          </p:cNvPr>
          <p:cNvSpPr>
            <a:spLocks noGrp="1"/>
          </p:cNvSpPr>
          <p:nvPr>
            <p:ph type="title"/>
          </p:nvPr>
        </p:nvSpPr>
        <p:spPr>
          <a:xfrm>
            <a:off x="457200" y="458788"/>
            <a:ext cx="7315200" cy="1143000"/>
          </a:xfrm>
        </p:spPr>
        <p:txBody>
          <a:bodyPr/>
          <a:lstStyle/>
          <a:p>
            <a:pPr>
              <a:defRPr/>
            </a:pPr>
            <a:r>
              <a:rPr lang="en-US" b="1" i="1" dirty="0">
                <a:effectLst>
                  <a:outerShdw blurRad="50800" dist="38100" dir="13500000" algn="br" rotWithShape="0">
                    <a:prstClr val="black">
                      <a:alpha val="40000"/>
                    </a:prstClr>
                  </a:outerShdw>
                </a:effectLst>
              </a:rPr>
              <a:t>         Christian Leadership,  		 p. 23</a:t>
            </a:r>
            <a:endParaRPr lang="en-US" b="1" dirty="0">
              <a:effectLst>
                <a:outerShdw blurRad="50800" dist="38100" dir="13500000" algn="br" rotWithShape="0">
                  <a:prstClr val="black">
                    <a:alpha val="40000"/>
                  </a:prstClr>
                </a:outerShdw>
              </a:effectLst>
            </a:endParaRPr>
          </a:p>
        </p:txBody>
      </p:sp>
      <p:sp>
        <p:nvSpPr>
          <p:cNvPr id="3" name="Content Placeholder 2">
            <a:extLst>
              <a:ext uri="{FF2B5EF4-FFF2-40B4-BE49-F238E27FC236}">
                <a16:creationId xmlns:a16="http://schemas.microsoft.com/office/drawing/2014/main" id="{E849FDD9-7C50-5F44-AE3A-34B76B9C90DF}"/>
              </a:ext>
            </a:extLst>
          </p:cNvPr>
          <p:cNvSpPr>
            <a:spLocks noGrp="1"/>
          </p:cNvSpPr>
          <p:nvPr>
            <p:ph idx="1"/>
          </p:nvPr>
        </p:nvSpPr>
        <p:spPr>
          <a:xfrm>
            <a:off x="474663" y="2468563"/>
            <a:ext cx="7543800" cy="4297362"/>
          </a:xfrm>
        </p:spPr>
        <p:txBody>
          <a:bodyPr/>
          <a:lstStyle/>
          <a:p>
            <a:pPr marL="0" indent="0">
              <a:buFontTx/>
              <a:buNone/>
              <a:defRPr/>
            </a:pPr>
            <a:r>
              <a:rPr lang="en-US" sz="3600" b="1" i="1" dirty="0"/>
              <a:t>“</a:t>
            </a:r>
            <a:r>
              <a:rPr lang="en-US" sz="3600" b="1" i="1" dirty="0">
                <a:effectLst>
                  <a:outerShdw blurRad="50800" dist="38100" dir="13500000" algn="br" rotWithShape="0">
                    <a:prstClr val="black">
                      <a:alpha val="40000"/>
                    </a:prstClr>
                  </a:outerShdw>
                </a:effectLst>
              </a:rPr>
              <a:t>The ministers of Christ are to be examples to the flock.  He who fails to direct his own household is not qualified to guide the church of God.”</a:t>
            </a:r>
          </a:p>
        </p:txBody>
      </p:sp>
      <p:pic>
        <p:nvPicPr>
          <p:cNvPr id="66564" name="Picture 4" descr="lookaside.fbsbx.com/lookaside/crawler/media/?me...">
            <a:extLst>
              <a:ext uri="{FF2B5EF4-FFF2-40B4-BE49-F238E27FC236}">
                <a16:creationId xmlns:a16="http://schemas.microsoft.com/office/drawing/2014/main" id="{1EF59BA2-2EEF-D44D-8174-87806F365648}"/>
              </a:ext>
            </a:extLst>
          </p:cNvPr>
          <p:cNvPicPr>
            <a:picLocks noChangeAspect="1" noChangeArrowheads="1"/>
          </p:cNvPicPr>
          <p:nvPr/>
        </p:nvPicPr>
        <p:blipFill rotWithShape="1">
          <a:blip r:embed="rId4"/>
          <a:srcRect l="6795" r="7768" b="20874"/>
          <a:stretch/>
        </p:blipFill>
        <p:spPr bwMode="auto">
          <a:xfrm rot="21176882">
            <a:off x="247920" y="196973"/>
            <a:ext cx="1799939" cy="1666989"/>
          </a:xfrm>
          <a:prstGeom prst="ellipse">
            <a:avLst/>
          </a:prstGeom>
          <a:ln>
            <a:noFill/>
          </a:ln>
          <a:effectLst>
            <a:softEdge rad="112500"/>
          </a:effectLst>
        </p:spPr>
      </p:pic>
    </p:spTree>
  </p:cSld>
  <p:clrMapOvr>
    <a:masterClrMapping/>
  </p:clrMapOvr>
  <p:transition spd="slow">
    <p:check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3B96BF-4EAC-3F42-A24F-6F62CDA912D6}"/>
              </a:ext>
            </a:extLst>
          </p:cNvPr>
          <p:cNvSpPr>
            <a:spLocks noGrp="1"/>
          </p:cNvSpPr>
          <p:nvPr>
            <p:ph idx="1"/>
          </p:nvPr>
        </p:nvSpPr>
        <p:spPr>
          <a:xfrm>
            <a:off x="236538" y="304800"/>
            <a:ext cx="7391400" cy="4678363"/>
          </a:xfrm>
        </p:spPr>
        <p:txBody>
          <a:bodyPr/>
          <a:lstStyle/>
          <a:p>
            <a:pPr eaLnBrk="1" hangingPunct="1">
              <a:defRPr/>
            </a:pPr>
            <a:r>
              <a:rPr lang="en-US" altLang="x-none" b="1" dirty="0">
                <a:effectLst>
                  <a:outerShdw blurRad="38100" dist="38100" dir="2700000" algn="tl">
                    <a:srgbClr val="000000"/>
                  </a:outerShdw>
                </a:effectLst>
                <a:latin typeface="Arial Narrow" charset="0"/>
                <a:ea typeface="ＭＳ Ｐゴシック" charset="-128"/>
              </a:rPr>
              <a:t>Boys value having a specific role that uses their individual gifts.</a:t>
            </a:r>
          </a:p>
          <a:p>
            <a:pPr eaLnBrk="1" hangingPunct="1">
              <a:defRPr/>
            </a:pPr>
            <a:r>
              <a:rPr lang="en-US" altLang="x-none" b="1" dirty="0">
                <a:effectLst>
                  <a:outerShdw blurRad="38100" dist="38100" dir="2700000" algn="tl">
                    <a:srgbClr val="000000"/>
                  </a:outerShdw>
                </a:effectLst>
                <a:latin typeface="Arial Narrow" charset="0"/>
                <a:ea typeface="ＭＳ Ｐゴシック" charset="-128"/>
              </a:rPr>
              <a:t>Small groups encourage trust and openness so vital for the spiritual growth of boys.</a:t>
            </a:r>
          </a:p>
          <a:p>
            <a:pPr eaLnBrk="1" hangingPunct="1">
              <a:defRPr/>
            </a:pPr>
            <a:r>
              <a:rPr lang="en-US" altLang="x-none" b="1" dirty="0">
                <a:effectLst>
                  <a:outerShdw blurRad="38100" dist="38100" dir="2700000" algn="tl">
                    <a:srgbClr val="000000"/>
                  </a:outerShdw>
                </a:effectLst>
                <a:latin typeface="Arial Narrow" charset="0"/>
                <a:ea typeface="ＭＳ Ｐゴシック" charset="-128"/>
              </a:rPr>
              <a:t>Boys prefer variety in activities with information given in small chunks.</a:t>
            </a:r>
          </a:p>
          <a:p>
            <a:pPr eaLnBrk="1" hangingPunct="1">
              <a:defRPr/>
            </a:pPr>
            <a:r>
              <a:rPr lang="en-US" altLang="x-none" b="1" dirty="0">
                <a:effectLst>
                  <a:outerShdw blurRad="38100" dist="38100" dir="2700000" algn="tl">
                    <a:srgbClr val="000000"/>
                  </a:outerShdw>
                </a:effectLst>
                <a:latin typeface="Arial Narrow" charset="0"/>
                <a:ea typeface="ＭＳ Ｐゴシック" charset="-128"/>
              </a:rPr>
              <a:t>Boys like sport activities.</a:t>
            </a:r>
          </a:p>
          <a:p>
            <a:pPr eaLnBrk="1" hangingPunct="1">
              <a:defRPr/>
            </a:pPr>
            <a:r>
              <a:rPr lang="en-US" altLang="x-none" b="1" dirty="0">
                <a:effectLst>
                  <a:outerShdw blurRad="38100" dist="38100" dir="2700000" algn="tl">
                    <a:srgbClr val="000000"/>
                  </a:outerShdw>
                </a:effectLst>
                <a:latin typeface="Arial Narrow" charset="0"/>
                <a:ea typeface="ＭＳ Ｐゴシック" charset="-128"/>
              </a:rPr>
              <a:t>An integrated program where group activity provides leaders with the opportunity to speak about God is more effective than one single </a:t>
            </a:r>
            <a:r>
              <a:rPr lang="ja-JP" altLang="en-US" b="1">
                <a:effectLst>
                  <a:outerShdw blurRad="38100" dist="38100" dir="2700000" algn="tl">
                    <a:srgbClr val="000000"/>
                  </a:outerShdw>
                </a:effectLst>
                <a:latin typeface="Arial Narrow" charset="0"/>
                <a:ea typeface="ＭＳ Ｐゴシック" charset="-128"/>
              </a:rPr>
              <a:t>‘</a:t>
            </a:r>
            <a:r>
              <a:rPr lang="en-US" altLang="ja-JP" b="1" dirty="0">
                <a:effectLst>
                  <a:outerShdw blurRad="38100" dist="38100" dir="2700000" algn="tl">
                    <a:srgbClr val="000000"/>
                  </a:outerShdw>
                </a:effectLst>
                <a:latin typeface="Arial Narrow" charset="0"/>
                <a:ea typeface="ＭＳ Ｐゴシック" charset="-128"/>
              </a:rPr>
              <a:t>God slot</a:t>
            </a:r>
            <a:r>
              <a:rPr lang="ja-JP" altLang="en-US" b="1">
                <a:effectLst>
                  <a:outerShdw blurRad="38100" dist="38100" dir="2700000" algn="tl">
                    <a:srgbClr val="000000"/>
                  </a:outerShdw>
                </a:effectLst>
                <a:latin typeface="Arial Narrow" charset="0"/>
                <a:ea typeface="ＭＳ Ｐゴシック" charset="-128"/>
              </a:rPr>
              <a:t>’</a:t>
            </a:r>
            <a:r>
              <a:rPr lang="en-US" altLang="ja-JP" b="1" dirty="0">
                <a:effectLst>
                  <a:outerShdw blurRad="38100" dist="38100" dir="2700000" algn="tl">
                    <a:srgbClr val="000000"/>
                  </a:outerShdw>
                </a:effectLst>
                <a:latin typeface="Arial Narrow" charset="0"/>
                <a:ea typeface="ＭＳ Ｐゴシック" charset="-128"/>
              </a:rPr>
              <a:t>.</a:t>
            </a:r>
            <a:endParaRPr lang="en-US" altLang="x-none" b="1" dirty="0">
              <a:effectLst>
                <a:outerShdw blurRad="38100" dist="38100" dir="2700000" algn="tl">
                  <a:srgbClr val="000000"/>
                </a:outerShdw>
              </a:effectLst>
              <a:latin typeface="Arial Narrow" charset="0"/>
              <a:ea typeface="ＭＳ Ｐゴシック" charset="-128"/>
            </a:endParaRPr>
          </a:p>
        </p:txBody>
      </p:sp>
      <p:pic>
        <p:nvPicPr>
          <p:cNvPr id="6" name="Picture 5" descr="A child posing for the camera&#10;&#10;Description automatically generated">
            <a:extLst>
              <a:ext uri="{FF2B5EF4-FFF2-40B4-BE49-F238E27FC236}">
                <a16:creationId xmlns:a16="http://schemas.microsoft.com/office/drawing/2014/main" id="{8D1E8196-43B2-7846-970A-89987284EFCD}"/>
              </a:ext>
            </a:extLst>
          </p:cNvPr>
          <p:cNvPicPr>
            <a:picLocks noChangeAspect="1"/>
          </p:cNvPicPr>
          <p:nvPr/>
        </p:nvPicPr>
        <p:blipFill rotWithShape="1">
          <a:blip r:embed="rId3">
            <a:extLst>
              <a:ext uri="{28A0092B-C50C-407E-A947-70E740481C1C}">
                <a14:useLocalDpi xmlns:a14="http://schemas.microsoft.com/office/drawing/2010/main" val="0"/>
              </a:ext>
            </a:extLst>
          </a:blip>
          <a:srcRect l="59167" r="2587" b="27338"/>
          <a:stretch/>
        </p:blipFill>
        <p:spPr>
          <a:xfrm rot="566286">
            <a:off x="7348276" y="1333424"/>
            <a:ext cx="1630635" cy="2323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F9B39-332B-D847-93BE-521AF2AB02BF}"/>
              </a:ext>
            </a:extLst>
          </p:cNvPr>
          <p:cNvSpPr>
            <a:spLocks noGrp="1"/>
          </p:cNvSpPr>
          <p:nvPr>
            <p:ph type="title"/>
          </p:nvPr>
        </p:nvSpPr>
        <p:spPr>
          <a:xfrm>
            <a:off x="0" y="762000"/>
            <a:ext cx="6248400" cy="762000"/>
          </a:xfrm>
        </p:spPr>
        <p:txBody>
          <a:bodyPr/>
          <a:lstStyle/>
          <a:p>
            <a:pPr eaLnBrk="1" hangingPunct="1">
              <a:defRPr/>
            </a:pPr>
            <a:r>
              <a:rPr lang="en-US" altLang="x-none" sz="4800" b="1" dirty="0">
                <a:effectLst>
                  <a:outerShdw blurRad="38100" dist="38100" dir="2700000" algn="tl">
                    <a:srgbClr val="000000"/>
                  </a:outerShdw>
                </a:effectLst>
                <a:ea typeface="ＭＳ Ｐゴシック" charset="-128"/>
              </a:rPr>
              <a:t> </a:t>
            </a:r>
            <a:r>
              <a:rPr lang="en-US" altLang="x-none" b="1" dirty="0">
                <a:effectLst>
                  <a:outerShdw blurRad="38100" dist="38100" dir="2700000" algn="tl">
                    <a:srgbClr val="000000"/>
                  </a:outerShdw>
                </a:effectLst>
                <a:ea typeface="ＭＳ Ｐゴシック" charset="-128"/>
              </a:rPr>
              <a:t>	 Needs of Guys</a:t>
            </a:r>
            <a:br>
              <a:rPr lang="en-US" altLang="x-none" sz="3200" b="1" dirty="0">
                <a:effectLst>
                  <a:outerShdw blurRad="38100" dist="38100" dir="2700000" algn="tl">
                    <a:srgbClr val="000000"/>
                  </a:outerShdw>
                </a:effectLst>
                <a:latin typeface="Calibri" charset="0"/>
                <a:ea typeface="ＭＳ Ｐゴシック" charset="-128"/>
              </a:rPr>
            </a:br>
            <a:r>
              <a:rPr lang="en-US" altLang="x-none" sz="3200" b="1" dirty="0">
                <a:effectLst>
                  <a:outerShdw blurRad="38100" dist="38100" dir="2700000" algn="tl">
                    <a:srgbClr val="000000"/>
                  </a:outerShdw>
                </a:effectLst>
                <a:latin typeface="Calibri" charset="0"/>
                <a:ea typeface="ＭＳ Ｐゴシック" charset="-128"/>
              </a:rPr>
              <a:t>    (</a:t>
            </a:r>
            <a:r>
              <a:rPr lang="en-US" altLang="x-none" sz="3200" b="1" u="sng" dirty="0">
                <a:effectLst>
                  <a:outerShdw blurRad="38100" dist="38100" dir="2700000" algn="tl">
                    <a:srgbClr val="000000"/>
                  </a:outerShdw>
                </a:effectLst>
                <a:latin typeface="Calibri" charset="0"/>
                <a:ea typeface="ＭＳ Ｐゴシック" charset="-128"/>
              </a:rPr>
              <a:t>Teenage Guys </a:t>
            </a:r>
            <a:r>
              <a:rPr lang="en-US" altLang="x-none" sz="3200" b="1" dirty="0">
                <a:effectLst>
                  <a:outerShdw blurRad="38100" dist="38100" dir="2700000" algn="tl">
                    <a:srgbClr val="000000"/>
                  </a:outerShdw>
                </a:effectLst>
                <a:latin typeface="Calibri" charset="0"/>
                <a:ea typeface="ＭＳ Ｐゴシック" charset="-128"/>
              </a:rPr>
              <a:t>by Steve </a:t>
            </a:r>
            <a:r>
              <a:rPr lang="en-US" altLang="x-none" sz="3200" b="1" dirty="0" err="1">
                <a:effectLst>
                  <a:outerShdw blurRad="38100" dist="38100" dir="2700000" algn="tl">
                    <a:srgbClr val="000000"/>
                  </a:outerShdw>
                </a:effectLst>
                <a:latin typeface="Calibri" charset="0"/>
                <a:ea typeface="ＭＳ Ｐゴシック" charset="-128"/>
              </a:rPr>
              <a:t>Gerali</a:t>
            </a:r>
            <a:r>
              <a:rPr lang="en-US" altLang="x-none" sz="3200" b="1" dirty="0">
                <a:effectLst>
                  <a:outerShdw blurRad="38100" dist="38100" dir="2700000" algn="tl">
                    <a:srgbClr val="000000"/>
                  </a:outerShdw>
                </a:effectLst>
                <a:latin typeface="Calibri" charset="0"/>
                <a:ea typeface="ＭＳ Ｐゴシック" charset="-128"/>
              </a:rPr>
              <a:t>)</a:t>
            </a:r>
            <a:br>
              <a:rPr lang="en-US" altLang="x-none" b="1" dirty="0">
                <a:effectLst>
                  <a:outerShdw blurRad="38100" dist="38100" dir="2700000" algn="tl">
                    <a:srgbClr val="000000"/>
                  </a:outerShdw>
                </a:effectLst>
                <a:ea typeface="ＭＳ Ｐゴシック" charset="-128"/>
              </a:rPr>
            </a:br>
            <a:endParaRPr lang="en-US" altLang="x-none" sz="4800" b="1" dirty="0">
              <a:effectLst>
                <a:outerShdw blurRad="38100" dist="38100" dir="2700000" algn="tl">
                  <a:srgbClr val="000000"/>
                </a:outerShdw>
              </a:effectLst>
              <a:ea typeface="ＭＳ Ｐゴシック" charset="-128"/>
            </a:endParaRPr>
          </a:p>
        </p:txBody>
      </p:sp>
      <p:sp>
        <p:nvSpPr>
          <p:cNvPr id="5" name="Content Placeholder 4">
            <a:extLst>
              <a:ext uri="{FF2B5EF4-FFF2-40B4-BE49-F238E27FC236}">
                <a16:creationId xmlns:a16="http://schemas.microsoft.com/office/drawing/2014/main" id="{D9DA9AA1-804C-704D-BB6C-32F1E486213C}"/>
              </a:ext>
            </a:extLst>
          </p:cNvPr>
          <p:cNvSpPr>
            <a:spLocks noGrp="1"/>
          </p:cNvSpPr>
          <p:nvPr>
            <p:ph sz="half" idx="2"/>
          </p:nvPr>
        </p:nvSpPr>
        <p:spPr>
          <a:xfrm>
            <a:off x="228600" y="1905000"/>
            <a:ext cx="8077200" cy="4572000"/>
          </a:xfrm>
        </p:spPr>
        <p:txBody>
          <a:bodyPr/>
          <a:lstStyle/>
          <a:p>
            <a:pPr marL="514350" indent="-514350" eaLnBrk="1" hangingPunct="1">
              <a:buFontTx/>
              <a:buAutoNum type="arabicPeriod"/>
              <a:defRPr/>
            </a:pPr>
            <a:r>
              <a:rPr lang="en-US" altLang="x-none" sz="3200" b="1" dirty="0">
                <a:solidFill>
                  <a:srgbClr val="FFFF00"/>
                </a:solidFill>
                <a:effectLst>
                  <a:outerShdw blurRad="38100" dist="38100" dir="2700000" algn="tl">
                    <a:srgbClr val="000000"/>
                  </a:outerShdw>
                </a:effectLst>
                <a:latin typeface="Arial Narrow" charset="0"/>
                <a:ea typeface="ＭＳ Ｐゴシック" charset="-128"/>
              </a:rPr>
              <a:t>They need to be known and understood </a:t>
            </a:r>
            <a:r>
              <a:rPr lang="en-US" altLang="x-none" sz="3200" dirty="0">
                <a:effectLst>
                  <a:outerShdw blurRad="38100" dist="38100" dir="2700000" algn="tl">
                    <a:srgbClr val="000000"/>
                  </a:outerShdw>
                </a:effectLst>
                <a:latin typeface="Arial Narrow" charset="0"/>
                <a:ea typeface="ＭＳ Ｐゴシック" charset="-128"/>
              </a:rPr>
              <a:t>– </a:t>
            </a:r>
            <a:r>
              <a:rPr lang="en-US" altLang="x-none" sz="3200" dirty="0">
                <a:solidFill>
                  <a:srgbClr val="FFFFFF"/>
                </a:solidFill>
                <a:effectLst>
                  <a:outerShdw blurRad="38100" dist="38100" dir="2700000" algn="tl">
                    <a:srgbClr val="000000"/>
                  </a:outerShdw>
                </a:effectLst>
                <a:latin typeface="Arial Narrow" charset="0"/>
                <a:ea typeface="ＭＳ Ｐゴシック" charset="-128"/>
              </a:rPr>
              <a:t>how they develop, think and feel, their fears and joys.</a:t>
            </a:r>
          </a:p>
          <a:p>
            <a:pPr marL="514350" indent="-514350" eaLnBrk="1" hangingPunct="1">
              <a:buFontTx/>
              <a:buAutoNum type="arabicPeriod"/>
              <a:defRPr/>
            </a:pPr>
            <a:r>
              <a:rPr lang="en-US" altLang="x-none" sz="3200" b="1" dirty="0">
                <a:solidFill>
                  <a:srgbClr val="FFFF00"/>
                </a:solidFill>
                <a:effectLst>
                  <a:outerShdw blurRad="38100" dist="38100" dir="2700000" algn="tl">
                    <a:srgbClr val="000000"/>
                  </a:outerShdw>
                </a:effectLst>
                <a:latin typeface="Arial Narrow" charset="0"/>
                <a:ea typeface="ＭＳ Ｐゴシック" charset="-128"/>
              </a:rPr>
              <a:t>They need a close connection to God </a:t>
            </a:r>
            <a:r>
              <a:rPr lang="en-US" altLang="x-none" sz="3200" dirty="0">
                <a:effectLst>
                  <a:outerShdw blurRad="38100" dist="38100" dir="2700000" algn="tl">
                    <a:srgbClr val="000000"/>
                  </a:outerShdw>
                </a:effectLst>
                <a:latin typeface="Arial Narrow" charset="0"/>
                <a:ea typeface="ＭＳ Ｐゴシック" charset="-128"/>
              </a:rPr>
              <a:t>– have a deep internal spiritual sensitivity, but must experience themselves &amp; see that God is good.  </a:t>
            </a:r>
          </a:p>
          <a:p>
            <a:pPr marL="514350" indent="-514350" eaLnBrk="1" hangingPunct="1">
              <a:buFontTx/>
              <a:buAutoNum type="arabicPeriod"/>
              <a:defRPr/>
            </a:pPr>
            <a:r>
              <a:rPr lang="en-US" altLang="x-none" sz="3200" b="1" dirty="0">
                <a:solidFill>
                  <a:srgbClr val="FFFF00"/>
                </a:solidFill>
                <a:effectLst>
                  <a:outerShdw blurRad="38100" dist="38100" dir="2700000" algn="tl">
                    <a:srgbClr val="000000"/>
                  </a:outerShdw>
                </a:effectLst>
                <a:latin typeface="Arial Narrow" charset="0"/>
                <a:ea typeface="ＭＳ Ｐゴシック" charset="-128"/>
              </a:rPr>
              <a:t>They need validation and empowerment as unique individuals </a:t>
            </a:r>
            <a:r>
              <a:rPr lang="en-US" altLang="x-none" sz="3200" dirty="0">
                <a:effectLst>
                  <a:outerShdw blurRad="38100" dist="38100" dir="2700000" algn="tl">
                    <a:srgbClr val="000000"/>
                  </a:outerShdw>
                </a:effectLst>
                <a:latin typeface="Arial Narrow" charset="0"/>
                <a:ea typeface="ＭＳ Ｐゴシック" charset="-128"/>
              </a:rPr>
              <a:t>– don’</a:t>
            </a:r>
            <a:r>
              <a:rPr lang="en-US" altLang="ja-JP" sz="3200" dirty="0">
                <a:effectLst>
                  <a:outerShdw blurRad="38100" dist="38100" dir="2700000" algn="tl">
                    <a:srgbClr val="000000"/>
                  </a:outerShdw>
                </a:effectLst>
                <a:latin typeface="Arial Narrow" charset="0"/>
                <a:ea typeface="ＭＳ Ｐゴシック" charset="-128"/>
              </a:rPr>
              <a:t>t stereotype them.   Empower them to be all that God wants them to be. </a:t>
            </a:r>
            <a:endParaRPr lang="en-US" altLang="x-none" sz="3200" b="1" dirty="0">
              <a:solidFill>
                <a:srgbClr val="FFFF00"/>
              </a:solidFill>
              <a:effectLst>
                <a:outerShdw blurRad="38100" dist="38100" dir="2700000" algn="tl">
                  <a:srgbClr val="000000"/>
                </a:outerShdw>
              </a:effectLst>
              <a:latin typeface="Arial Narrow" charset="0"/>
              <a:ea typeface="ＭＳ Ｐゴシック" charset="-128"/>
            </a:endParaRPr>
          </a:p>
        </p:txBody>
      </p:sp>
      <p:pic>
        <p:nvPicPr>
          <p:cNvPr id="6" name="Picture 5" descr="A group of people posing for the camera&#10;&#10;Description automatically generated">
            <a:extLst>
              <a:ext uri="{FF2B5EF4-FFF2-40B4-BE49-F238E27FC236}">
                <a16:creationId xmlns:a16="http://schemas.microsoft.com/office/drawing/2014/main" id="{0FBEF9CD-8A50-E64D-854E-E40123CC55C9}"/>
              </a:ext>
            </a:extLst>
          </p:cNvPr>
          <p:cNvPicPr>
            <a:picLocks noChangeAspect="1"/>
          </p:cNvPicPr>
          <p:nvPr/>
        </p:nvPicPr>
        <p:blipFill rotWithShape="1">
          <a:blip r:embed="rId3">
            <a:extLst>
              <a:ext uri="{28A0092B-C50C-407E-A947-70E740481C1C}">
                <a14:useLocalDpi xmlns:a14="http://schemas.microsoft.com/office/drawing/2010/main" val="0"/>
              </a:ext>
            </a:extLst>
          </a:blip>
          <a:srcRect l="19999" t="21111" r="16580" b="27338"/>
          <a:stretch/>
        </p:blipFill>
        <p:spPr>
          <a:xfrm rot="392313">
            <a:off x="6476743" y="216812"/>
            <a:ext cx="2593329" cy="17002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plus(in)">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plus(in)">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plus(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TP030002783">
  <a:themeElements>
    <a:clrScheme name="Office Theme 3">
      <a:dk1>
        <a:srgbClr val="7A7A7A"/>
      </a:dk1>
      <a:lt1>
        <a:srgbClr val="FFFFFF"/>
      </a:lt1>
      <a:dk2>
        <a:srgbClr val="1E90FF"/>
      </a:dk2>
      <a:lt2>
        <a:srgbClr val="FFFFFF"/>
      </a:lt2>
      <a:accent1>
        <a:srgbClr val="FFD74C"/>
      </a:accent1>
      <a:accent2>
        <a:srgbClr val="FF874C"/>
      </a:accent2>
      <a:accent3>
        <a:srgbClr val="ABC6FF"/>
      </a:accent3>
      <a:accent4>
        <a:srgbClr val="DADADA"/>
      </a:accent4>
      <a:accent5>
        <a:srgbClr val="FFE8B2"/>
      </a:accent5>
      <a:accent6>
        <a:srgbClr val="E77A44"/>
      </a:accent6>
      <a:hlink>
        <a:srgbClr val="67DEF5"/>
      </a:hlink>
      <a:folHlink>
        <a:srgbClr val="C7F3FB"/>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7A7A7A"/>
        </a:dk1>
        <a:lt1>
          <a:srgbClr val="FFFFFF"/>
        </a:lt1>
        <a:dk2>
          <a:srgbClr val="1E90FF"/>
        </a:dk2>
        <a:lt2>
          <a:srgbClr val="FFFFFF"/>
        </a:lt2>
        <a:accent1>
          <a:srgbClr val="1E23FF"/>
        </a:accent1>
        <a:accent2>
          <a:srgbClr val="0DB2D1"/>
        </a:accent2>
        <a:accent3>
          <a:srgbClr val="ABC6FF"/>
        </a:accent3>
        <a:accent4>
          <a:srgbClr val="DADADA"/>
        </a:accent4>
        <a:accent5>
          <a:srgbClr val="ABACFF"/>
        </a:accent5>
        <a:accent6>
          <a:srgbClr val="0BA1BD"/>
        </a:accent6>
        <a:hlink>
          <a:srgbClr val="93D5FF"/>
        </a:hlink>
        <a:folHlink>
          <a:srgbClr val="AEEDF9"/>
        </a:folHlink>
      </a:clrScheme>
      <a:clrMap bg1="dk2" tx1="lt1" bg2="dk1" tx2="lt2" accent1="accent1" accent2="accent2" accent3="accent3" accent4="accent4" accent5="accent5" accent6="accent6" hlink="hlink" folHlink="folHlink"/>
    </a:extraClrScheme>
    <a:extraClrScheme>
      <a:clrScheme name="Office Theme 2">
        <a:dk1>
          <a:srgbClr val="7A7A7A"/>
        </a:dk1>
        <a:lt1>
          <a:srgbClr val="FFFFFF"/>
        </a:lt1>
        <a:dk2>
          <a:srgbClr val="1E90FF"/>
        </a:dk2>
        <a:lt2>
          <a:srgbClr val="FFFFFF"/>
        </a:lt2>
        <a:accent1>
          <a:srgbClr val="1820FF"/>
        </a:accent1>
        <a:accent2>
          <a:srgbClr val="08C7EF"/>
        </a:accent2>
        <a:accent3>
          <a:srgbClr val="ABC6FF"/>
        </a:accent3>
        <a:accent4>
          <a:srgbClr val="DADADA"/>
        </a:accent4>
        <a:accent5>
          <a:srgbClr val="ABABFF"/>
        </a:accent5>
        <a:accent6>
          <a:srgbClr val="06B4D9"/>
        </a:accent6>
        <a:hlink>
          <a:srgbClr val="64E0FA"/>
        </a:hlink>
        <a:folHlink>
          <a:srgbClr val="B9DCFF"/>
        </a:folHlink>
      </a:clrScheme>
      <a:clrMap bg1="dk2" tx1="lt1" bg2="dk1" tx2="lt2" accent1="accent1" accent2="accent2" accent3="accent3" accent4="accent4" accent5="accent5" accent6="accent6" hlink="hlink" folHlink="folHlink"/>
    </a:extraClrScheme>
    <a:extraClrScheme>
      <a:clrScheme name="Office Theme 3">
        <a:dk1>
          <a:srgbClr val="7A7A7A"/>
        </a:dk1>
        <a:lt1>
          <a:srgbClr val="FFFFFF"/>
        </a:lt1>
        <a:dk2>
          <a:srgbClr val="1E90FF"/>
        </a:dk2>
        <a:lt2>
          <a:srgbClr val="FFFFFF"/>
        </a:lt2>
        <a:accent1>
          <a:srgbClr val="FFD74C"/>
        </a:accent1>
        <a:accent2>
          <a:srgbClr val="FF874C"/>
        </a:accent2>
        <a:accent3>
          <a:srgbClr val="ABC6FF"/>
        </a:accent3>
        <a:accent4>
          <a:srgbClr val="DADADA"/>
        </a:accent4>
        <a:accent5>
          <a:srgbClr val="FFE8B2"/>
        </a:accent5>
        <a:accent6>
          <a:srgbClr val="E77A44"/>
        </a:accent6>
        <a:hlink>
          <a:srgbClr val="67DEF5"/>
        </a:hlink>
        <a:folHlink>
          <a:srgbClr val="C7F3FB"/>
        </a:folHlink>
      </a:clrScheme>
      <a:clrMap bg1="dk2" tx1="lt1" bg2="dk1" tx2="lt2" accent1="accent1" accent2="accent2" accent3="accent3" accent4="accent4" accent5="accent5" accent6="accent6" hlink="hlink" folHlink="folHlink"/>
    </a:extraClrScheme>
    <a:extraClrScheme>
      <a:clrScheme name="Office Theme 4">
        <a:dk1>
          <a:srgbClr val="7A7A7A"/>
        </a:dk1>
        <a:lt1>
          <a:srgbClr val="FFFFFF"/>
        </a:lt1>
        <a:dk2>
          <a:srgbClr val="1E90FF"/>
        </a:dk2>
        <a:lt2>
          <a:srgbClr val="FFFFFF"/>
        </a:lt2>
        <a:accent1>
          <a:srgbClr val="DDFF17"/>
        </a:accent1>
        <a:accent2>
          <a:srgbClr val="FFC81E"/>
        </a:accent2>
        <a:accent3>
          <a:srgbClr val="ABC6FF"/>
        </a:accent3>
        <a:accent4>
          <a:srgbClr val="DADADA"/>
        </a:accent4>
        <a:accent5>
          <a:srgbClr val="EBFFAB"/>
        </a:accent5>
        <a:accent6>
          <a:srgbClr val="E7B51A"/>
        </a:accent6>
        <a:hlink>
          <a:srgbClr val="69DFF6"/>
        </a:hlink>
        <a:folHlink>
          <a:srgbClr val="FBC9FB"/>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1E23FF"/>
        </a:accent1>
        <a:accent2>
          <a:srgbClr val="0DB2D1"/>
        </a:accent2>
        <a:accent3>
          <a:srgbClr val="FFFFFF"/>
        </a:accent3>
        <a:accent4>
          <a:srgbClr val="000000"/>
        </a:accent4>
        <a:accent5>
          <a:srgbClr val="ABACFF"/>
        </a:accent5>
        <a:accent6>
          <a:srgbClr val="0BA1BD"/>
        </a:accent6>
        <a:hlink>
          <a:srgbClr val="93D5FF"/>
        </a:hlink>
        <a:folHlink>
          <a:srgbClr val="AEEDF9"/>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1820FF"/>
        </a:accent1>
        <a:accent2>
          <a:srgbClr val="08C7EF"/>
        </a:accent2>
        <a:accent3>
          <a:srgbClr val="FFFFFF"/>
        </a:accent3>
        <a:accent4>
          <a:srgbClr val="000000"/>
        </a:accent4>
        <a:accent5>
          <a:srgbClr val="ABABFF"/>
        </a:accent5>
        <a:accent6>
          <a:srgbClr val="06B4D9"/>
        </a:accent6>
        <a:hlink>
          <a:srgbClr val="64E0FA"/>
        </a:hlink>
        <a:folHlink>
          <a:srgbClr val="B9DCFF"/>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FFD74C"/>
        </a:accent1>
        <a:accent2>
          <a:srgbClr val="FF874C"/>
        </a:accent2>
        <a:accent3>
          <a:srgbClr val="FFFFFF"/>
        </a:accent3>
        <a:accent4>
          <a:srgbClr val="000000"/>
        </a:accent4>
        <a:accent5>
          <a:srgbClr val="FFE8B2"/>
        </a:accent5>
        <a:accent6>
          <a:srgbClr val="E77A44"/>
        </a:accent6>
        <a:hlink>
          <a:srgbClr val="67DEF5"/>
        </a:hlink>
        <a:folHlink>
          <a:srgbClr val="C7F3FB"/>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DDFF17"/>
        </a:accent1>
        <a:accent2>
          <a:srgbClr val="FFC81E"/>
        </a:accent2>
        <a:accent3>
          <a:srgbClr val="FFFFFF"/>
        </a:accent3>
        <a:accent4>
          <a:srgbClr val="000000"/>
        </a:accent4>
        <a:accent5>
          <a:srgbClr val="EBFFAB"/>
        </a:accent5>
        <a:accent6>
          <a:srgbClr val="E7B51A"/>
        </a:accent6>
        <a:hlink>
          <a:srgbClr val="69DFF6"/>
        </a:hlink>
        <a:folHlink>
          <a:srgbClr val="FBC9F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TP030002783</Template>
  <TotalTime>5941</TotalTime>
  <Words>2478</Words>
  <Application>Microsoft Macintosh PowerPoint</Application>
  <PresentationFormat>On-screen Show (4:3)</PresentationFormat>
  <Paragraphs>194</Paragraphs>
  <Slides>22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Narrow</vt:lpstr>
      <vt:lpstr>Arial Rounded MT Bold</vt:lpstr>
      <vt:lpstr>Bodoni MT Condensed</vt:lpstr>
      <vt:lpstr>Broadway</vt:lpstr>
      <vt:lpstr>Calibri</vt:lpstr>
      <vt:lpstr>TP030002783</vt:lpstr>
      <vt:lpstr>PowerPoint Presentation</vt:lpstr>
      <vt:lpstr>Why a Ministry to     Boys?</vt:lpstr>
      <vt:lpstr>Scripture Union Survey    Sept 2009 – February 2010</vt:lpstr>
      <vt:lpstr>SU Survey Overall Results</vt:lpstr>
      <vt:lpstr>8 out of 10 Agree with the Following </vt:lpstr>
      <vt:lpstr>PowerPoint Presentation</vt:lpstr>
      <vt:lpstr>         Christian Leadership,     p. 23</vt:lpstr>
      <vt:lpstr>PowerPoint Presentation</vt:lpstr>
      <vt:lpstr>   Needs of Guys     (Teenage Guys by Steve Gerali) </vt:lpstr>
      <vt:lpstr>More needs . . .</vt:lpstr>
      <vt:lpstr>More needs . . . </vt:lpstr>
      <vt:lpstr>PowerPoint Presentation</vt:lpstr>
      <vt:lpstr>PowerPoint Presentation</vt:lpstr>
      <vt:lpstr>According to Tim Beilharz, CHM Advisor for Anglican       Youthworks</vt:lpstr>
      <vt:lpstr>To Minister to Boys, Ask Yourself These Questions </vt:lpstr>
      <vt:lpstr>PowerPoint Presentation</vt:lpstr>
      <vt:lpstr>PowerPoint Presentation</vt:lpstr>
      <vt:lpstr>Royal Rangers Ministry’s 7 Experiences for Boys</vt:lpstr>
      <vt:lpstr>In Conclusion</vt:lpstr>
      <vt:lpstr>PowerPoint Presentation</vt:lpstr>
      <vt:lpstr>References</vt:lpstr>
      <vt:lpstr>PowerPoint Presentation</vt:lpstr>
    </vt:vector>
  </TitlesOfParts>
  <Company>General Conference of Seventh-day Adventists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KohL</dc:creator>
  <cp:keywords/>
  <dc:description/>
  <cp:lastModifiedBy>Koh, Linda Mei Lin</cp:lastModifiedBy>
  <cp:revision>27</cp:revision>
  <dcterms:created xsi:type="dcterms:W3CDTF">2011-11-07T06:32:04Z</dcterms:created>
  <dcterms:modified xsi:type="dcterms:W3CDTF">2020-10-19T00:08:15Z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TC300027839990</vt:lpwstr>
  </property>
</Properties>
</file>