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70" r:id="rId10"/>
    <p:sldId id="264" r:id="rId11"/>
    <p:sldId id="265" r:id="rId12"/>
    <p:sldId id="268" r:id="rId13"/>
    <p:sldId id="266" r:id="rId14"/>
    <p:sldId id="271" r:id="rId15"/>
    <p:sldId id="272" r:id="rId16"/>
    <p:sldId id="279" r:id="rId17"/>
    <p:sldId id="283" r:id="rId18"/>
    <p:sldId id="280" r:id="rId19"/>
    <p:sldId id="281" r:id="rId20"/>
    <p:sldId id="282" r:id="rId21"/>
    <p:sldId id="273" r:id="rId22"/>
    <p:sldId id="274" r:id="rId23"/>
    <p:sldId id="275" r:id="rId24"/>
    <p:sldId id="276" r:id="rId25"/>
    <p:sldId id="277" r:id="rId26"/>
    <p:sldId id="278" r:id="rId27"/>
    <p:sldId id="267" r:id="rId28"/>
    <p:sldId id="269" r:id="rId29"/>
    <p:sldId id="28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73498" autoAdjust="0"/>
  </p:normalViewPr>
  <p:slideViewPr>
    <p:cSldViewPr>
      <p:cViewPr varScale="1">
        <p:scale>
          <a:sx n="58" d="100"/>
          <a:sy n="58" d="100"/>
        </p:scale>
        <p:origin x="-1500" y="-78"/>
      </p:cViewPr>
      <p:guideLst>
        <p:guide orient="horz" pos="2160"/>
        <p:guide pos="2880"/>
      </p:guideLst>
    </p:cSldViewPr>
  </p:slideViewPr>
  <p:notesTextViewPr>
    <p:cViewPr>
      <p:scale>
        <a:sx n="1" d="1"/>
        <a:sy n="1" d="1"/>
      </p:scale>
      <p:origin x="0" y="0"/>
    </p:cViewPr>
  </p:notesTextViewPr>
  <p:sorterViewPr>
    <p:cViewPr>
      <p:scale>
        <a:sx n="66" d="100"/>
        <a:sy n="66"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7D87E-5276-4281-85DE-AF81823A60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2E5B50-6E76-4962-80B1-F550C1C3BC16}">
      <dgm:prSet/>
      <dgm:spPr>
        <a:solidFill>
          <a:srgbClr val="00B050"/>
        </a:solidFill>
      </dgm:spPr>
      <dgm:t>
        <a:bodyPr/>
        <a:lstStyle/>
        <a:p>
          <a:pPr rtl="0"/>
          <a:r>
            <a:rPr lang="en-US" b="1" dirty="0" smtClean="0">
              <a:effectLst>
                <a:outerShdw blurRad="50800" dist="38100" dir="13500000" algn="br" rotWithShape="0">
                  <a:prstClr val="black">
                    <a:alpha val="40000"/>
                  </a:prstClr>
                </a:outerShdw>
              </a:effectLst>
            </a:rPr>
            <a:t>If children can understand salvation, they can also understand how to present the Good News. </a:t>
          </a:r>
          <a:endParaRPr lang="en-US" dirty="0">
            <a:effectLst>
              <a:outerShdw blurRad="50800" dist="38100" dir="13500000" algn="br" rotWithShape="0">
                <a:prstClr val="black">
                  <a:alpha val="40000"/>
                </a:prstClr>
              </a:outerShdw>
            </a:effectLst>
          </a:endParaRPr>
        </a:p>
      </dgm:t>
    </dgm:pt>
    <dgm:pt modelId="{3385B6FA-8B1B-4F50-9273-785FC04994C1}" type="parTrans" cxnId="{7E5F85B9-A0E2-48FD-908F-168C380132EB}">
      <dgm:prSet/>
      <dgm:spPr/>
      <dgm:t>
        <a:bodyPr/>
        <a:lstStyle/>
        <a:p>
          <a:endParaRPr lang="en-US"/>
        </a:p>
      </dgm:t>
    </dgm:pt>
    <dgm:pt modelId="{1CF11A24-C8E7-4FC0-9D45-E76DA397BACE}" type="sibTrans" cxnId="{7E5F85B9-A0E2-48FD-908F-168C380132EB}">
      <dgm:prSet/>
      <dgm:spPr/>
      <dgm:t>
        <a:bodyPr/>
        <a:lstStyle/>
        <a:p>
          <a:endParaRPr lang="en-US"/>
        </a:p>
      </dgm:t>
    </dgm:pt>
    <dgm:pt modelId="{63CF075F-8320-4E31-A24B-035BDAF0CC0C}" type="pres">
      <dgm:prSet presAssocID="{36B7D87E-5276-4281-85DE-AF81823A6063}" presName="linear" presStyleCnt="0">
        <dgm:presLayoutVars>
          <dgm:animLvl val="lvl"/>
          <dgm:resizeHandles val="exact"/>
        </dgm:presLayoutVars>
      </dgm:prSet>
      <dgm:spPr/>
      <dgm:t>
        <a:bodyPr/>
        <a:lstStyle/>
        <a:p>
          <a:endParaRPr lang="en-US"/>
        </a:p>
      </dgm:t>
    </dgm:pt>
    <dgm:pt modelId="{611FBB9E-F13F-4B80-A8BD-7E28608AA7BD}" type="pres">
      <dgm:prSet presAssocID="{B42E5B50-6E76-4962-80B1-F550C1C3BC16}" presName="parentText" presStyleLbl="node1" presStyleIdx="0" presStyleCnt="1">
        <dgm:presLayoutVars>
          <dgm:chMax val="0"/>
          <dgm:bulletEnabled val="1"/>
        </dgm:presLayoutVars>
      </dgm:prSet>
      <dgm:spPr/>
      <dgm:t>
        <a:bodyPr/>
        <a:lstStyle/>
        <a:p>
          <a:endParaRPr lang="en-US"/>
        </a:p>
      </dgm:t>
    </dgm:pt>
  </dgm:ptLst>
  <dgm:cxnLst>
    <dgm:cxn modelId="{38285DD0-7D70-4CE4-947F-4A5E3253B4D1}" type="presOf" srcId="{B42E5B50-6E76-4962-80B1-F550C1C3BC16}" destId="{611FBB9E-F13F-4B80-A8BD-7E28608AA7BD}" srcOrd="0" destOrd="0" presId="urn:microsoft.com/office/officeart/2005/8/layout/vList2"/>
    <dgm:cxn modelId="{7E5F85B9-A0E2-48FD-908F-168C380132EB}" srcId="{36B7D87E-5276-4281-85DE-AF81823A6063}" destId="{B42E5B50-6E76-4962-80B1-F550C1C3BC16}" srcOrd="0" destOrd="0" parTransId="{3385B6FA-8B1B-4F50-9273-785FC04994C1}" sibTransId="{1CF11A24-C8E7-4FC0-9D45-E76DA397BACE}"/>
    <dgm:cxn modelId="{A2762920-8952-4545-BDB2-FD748F36C629}" type="presOf" srcId="{36B7D87E-5276-4281-85DE-AF81823A6063}" destId="{63CF075F-8320-4E31-A24B-035BDAF0CC0C}" srcOrd="0" destOrd="0" presId="urn:microsoft.com/office/officeart/2005/8/layout/vList2"/>
    <dgm:cxn modelId="{79CF2ABF-85C5-482F-93EF-9E567CA37BC1}" type="presParOf" srcId="{63CF075F-8320-4E31-A24B-035BDAF0CC0C}" destId="{611FBB9E-F13F-4B80-A8BD-7E28608AA7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63BB63-90E7-4B29-AE59-2BFB72B5B82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A63C27C-8C9D-46AA-B38B-CA00E02419FE}">
      <dgm:prSet/>
      <dgm:spPr/>
      <dgm:t>
        <a:bodyPr/>
        <a:lstStyle/>
        <a:p>
          <a:pPr rtl="0"/>
          <a:r>
            <a:rPr lang="en-US" dirty="0" smtClean="0">
              <a:latin typeface="Arial Black"/>
              <a:cs typeface="Arial Black"/>
            </a:rPr>
            <a:t>3. Teach children to witness according to their strengths</a:t>
          </a:r>
          <a:endParaRPr lang="en-US" dirty="0">
            <a:latin typeface="Arial Black"/>
            <a:cs typeface="Arial Black"/>
          </a:endParaRPr>
        </a:p>
      </dgm:t>
    </dgm:pt>
    <dgm:pt modelId="{3C6C6F7A-7379-407D-9846-E9F347AAB92E}" type="parTrans" cxnId="{7F69EE2B-54BA-4E12-88D5-AC363DFF697C}">
      <dgm:prSet/>
      <dgm:spPr/>
      <dgm:t>
        <a:bodyPr/>
        <a:lstStyle/>
        <a:p>
          <a:endParaRPr lang="en-US"/>
        </a:p>
      </dgm:t>
    </dgm:pt>
    <dgm:pt modelId="{CF01460B-7478-4E43-99EF-6FA28BBFB3E4}" type="sibTrans" cxnId="{7F69EE2B-54BA-4E12-88D5-AC363DFF697C}">
      <dgm:prSet/>
      <dgm:spPr/>
      <dgm:t>
        <a:bodyPr/>
        <a:lstStyle/>
        <a:p>
          <a:endParaRPr lang="en-US"/>
        </a:p>
      </dgm:t>
    </dgm:pt>
    <dgm:pt modelId="{EC75421A-B8A0-4EA6-8742-FC0F46B150E1}">
      <dgm:prSet/>
      <dgm:spPr/>
      <dgm:t>
        <a:bodyPr/>
        <a:lstStyle/>
        <a:p>
          <a:pPr rtl="0"/>
          <a:r>
            <a:rPr lang="en-US" dirty="0" smtClean="0">
              <a:solidFill>
                <a:schemeClr val="tx1"/>
              </a:solidFill>
            </a:rPr>
            <a:t>This is critical for all believers, but especially for children.</a:t>
          </a:r>
          <a:endParaRPr lang="en-US" dirty="0">
            <a:solidFill>
              <a:schemeClr val="tx1"/>
            </a:solidFill>
          </a:endParaRPr>
        </a:p>
      </dgm:t>
    </dgm:pt>
    <dgm:pt modelId="{7C8E49CF-3190-44E2-94F8-1F7AAC39AEC3}" type="parTrans" cxnId="{675F74CF-58F0-4B0D-9901-81D8937309A7}">
      <dgm:prSet/>
      <dgm:spPr/>
      <dgm:t>
        <a:bodyPr/>
        <a:lstStyle/>
        <a:p>
          <a:endParaRPr lang="en-US"/>
        </a:p>
      </dgm:t>
    </dgm:pt>
    <dgm:pt modelId="{C0BA96DF-4684-41B8-A148-572B34D3AB82}" type="sibTrans" cxnId="{675F74CF-58F0-4B0D-9901-81D8937309A7}">
      <dgm:prSet/>
      <dgm:spPr/>
      <dgm:t>
        <a:bodyPr/>
        <a:lstStyle/>
        <a:p>
          <a:endParaRPr lang="en-US"/>
        </a:p>
      </dgm:t>
    </dgm:pt>
    <dgm:pt modelId="{3477881F-E35F-4BC9-AE78-7B5FB731755A}" type="pres">
      <dgm:prSet presAssocID="{E663BB63-90E7-4B29-AE59-2BFB72B5B82B}" presName="linear" presStyleCnt="0">
        <dgm:presLayoutVars>
          <dgm:animLvl val="lvl"/>
          <dgm:resizeHandles val="exact"/>
        </dgm:presLayoutVars>
      </dgm:prSet>
      <dgm:spPr/>
      <dgm:t>
        <a:bodyPr/>
        <a:lstStyle/>
        <a:p>
          <a:endParaRPr lang="en-US"/>
        </a:p>
      </dgm:t>
    </dgm:pt>
    <dgm:pt modelId="{E8826AA8-A7EB-4E67-B4A7-B156527B441A}" type="pres">
      <dgm:prSet presAssocID="{6A63C27C-8C9D-46AA-B38B-CA00E02419FE}" presName="parentText" presStyleLbl="node1" presStyleIdx="0" presStyleCnt="2" custLinFactY="-12234" custLinFactNeighborX="-1101" custLinFactNeighborY="-100000">
        <dgm:presLayoutVars>
          <dgm:chMax val="0"/>
          <dgm:bulletEnabled val="1"/>
        </dgm:presLayoutVars>
      </dgm:prSet>
      <dgm:spPr/>
      <dgm:t>
        <a:bodyPr/>
        <a:lstStyle/>
        <a:p>
          <a:endParaRPr lang="en-US"/>
        </a:p>
      </dgm:t>
    </dgm:pt>
    <dgm:pt modelId="{B7E20ED5-044D-4300-8221-9CFD75E70A66}" type="pres">
      <dgm:prSet presAssocID="{CF01460B-7478-4E43-99EF-6FA28BBFB3E4}" presName="spacer" presStyleCnt="0"/>
      <dgm:spPr/>
    </dgm:pt>
    <dgm:pt modelId="{858F37F5-273F-4D3A-ADBC-B2920D05CA66}" type="pres">
      <dgm:prSet presAssocID="{EC75421A-B8A0-4EA6-8742-FC0F46B150E1}" presName="parentText" presStyleLbl="node1" presStyleIdx="1" presStyleCnt="2" custScaleY="88213" custLinFactY="9927" custLinFactNeighborX="1163" custLinFactNeighborY="100000">
        <dgm:presLayoutVars>
          <dgm:chMax val="0"/>
          <dgm:bulletEnabled val="1"/>
        </dgm:presLayoutVars>
      </dgm:prSet>
      <dgm:spPr/>
      <dgm:t>
        <a:bodyPr/>
        <a:lstStyle/>
        <a:p>
          <a:endParaRPr lang="en-US"/>
        </a:p>
      </dgm:t>
    </dgm:pt>
  </dgm:ptLst>
  <dgm:cxnLst>
    <dgm:cxn modelId="{7F69EE2B-54BA-4E12-88D5-AC363DFF697C}" srcId="{E663BB63-90E7-4B29-AE59-2BFB72B5B82B}" destId="{6A63C27C-8C9D-46AA-B38B-CA00E02419FE}" srcOrd="0" destOrd="0" parTransId="{3C6C6F7A-7379-407D-9846-E9F347AAB92E}" sibTransId="{CF01460B-7478-4E43-99EF-6FA28BBFB3E4}"/>
    <dgm:cxn modelId="{EE2331FF-F79E-4B22-81DD-51CC1C1A3EEA}" type="presOf" srcId="{6A63C27C-8C9D-46AA-B38B-CA00E02419FE}" destId="{E8826AA8-A7EB-4E67-B4A7-B156527B441A}" srcOrd="0" destOrd="0" presId="urn:microsoft.com/office/officeart/2005/8/layout/vList2"/>
    <dgm:cxn modelId="{3FF77611-E347-4B2F-8026-CD5DBD35DD6A}" type="presOf" srcId="{E663BB63-90E7-4B29-AE59-2BFB72B5B82B}" destId="{3477881F-E35F-4BC9-AE78-7B5FB731755A}" srcOrd="0" destOrd="0" presId="urn:microsoft.com/office/officeart/2005/8/layout/vList2"/>
    <dgm:cxn modelId="{675F74CF-58F0-4B0D-9901-81D8937309A7}" srcId="{E663BB63-90E7-4B29-AE59-2BFB72B5B82B}" destId="{EC75421A-B8A0-4EA6-8742-FC0F46B150E1}" srcOrd="1" destOrd="0" parTransId="{7C8E49CF-3190-44E2-94F8-1F7AAC39AEC3}" sibTransId="{C0BA96DF-4684-41B8-A148-572B34D3AB82}"/>
    <dgm:cxn modelId="{238C44AF-72F1-49D9-AFA1-99B04C2C9766}" type="presOf" srcId="{EC75421A-B8A0-4EA6-8742-FC0F46B150E1}" destId="{858F37F5-273F-4D3A-ADBC-B2920D05CA66}" srcOrd="0" destOrd="0" presId="urn:microsoft.com/office/officeart/2005/8/layout/vList2"/>
    <dgm:cxn modelId="{773B2572-C2D1-45B8-BF0B-70CA31F19E85}" type="presParOf" srcId="{3477881F-E35F-4BC9-AE78-7B5FB731755A}" destId="{E8826AA8-A7EB-4E67-B4A7-B156527B441A}" srcOrd="0" destOrd="0" presId="urn:microsoft.com/office/officeart/2005/8/layout/vList2"/>
    <dgm:cxn modelId="{D15EA34B-63D3-4322-89E7-BBB33AE71CAC}" type="presParOf" srcId="{3477881F-E35F-4BC9-AE78-7B5FB731755A}" destId="{B7E20ED5-044D-4300-8221-9CFD75E70A66}" srcOrd="1" destOrd="0" presId="urn:microsoft.com/office/officeart/2005/8/layout/vList2"/>
    <dgm:cxn modelId="{0DAA87CA-899E-4189-89F7-0892106F6CE6}" type="presParOf" srcId="{3477881F-E35F-4BC9-AE78-7B5FB731755A}" destId="{858F37F5-273F-4D3A-ADBC-B2920D05CA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5A171C-B77B-4A1F-AA72-8E6EDB29A65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9DED857E-333D-44F1-9109-B863C618174F}">
      <dgm:prSet/>
      <dgm:spPr>
        <a:solidFill>
          <a:srgbClr val="00B050"/>
        </a:solidFill>
      </dgm:spPr>
      <dgm:t>
        <a:bodyPr/>
        <a:lstStyle/>
        <a:p>
          <a:pPr rtl="0"/>
          <a:r>
            <a:rPr lang="en-US" dirty="0" smtClean="0"/>
            <a:t>Learn your children’s strengths and encourage them.</a:t>
          </a:r>
          <a:endParaRPr lang="en-US" dirty="0"/>
        </a:p>
      </dgm:t>
    </dgm:pt>
    <dgm:pt modelId="{DFDF68E0-F1AD-4CF8-863C-7A170759EAFC}" type="parTrans" cxnId="{88B4FC46-3010-4FEB-A21C-474946A3AF57}">
      <dgm:prSet/>
      <dgm:spPr/>
      <dgm:t>
        <a:bodyPr/>
        <a:lstStyle/>
        <a:p>
          <a:endParaRPr lang="en-US"/>
        </a:p>
      </dgm:t>
    </dgm:pt>
    <dgm:pt modelId="{E0FC7DFF-A39E-4E1A-BD50-4E48BD916B66}" type="sibTrans" cxnId="{88B4FC46-3010-4FEB-A21C-474946A3AF57}">
      <dgm:prSet/>
      <dgm:spPr/>
      <dgm:t>
        <a:bodyPr/>
        <a:lstStyle/>
        <a:p>
          <a:endParaRPr lang="en-US"/>
        </a:p>
      </dgm:t>
    </dgm:pt>
    <dgm:pt modelId="{B222FB84-251C-4995-882C-4A48E0E57F05}">
      <dgm:prSet custT="1"/>
      <dgm:spPr/>
      <dgm:t>
        <a:bodyPr/>
        <a:lstStyle/>
        <a:p>
          <a:pPr rtl="0"/>
          <a:r>
            <a:rPr lang="en-US" sz="4000" dirty="0" smtClean="0"/>
            <a:t>Make it fun!</a:t>
          </a:r>
          <a:endParaRPr lang="en-US" sz="4000" dirty="0"/>
        </a:p>
      </dgm:t>
    </dgm:pt>
    <dgm:pt modelId="{A6D146F6-5F59-40DB-9105-AE6594D78B03}" type="parTrans" cxnId="{92355940-5364-4FCA-98FC-D486CA9993B7}">
      <dgm:prSet/>
      <dgm:spPr/>
      <dgm:t>
        <a:bodyPr/>
        <a:lstStyle/>
        <a:p>
          <a:endParaRPr lang="en-US"/>
        </a:p>
      </dgm:t>
    </dgm:pt>
    <dgm:pt modelId="{07323923-639E-466C-88D3-B9785DAB17D0}" type="sibTrans" cxnId="{92355940-5364-4FCA-98FC-D486CA9993B7}">
      <dgm:prSet/>
      <dgm:spPr/>
      <dgm:t>
        <a:bodyPr/>
        <a:lstStyle/>
        <a:p>
          <a:endParaRPr lang="en-US"/>
        </a:p>
      </dgm:t>
    </dgm:pt>
    <dgm:pt modelId="{482F4277-D096-4494-A119-61CAAFD6B57C}">
      <dgm:prSet/>
      <dgm:spPr>
        <a:solidFill>
          <a:srgbClr val="0070C0"/>
        </a:solidFill>
      </dgm:spPr>
      <dgm:t>
        <a:bodyPr/>
        <a:lstStyle/>
        <a:p>
          <a:pPr rtl="0"/>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opens the door to witness in a winsome manner. </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601E6AA-F480-48A7-9719-74D345CDF924}" type="parTrans" cxnId="{2015B770-42FC-4C0C-ACB3-978A38157BE3}">
      <dgm:prSet/>
      <dgm:spPr/>
      <dgm:t>
        <a:bodyPr/>
        <a:lstStyle/>
        <a:p>
          <a:endParaRPr lang="en-US"/>
        </a:p>
      </dgm:t>
    </dgm:pt>
    <dgm:pt modelId="{EBCAEDB0-8A70-481D-BEC6-23967D96D9E7}" type="sibTrans" cxnId="{2015B770-42FC-4C0C-ACB3-978A38157BE3}">
      <dgm:prSet/>
      <dgm:spPr/>
      <dgm:t>
        <a:bodyPr/>
        <a:lstStyle/>
        <a:p>
          <a:endParaRPr lang="en-US"/>
        </a:p>
      </dgm:t>
    </dgm:pt>
    <dgm:pt modelId="{4A0D54A3-BC78-49A7-97EB-368E299D6C79}" type="pres">
      <dgm:prSet presAssocID="{215A171C-B77B-4A1F-AA72-8E6EDB29A654}" presName="linear" presStyleCnt="0">
        <dgm:presLayoutVars>
          <dgm:animLvl val="lvl"/>
          <dgm:resizeHandles val="exact"/>
        </dgm:presLayoutVars>
      </dgm:prSet>
      <dgm:spPr/>
      <dgm:t>
        <a:bodyPr/>
        <a:lstStyle/>
        <a:p>
          <a:endParaRPr lang="en-US"/>
        </a:p>
      </dgm:t>
    </dgm:pt>
    <dgm:pt modelId="{A4F0D700-CC00-4FBC-BF5A-525352B50D3B}" type="pres">
      <dgm:prSet presAssocID="{9DED857E-333D-44F1-9109-B863C618174F}" presName="parentText" presStyleLbl="node1" presStyleIdx="0" presStyleCnt="3">
        <dgm:presLayoutVars>
          <dgm:chMax val="0"/>
          <dgm:bulletEnabled val="1"/>
        </dgm:presLayoutVars>
      </dgm:prSet>
      <dgm:spPr/>
      <dgm:t>
        <a:bodyPr/>
        <a:lstStyle/>
        <a:p>
          <a:endParaRPr lang="en-US"/>
        </a:p>
      </dgm:t>
    </dgm:pt>
    <dgm:pt modelId="{A45E360A-0A67-4777-909C-6F4AEB9CCEC7}" type="pres">
      <dgm:prSet presAssocID="{E0FC7DFF-A39E-4E1A-BD50-4E48BD916B66}" presName="spacer" presStyleCnt="0"/>
      <dgm:spPr/>
    </dgm:pt>
    <dgm:pt modelId="{02C5A7FC-9860-4D9F-AA8F-347F4E9EDB0D}" type="pres">
      <dgm:prSet presAssocID="{B222FB84-251C-4995-882C-4A48E0E57F05}" presName="parentText" presStyleLbl="node1" presStyleIdx="1" presStyleCnt="3">
        <dgm:presLayoutVars>
          <dgm:chMax val="0"/>
          <dgm:bulletEnabled val="1"/>
        </dgm:presLayoutVars>
      </dgm:prSet>
      <dgm:spPr/>
      <dgm:t>
        <a:bodyPr/>
        <a:lstStyle/>
        <a:p>
          <a:endParaRPr lang="en-US"/>
        </a:p>
      </dgm:t>
    </dgm:pt>
    <dgm:pt modelId="{89901509-FF18-4FD6-8A28-991CE7936BEA}" type="pres">
      <dgm:prSet presAssocID="{07323923-639E-466C-88D3-B9785DAB17D0}" presName="spacer" presStyleCnt="0"/>
      <dgm:spPr/>
    </dgm:pt>
    <dgm:pt modelId="{0F8265C8-BB0D-4D82-B43B-23C9E775C4AD}" type="pres">
      <dgm:prSet presAssocID="{482F4277-D096-4494-A119-61CAAFD6B57C}" presName="parentText" presStyleLbl="node1" presStyleIdx="2" presStyleCnt="3">
        <dgm:presLayoutVars>
          <dgm:chMax val="0"/>
          <dgm:bulletEnabled val="1"/>
        </dgm:presLayoutVars>
      </dgm:prSet>
      <dgm:spPr/>
      <dgm:t>
        <a:bodyPr/>
        <a:lstStyle/>
        <a:p>
          <a:endParaRPr lang="en-US"/>
        </a:p>
      </dgm:t>
    </dgm:pt>
  </dgm:ptLst>
  <dgm:cxnLst>
    <dgm:cxn modelId="{3882668F-3836-4C73-82EF-0A3BAD181F4C}" type="presOf" srcId="{B222FB84-251C-4995-882C-4A48E0E57F05}" destId="{02C5A7FC-9860-4D9F-AA8F-347F4E9EDB0D}" srcOrd="0" destOrd="0" presId="urn:microsoft.com/office/officeart/2005/8/layout/vList2"/>
    <dgm:cxn modelId="{1D842F2B-A3C8-441E-9A42-575E52A4BD62}" type="presOf" srcId="{9DED857E-333D-44F1-9109-B863C618174F}" destId="{A4F0D700-CC00-4FBC-BF5A-525352B50D3B}" srcOrd="0" destOrd="0" presId="urn:microsoft.com/office/officeart/2005/8/layout/vList2"/>
    <dgm:cxn modelId="{92355940-5364-4FCA-98FC-D486CA9993B7}" srcId="{215A171C-B77B-4A1F-AA72-8E6EDB29A654}" destId="{B222FB84-251C-4995-882C-4A48E0E57F05}" srcOrd="1" destOrd="0" parTransId="{A6D146F6-5F59-40DB-9105-AE6594D78B03}" sibTransId="{07323923-639E-466C-88D3-B9785DAB17D0}"/>
    <dgm:cxn modelId="{9DF85FBF-E056-471A-8397-1B15ACD53392}" type="presOf" srcId="{215A171C-B77B-4A1F-AA72-8E6EDB29A654}" destId="{4A0D54A3-BC78-49A7-97EB-368E299D6C79}" srcOrd="0" destOrd="0" presId="urn:microsoft.com/office/officeart/2005/8/layout/vList2"/>
    <dgm:cxn modelId="{2015B770-42FC-4C0C-ACB3-978A38157BE3}" srcId="{215A171C-B77B-4A1F-AA72-8E6EDB29A654}" destId="{482F4277-D096-4494-A119-61CAAFD6B57C}" srcOrd="2" destOrd="0" parTransId="{3601E6AA-F480-48A7-9719-74D345CDF924}" sibTransId="{EBCAEDB0-8A70-481D-BEC6-23967D96D9E7}"/>
    <dgm:cxn modelId="{59C25A4C-060D-4009-93C0-B1AF0EFA8A5A}" type="presOf" srcId="{482F4277-D096-4494-A119-61CAAFD6B57C}" destId="{0F8265C8-BB0D-4D82-B43B-23C9E775C4AD}" srcOrd="0" destOrd="0" presId="urn:microsoft.com/office/officeart/2005/8/layout/vList2"/>
    <dgm:cxn modelId="{88B4FC46-3010-4FEB-A21C-474946A3AF57}" srcId="{215A171C-B77B-4A1F-AA72-8E6EDB29A654}" destId="{9DED857E-333D-44F1-9109-B863C618174F}" srcOrd="0" destOrd="0" parTransId="{DFDF68E0-F1AD-4CF8-863C-7A170759EAFC}" sibTransId="{E0FC7DFF-A39E-4E1A-BD50-4E48BD916B66}"/>
    <dgm:cxn modelId="{52DE67C4-B3DB-4F88-8F0E-F398C4168ECA}" type="presParOf" srcId="{4A0D54A3-BC78-49A7-97EB-368E299D6C79}" destId="{A4F0D700-CC00-4FBC-BF5A-525352B50D3B}" srcOrd="0" destOrd="0" presId="urn:microsoft.com/office/officeart/2005/8/layout/vList2"/>
    <dgm:cxn modelId="{8BB203C2-68F2-4FC6-B6A4-A27318336C5A}" type="presParOf" srcId="{4A0D54A3-BC78-49A7-97EB-368E299D6C79}" destId="{A45E360A-0A67-4777-909C-6F4AEB9CCEC7}" srcOrd="1" destOrd="0" presId="urn:microsoft.com/office/officeart/2005/8/layout/vList2"/>
    <dgm:cxn modelId="{F2C26347-FEF5-41C2-834F-60A77B8AA702}" type="presParOf" srcId="{4A0D54A3-BC78-49A7-97EB-368E299D6C79}" destId="{02C5A7FC-9860-4D9F-AA8F-347F4E9EDB0D}" srcOrd="2" destOrd="0" presId="urn:microsoft.com/office/officeart/2005/8/layout/vList2"/>
    <dgm:cxn modelId="{E7A81B0C-7A47-4108-885A-3756A7EEA2D8}" type="presParOf" srcId="{4A0D54A3-BC78-49A7-97EB-368E299D6C79}" destId="{89901509-FF18-4FD6-8A28-991CE7936BEA}" srcOrd="3" destOrd="0" presId="urn:microsoft.com/office/officeart/2005/8/layout/vList2"/>
    <dgm:cxn modelId="{19430C8D-0479-489D-B6A5-31B8B1E36D47}" type="presParOf" srcId="{4A0D54A3-BC78-49A7-97EB-368E299D6C79}" destId="{0F8265C8-BB0D-4D82-B43B-23C9E775C4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AF7F07-C192-420D-926B-885F0C36C5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D42663-A11D-4E31-B508-3B806E0B3DF4}">
      <dgm:prSet/>
      <dgm:spPr>
        <a:solidFill>
          <a:srgbClr val="00B0F0"/>
        </a:solidFill>
      </dgm:spPr>
      <dgm:t>
        <a:bodyPr/>
        <a:lstStyle/>
        <a:p>
          <a:pPr rtl="0">
            <a:lnSpc>
              <a:spcPct val="80000"/>
            </a:lnSpc>
            <a:spcAft>
              <a:spcPts val="0"/>
            </a:spcAft>
          </a:pPr>
          <a:r>
            <a:rPr lang="en-US" dirty="0" smtClean="0">
              <a:effectLst>
                <a:glow rad="101600">
                  <a:schemeClr val="accent4">
                    <a:satMod val="175000"/>
                    <a:alpha val="40000"/>
                  </a:schemeClr>
                </a:glow>
                <a:outerShdw blurRad="50800" dist="38100" dir="13500000" algn="br" rotWithShape="0">
                  <a:prstClr val="black">
                    <a:alpha val="40000"/>
                  </a:prstClr>
                </a:outerShdw>
              </a:effectLst>
            </a:rPr>
            <a:t>Teach children that success is in sharing, not winning.</a:t>
          </a:r>
          <a:endParaRPr lang="en-US" dirty="0">
            <a:effectLst>
              <a:glow rad="101600">
                <a:schemeClr val="accent4">
                  <a:satMod val="175000"/>
                  <a:alpha val="40000"/>
                </a:schemeClr>
              </a:glow>
              <a:outerShdw blurRad="50800" dist="38100" dir="13500000" algn="br" rotWithShape="0">
                <a:prstClr val="black">
                  <a:alpha val="40000"/>
                </a:prstClr>
              </a:outerShdw>
            </a:effectLst>
          </a:endParaRPr>
        </a:p>
      </dgm:t>
    </dgm:pt>
    <dgm:pt modelId="{4636DF2F-F82F-49D9-AD97-F59BBDE062B0}" type="parTrans" cxnId="{B93BAF1D-61F9-4796-AF4D-09E9C2F7483B}">
      <dgm:prSet/>
      <dgm:spPr/>
      <dgm:t>
        <a:bodyPr/>
        <a:lstStyle/>
        <a:p>
          <a:endParaRPr lang="en-US"/>
        </a:p>
      </dgm:t>
    </dgm:pt>
    <dgm:pt modelId="{5A43B006-56E9-467C-A987-90D4922CB155}" type="sibTrans" cxnId="{B93BAF1D-61F9-4796-AF4D-09E9C2F7483B}">
      <dgm:prSet/>
      <dgm:spPr/>
      <dgm:t>
        <a:bodyPr/>
        <a:lstStyle/>
        <a:p>
          <a:endParaRPr lang="en-US"/>
        </a:p>
      </dgm:t>
    </dgm:pt>
    <dgm:pt modelId="{5965B120-87E9-485C-99C1-7599B7E5A0DD}" type="pres">
      <dgm:prSet presAssocID="{7CAF7F07-C192-420D-926B-885F0C36C501}" presName="linear" presStyleCnt="0">
        <dgm:presLayoutVars>
          <dgm:animLvl val="lvl"/>
          <dgm:resizeHandles val="exact"/>
        </dgm:presLayoutVars>
      </dgm:prSet>
      <dgm:spPr/>
      <dgm:t>
        <a:bodyPr/>
        <a:lstStyle/>
        <a:p>
          <a:endParaRPr lang="en-US"/>
        </a:p>
      </dgm:t>
    </dgm:pt>
    <dgm:pt modelId="{8BDAB235-D55E-4194-B5C9-A6D22A4F6C1B}" type="pres">
      <dgm:prSet presAssocID="{51D42663-A11D-4E31-B508-3B806E0B3DF4}" presName="parentText" presStyleLbl="node1" presStyleIdx="0" presStyleCnt="1" custLinFactNeighborX="-1205" custLinFactNeighborY="-23420">
        <dgm:presLayoutVars>
          <dgm:chMax val="0"/>
          <dgm:bulletEnabled val="1"/>
        </dgm:presLayoutVars>
      </dgm:prSet>
      <dgm:spPr/>
      <dgm:t>
        <a:bodyPr/>
        <a:lstStyle/>
        <a:p>
          <a:endParaRPr lang="en-US"/>
        </a:p>
      </dgm:t>
    </dgm:pt>
  </dgm:ptLst>
  <dgm:cxnLst>
    <dgm:cxn modelId="{B93BAF1D-61F9-4796-AF4D-09E9C2F7483B}" srcId="{7CAF7F07-C192-420D-926B-885F0C36C501}" destId="{51D42663-A11D-4E31-B508-3B806E0B3DF4}" srcOrd="0" destOrd="0" parTransId="{4636DF2F-F82F-49D9-AD97-F59BBDE062B0}" sibTransId="{5A43B006-56E9-467C-A987-90D4922CB155}"/>
    <dgm:cxn modelId="{8A3E5939-88B2-4E33-9669-77F719151E61}" type="presOf" srcId="{7CAF7F07-C192-420D-926B-885F0C36C501}" destId="{5965B120-87E9-485C-99C1-7599B7E5A0DD}" srcOrd="0" destOrd="0" presId="urn:microsoft.com/office/officeart/2005/8/layout/vList2"/>
    <dgm:cxn modelId="{C849EC2C-89A4-492F-8090-B0D7E9E4C409}" type="presOf" srcId="{51D42663-A11D-4E31-B508-3B806E0B3DF4}" destId="{8BDAB235-D55E-4194-B5C9-A6D22A4F6C1B}" srcOrd="0" destOrd="0" presId="urn:microsoft.com/office/officeart/2005/8/layout/vList2"/>
    <dgm:cxn modelId="{DE11E1EB-F3F3-4D35-84D4-C4B4825F826A}" type="presParOf" srcId="{5965B120-87E9-485C-99C1-7599B7E5A0DD}" destId="{8BDAB235-D55E-4194-B5C9-A6D22A4F6C1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E64B11-2589-498E-80EC-D0D38F5896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27BD8-F73B-45B9-971F-AEC65D56D40F}">
      <dgm:prSet custT="1"/>
      <dgm:spPr>
        <a:solidFill>
          <a:srgbClr val="FF0000"/>
        </a:solidFill>
      </dgm:spPr>
      <dgm:t>
        <a:bodyPr/>
        <a:lstStyle/>
        <a:p>
          <a:pPr rtl="0"/>
          <a:r>
            <a:rPr lang="en-US" sz="4000" dirty="0" smtClean="0"/>
            <a:t>If we can help them discover that knowing Jesus is the most important thing in the world, they’ll soon conclude that the most important thing they can do is to tell others.</a:t>
          </a:r>
          <a:endParaRPr lang="en-US" sz="4000" dirty="0"/>
        </a:p>
      </dgm:t>
    </dgm:pt>
    <dgm:pt modelId="{BC5A0C31-EB9E-4B32-84A1-A78468F4FC7E}" type="parTrans" cxnId="{D89BB6E7-7C00-4DF1-89A3-0631F6431791}">
      <dgm:prSet/>
      <dgm:spPr/>
      <dgm:t>
        <a:bodyPr/>
        <a:lstStyle/>
        <a:p>
          <a:endParaRPr lang="en-US"/>
        </a:p>
      </dgm:t>
    </dgm:pt>
    <dgm:pt modelId="{1B5272F5-B103-48ED-AAC0-AD466FFF40CC}" type="sibTrans" cxnId="{D89BB6E7-7C00-4DF1-89A3-0631F6431791}">
      <dgm:prSet/>
      <dgm:spPr/>
      <dgm:t>
        <a:bodyPr/>
        <a:lstStyle/>
        <a:p>
          <a:endParaRPr lang="en-US"/>
        </a:p>
      </dgm:t>
    </dgm:pt>
    <dgm:pt modelId="{F00215F0-1806-4850-8281-963787F5B4F2}" type="pres">
      <dgm:prSet presAssocID="{66E64B11-2589-498E-80EC-D0D38F5896BC}" presName="linear" presStyleCnt="0">
        <dgm:presLayoutVars>
          <dgm:animLvl val="lvl"/>
          <dgm:resizeHandles val="exact"/>
        </dgm:presLayoutVars>
      </dgm:prSet>
      <dgm:spPr/>
      <dgm:t>
        <a:bodyPr/>
        <a:lstStyle/>
        <a:p>
          <a:endParaRPr lang="en-US"/>
        </a:p>
      </dgm:t>
    </dgm:pt>
    <dgm:pt modelId="{8BFAB438-957C-42D7-B0EA-2C3FC508BA28}" type="pres">
      <dgm:prSet presAssocID="{2F427BD8-F73B-45B9-971F-AEC65D56D40F}" presName="parentText" presStyleLbl="node1" presStyleIdx="0" presStyleCnt="1" custScaleY="104542">
        <dgm:presLayoutVars>
          <dgm:chMax val="0"/>
          <dgm:bulletEnabled val="1"/>
        </dgm:presLayoutVars>
      </dgm:prSet>
      <dgm:spPr/>
      <dgm:t>
        <a:bodyPr/>
        <a:lstStyle/>
        <a:p>
          <a:endParaRPr lang="en-US"/>
        </a:p>
      </dgm:t>
    </dgm:pt>
  </dgm:ptLst>
  <dgm:cxnLst>
    <dgm:cxn modelId="{9EA52FDC-0765-4132-AF8D-554192C8BA05}" type="presOf" srcId="{66E64B11-2589-498E-80EC-D0D38F5896BC}" destId="{F00215F0-1806-4850-8281-963787F5B4F2}" srcOrd="0" destOrd="0" presId="urn:microsoft.com/office/officeart/2005/8/layout/vList2"/>
    <dgm:cxn modelId="{D89BB6E7-7C00-4DF1-89A3-0631F6431791}" srcId="{66E64B11-2589-498E-80EC-D0D38F5896BC}" destId="{2F427BD8-F73B-45B9-971F-AEC65D56D40F}" srcOrd="0" destOrd="0" parTransId="{BC5A0C31-EB9E-4B32-84A1-A78468F4FC7E}" sibTransId="{1B5272F5-B103-48ED-AAC0-AD466FFF40CC}"/>
    <dgm:cxn modelId="{9887B06C-96A4-4D6D-8C14-DEA94964069C}" type="presOf" srcId="{2F427BD8-F73B-45B9-971F-AEC65D56D40F}" destId="{8BFAB438-957C-42D7-B0EA-2C3FC508BA28}" srcOrd="0" destOrd="0" presId="urn:microsoft.com/office/officeart/2005/8/layout/vList2"/>
    <dgm:cxn modelId="{3062D65B-85CD-43F9-85B4-EE747582CF1F}" type="presParOf" srcId="{F00215F0-1806-4850-8281-963787F5B4F2}" destId="{8BFAB438-957C-42D7-B0EA-2C3FC508BA2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7805F-2011-4B83-992B-65CC4368D9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C5CB6-3381-4263-8CF3-6FF76FC6B48A}">
      <dgm:prSet custT="1"/>
      <dgm:spPr/>
      <dgm:t>
        <a:bodyPr/>
        <a:lstStyle/>
        <a:p>
          <a:pPr rtl="0">
            <a:lnSpc>
              <a:spcPct val="80000"/>
            </a:lnSpc>
          </a:pPr>
          <a:r>
            <a:rPr lang="en-US" sz="3200" dirty="0" smtClean="0">
              <a:solidFill>
                <a:schemeClr val="tx1"/>
              </a:solidFill>
            </a:rPr>
            <a:t>     </a:t>
          </a:r>
          <a:r>
            <a:rPr lang="en-US" sz="3600" dirty="0" smtClean="0">
              <a:solidFill>
                <a:schemeClr val="tx1"/>
              </a:solidFill>
            </a:rPr>
            <a:t> </a:t>
          </a:r>
          <a:r>
            <a:rPr lang="en-US" sz="3600" b="1" dirty="0" smtClean="0">
              <a:solidFill>
                <a:schemeClr val="tx1"/>
              </a:solidFill>
            </a:rPr>
            <a:t>Deuteronomy 6:4-7 </a:t>
          </a:r>
        </a:p>
        <a:p>
          <a:pPr rtl="0">
            <a:lnSpc>
              <a:spcPct val="80000"/>
            </a:lnSpc>
          </a:pPr>
          <a:r>
            <a:rPr lang="en-US" sz="3200" dirty="0" smtClean="0">
              <a:solidFill>
                <a:schemeClr val="tx1"/>
              </a:solidFill>
            </a:rPr>
            <a:t>Hear, O Israel: The Lord our God, the Lord is One! You shall love the Lord your God with all your heart, with all your soul, and with all your strength. We are to teach our children this as well. Part of that training includes talking about the things of God when you sit in your house, when you walk by the way, when you lie down, and when you rise up (verse 7).</a:t>
          </a:r>
          <a:endParaRPr lang="en-US" sz="3200" dirty="0">
            <a:solidFill>
              <a:schemeClr val="tx1"/>
            </a:solidFill>
          </a:endParaRPr>
        </a:p>
      </dgm:t>
    </dgm:pt>
    <dgm:pt modelId="{35D02EB2-6DE7-455B-B7C6-965EEA46A1A6}" type="parTrans" cxnId="{E8BCBDC0-8D10-4D84-96D5-43937D8063E7}">
      <dgm:prSet/>
      <dgm:spPr/>
      <dgm:t>
        <a:bodyPr/>
        <a:lstStyle/>
        <a:p>
          <a:endParaRPr lang="en-US"/>
        </a:p>
      </dgm:t>
    </dgm:pt>
    <dgm:pt modelId="{4969C534-353A-46A3-9CC2-EB841F1873E7}" type="sibTrans" cxnId="{E8BCBDC0-8D10-4D84-96D5-43937D8063E7}">
      <dgm:prSet/>
      <dgm:spPr/>
      <dgm:t>
        <a:bodyPr/>
        <a:lstStyle/>
        <a:p>
          <a:endParaRPr lang="en-US"/>
        </a:p>
      </dgm:t>
    </dgm:pt>
    <dgm:pt modelId="{0BC79757-65CC-4B1E-BF72-5FCC82B0107C}" type="pres">
      <dgm:prSet presAssocID="{6127805F-2011-4B83-992B-65CC4368D94E}" presName="linear" presStyleCnt="0">
        <dgm:presLayoutVars>
          <dgm:animLvl val="lvl"/>
          <dgm:resizeHandles val="exact"/>
        </dgm:presLayoutVars>
      </dgm:prSet>
      <dgm:spPr/>
      <dgm:t>
        <a:bodyPr/>
        <a:lstStyle/>
        <a:p>
          <a:endParaRPr lang="en-US"/>
        </a:p>
      </dgm:t>
    </dgm:pt>
    <dgm:pt modelId="{300466CF-27FD-4D7D-9BB0-06B2524BFBB4}" type="pres">
      <dgm:prSet presAssocID="{581C5CB6-3381-4263-8CF3-6FF76FC6B48A}" presName="parentText" presStyleLbl="node1" presStyleIdx="0" presStyleCnt="1" custScaleY="1434221" custLinFactNeighborY="17451">
        <dgm:presLayoutVars>
          <dgm:chMax val="0"/>
          <dgm:bulletEnabled val="1"/>
        </dgm:presLayoutVars>
      </dgm:prSet>
      <dgm:spPr/>
      <dgm:t>
        <a:bodyPr/>
        <a:lstStyle/>
        <a:p>
          <a:endParaRPr lang="en-US"/>
        </a:p>
      </dgm:t>
    </dgm:pt>
  </dgm:ptLst>
  <dgm:cxnLst>
    <dgm:cxn modelId="{E8BCBDC0-8D10-4D84-96D5-43937D8063E7}" srcId="{6127805F-2011-4B83-992B-65CC4368D94E}" destId="{581C5CB6-3381-4263-8CF3-6FF76FC6B48A}" srcOrd="0" destOrd="0" parTransId="{35D02EB2-6DE7-455B-B7C6-965EEA46A1A6}" sibTransId="{4969C534-353A-46A3-9CC2-EB841F1873E7}"/>
    <dgm:cxn modelId="{0FA667DA-9F71-4361-97FC-E1DBCBFDD268}" type="presOf" srcId="{581C5CB6-3381-4263-8CF3-6FF76FC6B48A}" destId="{300466CF-27FD-4D7D-9BB0-06B2524BFBB4}" srcOrd="0" destOrd="0" presId="urn:microsoft.com/office/officeart/2005/8/layout/vList2"/>
    <dgm:cxn modelId="{54D15564-9600-40BE-A35D-1B508D51FE3F}" type="presOf" srcId="{6127805F-2011-4B83-992B-65CC4368D94E}" destId="{0BC79757-65CC-4B1E-BF72-5FCC82B0107C}" srcOrd="0" destOrd="0" presId="urn:microsoft.com/office/officeart/2005/8/layout/vList2"/>
    <dgm:cxn modelId="{44704DF6-68A3-46BB-A5A1-6C5A650D1091}" type="presParOf" srcId="{0BC79757-65CC-4B1E-BF72-5FCC82B0107C}" destId="{300466CF-27FD-4D7D-9BB0-06B2524BFB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4BBD7-EBFA-4EB7-812E-900ED5628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3A0745-5D8B-4CE0-94C0-7CC28BB9CF34}">
      <dgm:prSet/>
      <dgm:spPr>
        <a:solidFill>
          <a:srgbClr val="00B0F0"/>
        </a:solidFill>
      </dgm:spPr>
      <dgm:t>
        <a:bodyPr/>
        <a:lstStyle/>
        <a:p>
          <a:pPr rtl="0"/>
          <a:r>
            <a:rPr lang="en-US" dirty="0" smtClean="0"/>
            <a:t>Our love for God should be obvious, written on the door frames of our houses and tied symbolically to our bodies! In other words, our faith should be a very public matter. </a:t>
          </a:r>
          <a:endParaRPr lang="en-US" dirty="0"/>
        </a:p>
      </dgm:t>
    </dgm:pt>
    <dgm:pt modelId="{165D02C2-1E2F-4F76-9223-26E5A96E5A70}" type="parTrans" cxnId="{0CB9FA88-2F91-4F12-9A77-151B1160050C}">
      <dgm:prSet/>
      <dgm:spPr/>
      <dgm:t>
        <a:bodyPr/>
        <a:lstStyle/>
        <a:p>
          <a:endParaRPr lang="en-US"/>
        </a:p>
      </dgm:t>
    </dgm:pt>
    <dgm:pt modelId="{B9B7895B-0244-4441-8CE1-481ABCD3810E}" type="sibTrans" cxnId="{0CB9FA88-2F91-4F12-9A77-151B1160050C}">
      <dgm:prSet/>
      <dgm:spPr/>
      <dgm:t>
        <a:bodyPr/>
        <a:lstStyle/>
        <a:p>
          <a:endParaRPr lang="en-US"/>
        </a:p>
      </dgm:t>
    </dgm:pt>
    <dgm:pt modelId="{3CBF67C9-4C8E-47B1-88D7-BCFD1206FE77}" type="pres">
      <dgm:prSet presAssocID="{1104BBD7-EBFA-4EB7-812E-900ED56287A3}" presName="linear" presStyleCnt="0">
        <dgm:presLayoutVars>
          <dgm:animLvl val="lvl"/>
          <dgm:resizeHandles val="exact"/>
        </dgm:presLayoutVars>
      </dgm:prSet>
      <dgm:spPr/>
      <dgm:t>
        <a:bodyPr/>
        <a:lstStyle/>
        <a:p>
          <a:endParaRPr lang="en-US"/>
        </a:p>
      </dgm:t>
    </dgm:pt>
    <dgm:pt modelId="{C0E5C3D8-300F-4555-86D3-AEAD249B0745}" type="pres">
      <dgm:prSet presAssocID="{203A0745-5D8B-4CE0-94C0-7CC28BB9CF34}" presName="parentText" presStyleLbl="node1" presStyleIdx="0" presStyleCnt="1" custLinFactNeighborY="-14611">
        <dgm:presLayoutVars>
          <dgm:chMax val="0"/>
          <dgm:bulletEnabled val="1"/>
        </dgm:presLayoutVars>
      </dgm:prSet>
      <dgm:spPr/>
      <dgm:t>
        <a:bodyPr/>
        <a:lstStyle/>
        <a:p>
          <a:endParaRPr lang="en-US"/>
        </a:p>
      </dgm:t>
    </dgm:pt>
  </dgm:ptLst>
  <dgm:cxnLst>
    <dgm:cxn modelId="{0CB9FA88-2F91-4F12-9A77-151B1160050C}" srcId="{1104BBD7-EBFA-4EB7-812E-900ED56287A3}" destId="{203A0745-5D8B-4CE0-94C0-7CC28BB9CF34}" srcOrd="0" destOrd="0" parTransId="{165D02C2-1E2F-4F76-9223-26E5A96E5A70}" sibTransId="{B9B7895B-0244-4441-8CE1-481ABCD3810E}"/>
    <dgm:cxn modelId="{CD9E87C6-F5EB-4299-BFE1-123D21F010B6}" type="presOf" srcId="{1104BBD7-EBFA-4EB7-812E-900ED56287A3}" destId="{3CBF67C9-4C8E-47B1-88D7-BCFD1206FE77}" srcOrd="0" destOrd="0" presId="urn:microsoft.com/office/officeart/2005/8/layout/vList2"/>
    <dgm:cxn modelId="{41FB1617-F2B8-424D-A407-9AC9B61B0A7C}" type="presOf" srcId="{203A0745-5D8B-4CE0-94C0-7CC28BB9CF34}" destId="{C0E5C3D8-300F-4555-86D3-AEAD249B0745}" srcOrd="0" destOrd="0" presId="urn:microsoft.com/office/officeart/2005/8/layout/vList2"/>
    <dgm:cxn modelId="{8BD7B32A-A52B-46F2-8D24-2AA3916DB7F4}" type="presParOf" srcId="{3CBF67C9-4C8E-47B1-88D7-BCFD1206FE77}" destId="{C0E5C3D8-300F-4555-86D3-AEAD249B07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214BAF-5AB6-4950-A257-E13754FE07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0557B9-25ED-4366-89DC-1E5C72A95E95}">
      <dgm:prSet/>
      <dgm:spPr>
        <a:solidFill>
          <a:srgbClr val="FFC000"/>
        </a:solidFill>
      </dgm:spPr>
      <dgm:t>
        <a:bodyPr/>
        <a:lstStyle/>
        <a:p>
          <a:pPr rtl="0"/>
          <a:r>
            <a:rPr lang="en-US" dirty="0" smtClean="0">
              <a:solidFill>
                <a:srgbClr val="000000"/>
              </a:solidFill>
              <a:effectLst>
                <a:outerShdw blurRad="50800" dist="38100" dir="13500000" algn="br" rotWithShape="0">
                  <a:prstClr val="black">
                    <a:alpha val="40000"/>
                  </a:prstClr>
                </a:outerShdw>
              </a:effectLst>
            </a:rPr>
            <a:t>The reason most of us don’t talk to lost people about Jesus is that we don’t talk with saved people about Him! </a:t>
          </a:r>
          <a:endParaRPr lang="en-US" dirty="0">
            <a:solidFill>
              <a:srgbClr val="000000"/>
            </a:solidFill>
            <a:effectLst>
              <a:outerShdw blurRad="50800" dist="38100" dir="13500000" algn="br" rotWithShape="0">
                <a:prstClr val="black">
                  <a:alpha val="40000"/>
                </a:prstClr>
              </a:outerShdw>
            </a:effectLst>
          </a:endParaRPr>
        </a:p>
      </dgm:t>
    </dgm:pt>
    <dgm:pt modelId="{68D871FB-5573-4EB7-94B8-C7BB4F5F0C1D}" type="parTrans" cxnId="{B69058C2-4A5A-4AA1-BECE-A88B87790D6F}">
      <dgm:prSet/>
      <dgm:spPr/>
      <dgm:t>
        <a:bodyPr/>
        <a:lstStyle/>
        <a:p>
          <a:endParaRPr lang="en-US"/>
        </a:p>
      </dgm:t>
    </dgm:pt>
    <dgm:pt modelId="{ECCB0439-D02E-425B-871F-DB2D6ACF8708}" type="sibTrans" cxnId="{B69058C2-4A5A-4AA1-BECE-A88B87790D6F}">
      <dgm:prSet/>
      <dgm:spPr/>
      <dgm:t>
        <a:bodyPr/>
        <a:lstStyle/>
        <a:p>
          <a:endParaRPr lang="en-US"/>
        </a:p>
      </dgm:t>
    </dgm:pt>
    <dgm:pt modelId="{71992F18-B99E-4874-B229-BEB8AAADCC79}" type="pres">
      <dgm:prSet presAssocID="{CE214BAF-5AB6-4950-A257-E13754FE07BB}" presName="linear" presStyleCnt="0">
        <dgm:presLayoutVars>
          <dgm:animLvl val="lvl"/>
          <dgm:resizeHandles val="exact"/>
        </dgm:presLayoutVars>
      </dgm:prSet>
      <dgm:spPr/>
      <dgm:t>
        <a:bodyPr/>
        <a:lstStyle/>
        <a:p>
          <a:endParaRPr lang="en-US"/>
        </a:p>
      </dgm:t>
    </dgm:pt>
    <dgm:pt modelId="{CA54989A-A718-4276-86D7-878A7DD37D5F}" type="pres">
      <dgm:prSet presAssocID="{9F0557B9-25ED-4366-89DC-1E5C72A95E95}" presName="parentText" presStyleLbl="node1" presStyleIdx="0" presStyleCnt="1">
        <dgm:presLayoutVars>
          <dgm:chMax val="0"/>
          <dgm:bulletEnabled val="1"/>
        </dgm:presLayoutVars>
      </dgm:prSet>
      <dgm:spPr/>
      <dgm:t>
        <a:bodyPr/>
        <a:lstStyle/>
        <a:p>
          <a:endParaRPr lang="en-US"/>
        </a:p>
      </dgm:t>
    </dgm:pt>
  </dgm:ptLst>
  <dgm:cxnLst>
    <dgm:cxn modelId="{B69058C2-4A5A-4AA1-BECE-A88B87790D6F}" srcId="{CE214BAF-5AB6-4950-A257-E13754FE07BB}" destId="{9F0557B9-25ED-4366-89DC-1E5C72A95E95}" srcOrd="0" destOrd="0" parTransId="{68D871FB-5573-4EB7-94B8-C7BB4F5F0C1D}" sibTransId="{ECCB0439-D02E-425B-871F-DB2D6ACF8708}"/>
    <dgm:cxn modelId="{B93A9B06-FA75-4664-BCEC-C3E9297DC38A}" type="presOf" srcId="{CE214BAF-5AB6-4950-A257-E13754FE07BB}" destId="{71992F18-B99E-4874-B229-BEB8AAADCC79}" srcOrd="0" destOrd="0" presId="urn:microsoft.com/office/officeart/2005/8/layout/vList2"/>
    <dgm:cxn modelId="{8F57756C-8207-40B1-A769-DC472B79548B}" type="presOf" srcId="{9F0557B9-25ED-4366-89DC-1E5C72A95E95}" destId="{CA54989A-A718-4276-86D7-878A7DD37D5F}" srcOrd="0" destOrd="0" presId="urn:microsoft.com/office/officeart/2005/8/layout/vList2"/>
    <dgm:cxn modelId="{D1D77DB1-926C-473A-855F-EC064CAC306F}" type="presParOf" srcId="{71992F18-B99E-4874-B229-BEB8AAADCC79}" destId="{CA54989A-A718-4276-86D7-878A7DD37D5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C26F3A-E014-4560-A0CE-9BB980FBB2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1209EB-0454-4E51-894A-B932647D09F7}">
      <dgm:prSet custT="1"/>
      <dgm:spPr>
        <a:solidFill>
          <a:srgbClr val="FF0000"/>
        </a:solidFill>
      </dgm:spPr>
      <dgm:t>
        <a:bodyPr/>
        <a:lstStyle/>
        <a:p>
          <a:pPr rtl="0"/>
          <a:r>
            <a:rPr lang="en-US" sz="4800" b="1" dirty="0" smtClean="0">
              <a:effectLst>
                <a:outerShdw blurRad="50800" dist="38100" dir="13500000" algn="br" rotWithShape="0">
                  <a:prstClr val="black">
                    <a:alpha val="40000"/>
                  </a:prstClr>
                </a:outerShdw>
              </a:effectLst>
            </a:rPr>
            <a:t>When speaking of Jesus begins to pervade our lives, teaching our children to proclaim Him will not be so difficult. </a:t>
          </a:r>
          <a:endParaRPr lang="en-US" sz="4800" b="1" dirty="0">
            <a:effectLst>
              <a:outerShdw blurRad="50800" dist="38100" dir="13500000" algn="br" rotWithShape="0">
                <a:prstClr val="black">
                  <a:alpha val="40000"/>
                </a:prstClr>
              </a:outerShdw>
            </a:effectLst>
          </a:endParaRPr>
        </a:p>
      </dgm:t>
    </dgm:pt>
    <dgm:pt modelId="{D82DC054-016F-4140-8554-D1B7464E9FEF}" type="parTrans" cxnId="{974CF7A6-08A3-42DB-9C5F-C1B42CCC2EC8}">
      <dgm:prSet/>
      <dgm:spPr/>
      <dgm:t>
        <a:bodyPr/>
        <a:lstStyle/>
        <a:p>
          <a:endParaRPr lang="en-US"/>
        </a:p>
      </dgm:t>
    </dgm:pt>
    <dgm:pt modelId="{886225EC-F47A-494C-9ECB-CCD8E90D6788}" type="sibTrans" cxnId="{974CF7A6-08A3-42DB-9C5F-C1B42CCC2EC8}">
      <dgm:prSet/>
      <dgm:spPr/>
      <dgm:t>
        <a:bodyPr/>
        <a:lstStyle/>
        <a:p>
          <a:endParaRPr lang="en-US"/>
        </a:p>
      </dgm:t>
    </dgm:pt>
    <dgm:pt modelId="{BE9C1B7F-1281-44B3-9738-FA2D7CDA0F59}" type="pres">
      <dgm:prSet presAssocID="{DDC26F3A-E014-4560-A0CE-9BB980FBB258}" presName="linear" presStyleCnt="0">
        <dgm:presLayoutVars>
          <dgm:animLvl val="lvl"/>
          <dgm:resizeHandles val="exact"/>
        </dgm:presLayoutVars>
      </dgm:prSet>
      <dgm:spPr/>
      <dgm:t>
        <a:bodyPr/>
        <a:lstStyle/>
        <a:p>
          <a:endParaRPr lang="en-US"/>
        </a:p>
      </dgm:t>
    </dgm:pt>
    <dgm:pt modelId="{E0C57307-356B-4249-BF73-765AB9491DA2}" type="pres">
      <dgm:prSet presAssocID="{101209EB-0454-4E51-894A-B932647D09F7}" presName="parentText" presStyleLbl="node1" presStyleIdx="0" presStyleCnt="1" custScaleY="108983" custLinFactNeighborX="1220" custLinFactNeighborY="-4911">
        <dgm:presLayoutVars>
          <dgm:chMax val="0"/>
          <dgm:bulletEnabled val="1"/>
        </dgm:presLayoutVars>
      </dgm:prSet>
      <dgm:spPr/>
      <dgm:t>
        <a:bodyPr/>
        <a:lstStyle/>
        <a:p>
          <a:endParaRPr lang="en-US"/>
        </a:p>
      </dgm:t>
    </dgm:pt>
  </dgm:ptLst>
  <dgm:cxnLst>
    <dgm:cxn modelId="{974CF7A6-08A3-42DB-9C5F-C1B42CCC2EC8}" srcId="{DDC26F3A-E014-4560-A0CE-9BB980FBB258}" destId="{101209EB-0454-4E51-894A-B932647D09F7}" srcOrd="0" destOrd="0" parTransId="{D82DC054-016F-4140-8554-D1B7464E9FEF}" sibTransId="{886225EC-F47A-494C-9ECB-CCD8E90D6788}"/>
    <dgm:cxn modelId="{5277BBDF-3CF8-4670-8B14-E70480FAD212}" type="presOf" srcId="{101209EB-0454-4E51-894A-B932647D09F7}" destId="{E0C57307-356B-4249-BF73-765AB9491DA2}" srcOrd="0" destOrd="0" presId="urn:microsoft.com/office/officeart/2005/8/layout/vList2"/>
    <dgm:cxn modelId="{C55A6260-469B-479F-B037-8684BEE5B7D4}" type="presOf" srcId="{DDC26F3A-E014-4560-A0CE-9BB980FBB258}" destId="{BE9C1B7F-1281-44B3-9738-FA2D7CDA0F59}" srcOrd="0" destOrd="0" presId="urn:microsoft.com/office/officeart/2005/8/layout/vList2"/>
    <dgm:cxn modelId="{AC42956F-57DE-45FE-B3CB-6025E5FF5DF4}" type="presParOf" srcId="{BE9C1B7F-1281-44B3-9738-FA2D7CDA0F59}" destId="{E0C57307-356B-4249-BF73-765AB9491D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C4084A-7426-4542-BFFA-CEE433A23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17281A-573C-4AFD-BBCD-65C5ADFD1B3A}">
      <dgm:prSet custT="1"/>
      <dgm:spPr>
        <a:solidFill>
          <a:srgbClr val="C00000"/>
        </a:solidFill>
      </dgm:spPr>
      <dgm:t>
        <a:bodyPr/>
        <a:lstStyle/>
        <a:p>
          <a:pPr rtl="0"/>
          <a:r>
            <a:rPr lang="en-US" sz="3600" dirty="0" smtClean="0"/>
            <a:t>How can the church, including ministers and parents, teach our children to witness? Believe in your children. We need to raise the bar of Christianity in America, starting with our homes!</a:t>
          </a:r>
          <a:endParaRPr lang="en-US" sz="3600" dirty="0"/>
        </a:p>
      </dgm:t>
    </dgm:pt>
    <dgm:pt modelId="{FCA6D183-134D-4ECB-9A9A-27065565E7F1}" type="parTrans" cxnId="{05DDCE71-8F92-4C79-A4F8-2F9524CAF51F}">
      <dgm:prSet/>
      <dgm:spPr/>
      <dgm:t>
        <a:bodyPr/>
        <a:lstStyle/>
        <a:p>
          <a:endParaRPr lang="en-US"/>
        </a:p>
      </dgm:t>
    </dgm:pt>
    <dgm:pt modelId="{ADD575FC-73D5-4EDF-8418-6BF471C536DB}" type="sibTrans" cxnId="{05DDCE71-8F92-4C79-A4F8-2F9524CAF51F}">
      <dgm:prSet/>
      <dgm:spPr/>
      <dgm:t>
        <a:bodyPr/>
        <a:lstStyle/>
        <a:p>
          <a:endParaRPr lang="en-US"/>
        </a:p>
      </dgm:t>
    </dgm:pt>
    <dgm:pt modelId="{74FE2413-4664-40EB-B9F5-48596F27953B}" type="pres">
      <dgm:prSet presAssocID="{E1C4084A-7426-4542-BFFA-CEE433A23748}" presName="linear" presStyleCnt="0">
        <dgm:presLayoutVars>
          <dgm:animLvl val="lvl"/>
          <dgm:resizeHandles val="exact"/>
        </dgm:presLayoutVars>
      </dgm:prSet>
      <dgm:spPr/>
      <dgm:t>
        <a:bodyPr/>
        <a:lstStyle/>
        <a:p>
          <a:endParaRPr lang="en-US"/>
        </a:p>
      </dgm:t>
    </dgm:pt>
    <dgm:pt modelId="{4FD17BA2-8CFF-44AE-BF25-6280FC1E849D}" type="pres">
      <dgm:prSet presAssocID="{5217281A-573C-4AFD-BBCD-65C5ADFD1B3A}" presName="parentText" presStyleLbl="node1" presStyleIdx="0" presStyleCnt="1" custScaleY="120291" custLinFactNeighborX="641" custLinFactNeighborY="-6922">
        <dgm:presLayoutVars>
          <dgm:chMax val="0"/>
          <dgm:bulletEnabled val="1"/>
        </dgm:presLayoutVars>
      </dgm:prSet>
      <dgm:spPr/>
      <dgm:t>
        <a:bodyPr/>
        <a:lstStyle/>
        <a:p>
          <a:endParaRPr lang="en-US"/>
        </a:p>
      </dgm:t>
    </dgm:pt>
  </dgm:ptLst>
  <dgm:cxnLst>
    <dgm:cxn modelId="{6533C321-8C4A-4D32-8B89-998CFA3B171B}" type="presOf" srcId="{5217281A-573C-4AFD-BBCD-65C5ADFD1B3A}" destId="{4FD17BA2-8CFF-44AE-BF25-6280FC1E849D}" srcOrd="0" destOrd="0" presId="urn:microsoft.com/office/officeart/2005/8/layout/vList2"/>
    <dgm:cxn modelId="{05DDCE71-8F92-4C79-A4F8-2F9524CAF51F}" srcId="{E1C4084A-7426-4542-BFFA-CEE433A23748}" destId="{5217281A-573C-4AFD-BBCD-65C5ADFD1B3A}" srcOrd="0" destOrd="0" parTransId="{FCA6D183-134D-4ECB-9A9A-27065565E7F1}" sibTransId="{ADD575FC-73D5-4EDF-8418-6BF471C536DB}"/>
    <dgm:cxn modelId="{9D3D1D33-1417-47EB-9CDA-3DB3E054B72F}" type="presOf" srcId="{E1C4084A-7426-4542-BFFA-CEE433A23748}" destId="{74FE2413-4664-40EB-B9F5-48596F27953B}" srcOrd="0" destOrd="0" presId="urn:microsoft.com/office/officeart/2005/8/layout/vList2"/>
    <dgm:cxn modelId="{5C87655E-DB94-4151-B925-0E9DCBB4B08A}" type="presParOf" srcId="{74FE2413-4664-40EB-B9F5-48596F27953B}" destId="{4FD17BA2-8CFF-44AE-BF25-6280FC1E84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46AF8-C4DE-4801-B5A4-D6D73CBD0C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22D199-77F9-406F-A525-5218EDAE30B7}">
      <dgm:prSet custT="1"/>
      <dgm:spPr>
        <a:solidFill>
          <a:srgbClr val="FFC000"/>
        </a:solidFill>
      </dgm:spPr>
      <dgm:t>
        <a:bodyPr/>
        <a:lstStyle/>
        <a:p>
          <a:pPr rtl="0"/>
          <a:r>
            <a:rPr lang="en-US" sz="4000" b="1" cap="none" spc="0" dirty="0" smtClean="0">
              <a:ln w="18415" cmpd="sng">
                <a:solidFill>
                  <a:srgbClr val="FFFFFF"/>
                </a:solidFill>
                <a:prstDash val="solid"/>
              </a:ln>
              <a:solidFill>
                <a:srgbClr val="000000"/>
              </a:solidFill>
              <a:effectLst>
                <a:outerShdw blurRad="63500" dir="3600000" algn="tl" rotWithShape="0">
                  <a:srgbClr val="000000">
                    <a:alpha val="70000"/>
                  </a:srgbClr>
                </a:outerShdw>
              </a:effectLst>
            </a:rPr>
            <a:t>Richard Baxter, the great Puritan pastor who witnessed a mighty movement of God in his day, said we will never see God move in a general way unless He first moves in our homes. </a:t>
          </a:r>
          <a:endParaRPr lang="en-US" sz="4000" b="1" cap="none" spc="0" dirty="0">
            <a:ln w="18415" cmpd="sng">
              <a:solidFill>
                <a:srgbClr val="FFFFFF"/>
              </a:solidFill>
              <a:prstDash val="solid"/>
            </a:ln>
            <a:solidFill>
              <a:srgbClr val="000000"/>
            </a:solidFill>
            <a:effectLst>
              <a:outerShdw blurRad="63500" dir="3600000" algn="tl" rotWithShape="0">
                <a:srgbClr val="000000">
                  <a:alpha val="70000"/>
                </a:srgbClr>
              </a:outerShdw>
            </a:effectLst>
          </a:endParaRPr>
        </a:p>
      </dgm:t>
    </dgm:pt>
    <dgm:pt modelId="{0C703DEC-F424-4982-BF54-3F8E00F5CB88}" type="parTrans" cxnId="{7ECFC6F5-74E9-4C3C-9658-412414BC9A54}">
      <dgm:prSet/>
      <dgm:spPr/>
      <dgm:t>
        <a:bodyPr/>
        <a:lstStyle/>
        <a:p>
          <a:endParaRPr lang="en-US"/>
        </a:p>
      </dgm:t>
    </dgm:pt>
    <dgm:pt modelId="{A9FDBDC1-5F1E-4800-AFEE-AFC6D78EAAAE}" type="sibTrans" cxnId="{7ECFC6F5-74E9-4C3C-9658-412414BC9A54}">
      <dgm:prSet/>
      <dgm:spPr/>
      <dgm:t>
        <a:bodyPr/>
        <a:lstStyle/>
        <a:p>
          <a:endParaRPr lang="en-US"/>
        </a:p>
      </dgm:t>
    </dgm:pt>
    <dgm:pt modelId="{C11303D6-8FEF-4936-A202-D0BEA4D3C87E}" type="pres">
      <dgm:prSet presAssocID="{E9C46AF8-C4DE-4801-B5A4-D6D73CBD0CBB}" presName="linear" presStyleCnt="0">
        <dgm:presLayoutVars>
          <dgm:animLvl val="lvl"/>
          <dgm:resizeHandles val="exact"/>
        </dgm:presLayoutVars>
      </dgm:prSet>
      <dgm:spPr/>
      <dgm:t>
        <a:bodyPr/>
        <a:lstStyle/>
        <a:p>
          <a:endParaRPr lang="en-US"/>
        </a:p>
      </dgm:t>
    </dgm:pt>
    <dgm:pt modelId="{A5CF87AA-7B5E-4DF0-A845-8ADD4D5AFE3F}" type="pres">
      <dgm:prSet presAssocID="{E822D199-77F9-406F-A525-5218EDAE30B7}" presName="parentText" presStyleLbl="node1" presStyleIdx="0" presStyleCnt="1" custScaleY="101119" custLinFactNeighborY="-4523">
        <dgm:presLayoutVars>
          <dgm:chMax val="0"/>
          <dgm:bulletEnabled val="1"/>
        </dgm:presLayoutVars>
      </dgm:prSet>
      <dgm:spPr/>
      <dgm:t>
        <a:bodyPr/>
        <a:lstStyle/>
        <a:p>
          <a:endParaRPr lang="en-US"/>
        </a:p>
      </dgm:t>
    </dgm:pt>
  </dgm:ptLst>
  <dgm:cxnLst>
    <dgm:cxn modelId="{76FE570D-0511-4FF3-A728-620167861A76}" type="presOf" srcId="{E9C46AF8-C4DE-4801-B5A4-D6D73CBD0CBB}" destId="{C11303D6-8FEF-4936-A202-D0BEA4D3C87E}" srcOrd="0" destOrd="0" presId="urn:microsoft.com/office/officeart/2005/8/layout/vList2"/>
    <dgm:cxn modelId="{7ECFC6F5-74E9-4C3C-9658-412414BC9A54}" srcId="{E9C46AF8-C4DE-4801-B5A4-D6D73CBD0CBB}" destId="{E822D199-77F9-406F-A525-5218EDAE30B7}" srcOrd="0" destOrd="0" parTransId="{0C703DEC-F424-4982-BF54-3F8E00F5CB88}" sibTransId="{A9FDBDC1-5F1E-4800-AFEE-AFC6D78EAAAE}"/>
    <dgm:cxn modelId="{E49F38A6-1EE9-4F28-8E0A-A81FCD72BABB}" type="presOf" srcId="{E822D199-77F9-406F-A525-5218EDAE30B7}" destId="{A5CF87AA-7B5E-4DF0-A845-8ADD4D5AFE3F}" srcOrd="0" destOrd="0" presId="urn:microsoft.com/office/officeart/2005/8/layout/vList2"/>
    <dgm:cxn modelId="{543FCB78-8983-48E5-BC59-3BB4E8461DCA}" type="presParOf" srcId="{C11303D6-8FEF-4936-A202-D0BEA4D3C87E}" destId="{A5CF87AA-7B5E-4DF0-A845-8ADD4D5AFE3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850C31-8D5E-4FEA-B0A8-510DDA0E7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CF7A30-5969-495E-890B-9349572CEE4D}">
      <dgm:prSet/>
      <dgm:spPr>
        <a:solidFill>
          <a:srgbClr val="00B050"/>
        </a:solidFill>
      </dgm:spPr>
      <dgm:t>
        <a:bodyPr/>
        <a:lstStyle/>
        <a:p>
          <a:pPr rtl="0"/>
          <a:r>
            <a:rPr lang="en-US" dirty="0" smtClean="0">
              <a:solidFill>
                <a:srgbClr val="FFFF00"/>
              </a:solidFill>
              <a:effectLst>
                <a:glow rad="101600">
                  <a:schemeClr val="accent1">
                    <a:satMod val="175000"/>
                    <a:alpha val="40000"/>
                  </a:schemeClr>
                </a:glow>
              </a:effectLst>
            </a:rPr>
            <a:t>1. Model Witnessing </a:t>
          </a:r>
          <a:r>
            <a:rPr lang="en-US" dirty="0" smtClean="0"/>
            <a:t>– </a:t>
          </a:r>
          <a:r>
            <a:rPr lang="en-US" dirty="0" smtClean="0">
              <a:solidFill>
                <a:schemeClr val="tx1"/>
              </a:solidFill>
            </a:rPr>
            <a:t>it is caught more than taught. Our children will do less of what we say and more of what we do. Are you modeling a witnessing lifestyle?</a:t>
          </a:r>
          <a:endParaRPr lang="en-US" dirty="0">
            <a:solidFill>
              <a:schemeClr val="tx1"/>
            </a:solidFill>
          </a:endParaRPr>
        </a:p>
      </dgm:t>
    </dgm:pt>
    <dgm:pt modelId="{1A737043-EDC2-4356-9477-40CB562C5D1A}" type="parTrans" cxnId="{5B460B6C-C4E7-4F89-99DB-DE156FC388CC}">
      <dgm:prSet/>
      <dgm:spPr/>
      <dgm:t>
        <a:bodyPr/>
        <a:lstStyle/>
        <a:p>
          <a:endParaRPr lang="en-US"/>
        </a:p>
      </dgm:t>
    </dgm:pt>
    <dgm:pt modelId="{57A54E8A-2C12-4494-A5E6-1E7EF23FA651}" type="sibTrans" cxnId="{5B460B6C-C4E7-4F89-99DB-DE156FC388CC}">
      <dgm:prSet/>
      <dgm:spPr/>
      <dgm:t>
        <a:bodyPr/>
        <a:lstStyle/>
        <a:p>
          <a:endParaRPr lang="en-US"/>
        </a:p>
      </dgm:t>
    </dgm:pt>
    <dgm:pt modelId="{1D93AE5A-A960-4BE7-A5FD-F2AF39C396B7}" type="pres">
      <dgm:prSet presAssocID="{3E850C31-8D5E-4FEA-B0A8-510DDA0E72BA}" presName="linear" presStyleCnt="0">
        <dgm:presLayoutVars>
          <dgm:animLvl val="lvl"/>
          <dgm:resizeHandles val="exact"/>
        </dgm:presLayoutVars>
      </dgm:prSet>
      <dgm:spPr/>
      <dgm:t>
        <a:bodyPr/>
        <a:lstStyle/>
        <a:p>
          <a:endParaRPr lang="en-US"/>
        </a:p>
      </dgm:t>
    </dgm:pt>
    <dgm:pt modelId="{99F38B3D-A324-46FA-84C2-63590F3DAC86}" type="pres">
      <dgm:prSet presAssocID="{38CF7A30-5969-495E-890B-9349572CEE4D}" presName="parentText" presStyleLbl="node1" presStyleIdx="0" presStyleCnt="1" custLinFactNeighborY="-1701">
        <dgm:presLayoutVars>
          <dgm:chMax val="0"/>
          <dgm:bulletEnabled val="1"/>
        </dgm:presLayoutVars>
      </dgm:prSet>
      <dgm:spPr/>
      <dgm:t>
        <a:bodyPr/>
        <a:lstStyle/>
        <a:p>
          <a:endParaRPr lang="en-US"/>
        </a:p>
      </dgm:t>
    </dgm:pt>
  </dgm:ptLst>
  <dgm:cxnLst>
    <dgm:cxn modelId="{35F4B1E8-CAB1-4C67-8AFE-DF4EC61EC0E0}" type="presOf" srcId="{38CF7A30-5969-495E-890B-9349572CEE4D}" destId="{99F38B3D-A324-46FA-84C2-63590F3DAC86}" srcOrd="0" destOrd="0" presId="urn:microsoft.com/office/officeart/2005/8/layout/vList2"/>
    <dgm:cxn modelId="{5B460B6C-C4E7-4F89-99DB-DE156FC388CC}" srcId="{3E850C31-8D5E-4FEA-B0A8-510DDA0E72BA}" destId="{38CF7A30-5969-495E-890B-9349572CEE4D}" srcOrd="0" destOrd="0" parTransId="{1A737043-EDC2-4356-9477-40CB562C5D1A}" sibTransId="{57A54E8A-2C12-4494-A5E6-1E7EF23FA651}"/>
    <dgm:cxn modelId="{E709C6A2-A4EB-4707-B3EA-8E4D66111AA2}" type="presOf" srcId="{3E850C31-8D5E-4FEA-B0A8-510DDA0E72BA}" destId="{1D93AE5A-A960-4BE7-A5FD-F2AF39C396B7}" srcOrd="0" destOrd="0" presId="urn:microsoft.com/office/officeart/2005/8/layout/vList2"/>
    <dgm:cxn modelId="{2F73C2E1-3F4C-4E67-B8D0-C01AD9EBC422}" type="presParOf" srcId="{1D93AE5A-A960-4BE7-A5FD-F2AF39C396B7}" destId="{99F38B3D-A324-46FA-84C2-63590F3DAC8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74E390-7065-4111-A3CB-63D4DDB8E0E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2E83D3A-3B72-4A66-8A59-31137B9D31D5}">
      <dgm:prSet/>
      <dgm:spPr/>
      <dgm:t>
        <a:bodyPr/>
        <a:lstStyle/>
        <a:p>
          <a:pPr rtl="0"/>
          <a:r>
            <a:rPr lang="en-US" dirty="0" smtClean="0">
              <a:solidFill>
                <a:schemeClr val="tx1"/>
              </a:solidFill>
            </a:rPr>
            <a:t>Door-to-door, in parks, at car washes, &amp; others.</a:t>
          </a:r>
          <a:endParaRPr lang="en-US" dirty="0">
            <a:solidFill>
              <a:schemeClr val="tx1"/>
            </a:solidFill>
          </a:endParaRPr>
        </a:p>
      </dgm:t>
    </dgm:pt>
    <dgm:pt modelId="{563B64A0-EE17-4EF4-8864-250473FAA20A}" type="parTrans" cxnId="{0165F1F9-15DB-4D53-8B95-869B4B7B5B7F}">
      <dgm:prSet/>
      <dgm:spPr/>
      <dgm:t>
        <a:bodyPr/>
        <a:lstStyle/>
        <a:p>
          <a:endParaRPr lang="en-US"/>
        </a:p>
      </dgm:t>
    </dgm:pt>
    <dgm:pt modelId="{21721D15-18CE-4DE1-8F49-D2AE4925ADF4}" type="sibTrans" cxnId="{0165F1F9-15DB-4D53-8B95-869B4B7B5B7F}">
      <dgm:prSet/>
      <dgm:spPr/>
      <dgm:t>
        <a:bodyPr/>
        <a:lstStyle/>
        <a:p>
          <a:endParaRPr lang="en-US"/>
        </a:p>
      </dgm:t>
    </dgm:pt>
    <dgm:pt modelId="{B4A5308A-68ED-4999-96A3-9AC5257DEE6B}">
      <dgm:prSet custT="1"/>
      <dgm:spPr/>
      <dgm:t>
        <a:bodyPr/>
        <a:lstStyle/>
        <a:p>
          <a:pPr rtl="0"/>
          <a:r>
            <a:rPr lang="en-US" sz="4400" dirty="0" smtClean="0">
              <a:solidFill>
                <a:srgbClr val="FFFACD"/>
              </a:solidFill>
              <a:effectLst>
                <a:outerShdw blurRad="50800" dist="38100" dir="13500000" algn="br" rotWithShape="0">
                  <a:prstClr val="black">
                    <a:alpha val="40000"/>
                  </a:prstClr>
                </a:outerShdw>
              </a:effectLst>
              <a:latin typeface="Arial Rounded MT Bold"/>
              <a:cs typeface="Arial Rounded MT Bold"/>
            </a:rPr>
            <a:t>Use a simple tool.</a:t>
          </a:r>
          <a:endParaRPr lang="en-US" sz="4400" dirty="0">
            <a:solidFill>
              <a:srgbClr val="FFFACD"/>
            </a:solidFill>
            <a:effectLst>
              <a:outerShdw blurRad="50800" dist="38100" dir="13500000" algn="br" rotWithShape="0">
                <a:prstClr val="black">
                  <a:alpha val="40000"/>
                </a:prstClr>
              </a:outerShdw>
            </a:effectLst>
            <a:latin typeface="Arial Rounded MT Bold"/>
            <a:cs typeface="Arial Rounded MT Bold"/>
          </a:endParaRPr>
        </a:p>
      </dgm:t>
    </dgm:pt>
    <dgm:pt modelId="{7D40ADB3-0994-4326-BD2B-2113D46C6EBE}" type="parTrans" cxnId="{23E46626-FED8-482B-955E-C11F80D2F9BE}">
      <dgm:prSet/>
      <dgm:spPr/>
      <dgm:t>
        <a:bodyPr/>
        <a:lstStyle/>
        <a:p>
          <a:endParaRPr lang="en-US"/>
        </a:p>
      </dgm:t>
    </dgm:pt>
    <dgm:pt modelId="{EA10FA0C-A9D4-42A2-9E60-1A75222B239A}" type="sibTrans" cxnId="{23E46626-FED8-482B-955E-C11F80D2F9BE}">
      <dgm:prSet/>
      <dgm:spPr/>
      <dgm:t>
        <a:bodyPr/>
        <a:lstStyle/>
        <a:p>
          <a:endParaRPr lang="en-US"/>
        </a:p>
      </dgm:t>
    </dgm:pt>
    <dgm:pt modelId="{A2BAF88D-8671-454C-B2AE-BBE0C6417224}">
      <dgm:prSet custT="1"/>
      <dgm:spPr/>
      <dgm:t>
        <a:bodyPr/>
        <a:lstStyle/>
        <a:p>
          <a:pPr rtl="0"/>
          <a:r>
            <a:rPr lang="en-US" sz="4000" dirty="0" smtClean="0"/>
            <a:t>Gospel tracts</a:t>
          </a:r>
          <a:endParaRPr lang="en-US" sz="4000" dirty="0"/>
        </a:p>
      </dgm:t>
    </dgm:pt>
    <dgm:pt modelId="{2C699EC0-3AC8-4FF4-AA10-685B0365AD9C}" type="parTrans" cxnId="{73D45B57-ECDE-4196-90CD-8799368E66D4}">
      <dgm:prSet/>
      <dgm:spPr/>
      <dgm:t>
        <a:bodyPr/>
        <a:lstStyle/>
        <a:p>
          <a:endParaRPr lang="en-US"/>
        </a:p>
      </dgm:t>
    </dgm:pt>
    <dgm:pt modelId="{06260C34-742B-48D9-9A56-EEE8E3AF9C1B}" type="sibTrans" cxnId="{73D45B57-ECDE-4196-90CD-8799368E66D4}">
      <dgm:prSet/>
      <dgm:spPr/>
      <dgm:t>
        <a:bodyPr/>
        <a:lstStyle/>
        <a:p>
          <a:endParaRPr lang="en-US"/>
        </a:p>
      </dgm:t>
    </dgm:pt>
    <dgm:pt modelId="{5CD81F53-1D19-4BFD-BAE8-42A4C12FDC6C}" type="pres">
      <dgm:prSet presAssocID="{1374E390-7065-4111-A3CB-63D4DDB8E0E1}" presName="linear" presStyleCnt="0">
        <dgm:presLayoutVars>
          <dgm:animLvl val="lvl"/>
          <dgm:resizeHandles val="exact"/>
        </dgm:presLayoutVars>
      </dgm:prSet>
      <dgm:spPr/>
      <dgm:t>
        <a:bodyPr/>
        <a:lstStyle/>
        <a:p>
          <a:endParaRPr lang="en-US"/>
        </a:p>
      </dgm:t>
    </dgm:pt>
    <dgm:pt modelId="{50419B34-E697-4460-A8E1-36F31B03E71B}" type="pres">
      <dgm:prSet presAssocID="{D2E83D3A-3B72-4A66-8A59-31137B9D31D5}" presName="parentText" presStyleLbl="node1" presStyleIdx="0" presStyleCnt="3">
        <dgm:presLayoutVars>
          <dgm:chMax val="0"/>
          <dgm:bulletEnabled val="1"/>
        </dgm:presLayoutVars>
      </dgm:prSet>
      <dgm:spPr/>
      <dgm:t>
        <a:bodyPr/>
        <a:lstStyle/>
        <a:p>
          <a:endParaRPr lang="en-US"/>
        </a:p>
      </dgm:t>
    </dgm:pt>
    <dgm:pt modelId="{638C2989-6C01-403A-8B6D-7A61BA1E4C6A}" type="pres">
      <dgm:prSet presAssocID="{21721D15-18CE-4DE1-8F49-D2AE4925ADF4}" presName="spacer" presStyleCnt="0"/>
      <dgm:spPr/>
    </dgm:pt>
    <dgm:pt modelId="{108F1906-2E22-4F6D-A18E-F987FCE00805}" type="pres">
      <dgm:prSet presAssocID="{B4A5308A-68ED-4999-96A3-9AC5257DEE6B}" presName="parentText" presStyleLbl="node1" presStyleIdx="1" presStyleCnt="3">
        <dgm:presLayoutVars>
          <dgm:chMax val="0"/>
          <dgm:bulletEnabled val="1"/>
        </dgm:presLayoutVars>
      </dgm:prSet>
      <dgm:spPr/>
      <dgm:t>
        <a:bodyPr/>
        <a:lstStyle/>
        <a:p>
          <a:endParaRPr lang="en-US"/>
        </a:p>
      </dgm:t>
    </dgm:pt>
    <dgm:pt modelId="{650F38DD-BBDB-4A9F-90A8-3291012BFCFC}" type="pres">
      <dgm:prSet presAssocID="{EA10FA0C-A9D4-42A2-9E60-1A75222B239A}" presName="spacer" presStyleCnt="0"/>
      <dgm:spPr/>
    </dgm:pt>
    <dgm:pt modelId="{58426777-C601-40E3-98DE-B27025B3EDFF}" type="pres">
      <dgm:prSet presAssocID="{A2BAF88D-8671-454C-B2AE-BBE0C6417224}" presName="parentText" presStyleLbl="node1" presStyleIdx="2" presStyleCnt="3">
        <dgm:presLayoutVars>
          <dgm:chMax val="0"/>
          <dgm:bulletEnabled val="1"/>
        </dgm:presLayoutVars>
      </dgm:prSet>
      <dgm:spPr/>
      <dgm:t>
        <a:bodyPr/>
        <a:lstStyle/>
        <a:p>
          <a:endParaRPr lang="en-US"/>
        </a:p>
      </dgm:t>
    </dgm:pt>
  </dgm:ptLst>
  <dgm:cxnLst>
    <dgm:cxn modelId="{73D45B57-ECDE-4196-90CD-8799368E66D4}" srcId="{1374E390-7065-4111-A3CB-63D4DDB8E0E1}" destId="{A2BAF88D-8671-454C-B2AE-BBE0C6417224}" srcOrd="2" destOrd="0" parTransId="{2C699EC0-3AC8-4FF4-AA10-685B0365AD9C}" sibTransId="{06260C34-742B-48D9-9A56-EEE8E3AF9C1B}"/>
    <dgm:cxn modelId="{8CDED710-0127-462B-875E-9DBAA03EFCD6}" type="presOf" srcId="{A2BAF88D-8671-454C-B2AE-BBE0C6417224}" destId="{58426777-C601-40E3-98DE-B27025B3EDFF}" srcOrd="0" destOrd="0" presId="urn:microsoft.com/office/officeart/2005/8/layout/vList2"/>
    <dgm:cxn modelId="{23E46626-FED8-482B-955E-C11F80D2F9BE}" srcId="{1374E390-7065-4111-A3CB-63D4DDB8E0E1}" destId="{B4A5308A-68ED-4999-96A3-9AC5257DEE6B}" srcOrd="1" destOrd="0" parTransId="{7D40ADB3-0994-4326-BD2B-2113D46C6EBE}" sibTransId="{EA10FA0C-A9D4-42A2-9E60-1A75222B239A}"/>
    <dgm:cxn modelId="{0CE50C71-900D-449B-9335-9831C1E192AF}" type="presOf" srcId="{B4A5308A-68ED-4999-96A3-9AC5257DEE6B}" destId="{108F1906-2E22-4F6D-A18E-F987FCE00805}" srcOrd="0" destOrd="0" presId="urn:microsoft.com/office/officeart/2005/8/layout/vList2"/>
    <dgm:cxn modelId="{2DDCE084-5B9C-45DE-8963-1157F6283557}" type="presOf" srcId="{D2E83D3A-3B72-4A66-8A59-31137B9D31D5}" destId="{50419B34-E697-4460-A8E1-36F31B03E71B}" srcOrd="0" destOrd="0" presId="urn:microsoft.com/office/officeart/2005/8/layout/vList2"/>
    <dgm:cxn modelId="{0165F1F9-15DB-4D53-8B95-869B4B7B5B7F}" srcId="{1374E390-7065-4111-A3CB-63D4DDB8E0E1}" destId="{D2E83D3A-3B72-4A66-8A59-31137B9D31D5}" srcOrd="0" destOrd="0" parTransId="{563B64A0-EE17-4EF4-8864-250473FAA20A}" sibTransId="{21721D15-18CE-4DE1-8F49-D2AE4925ADF4}"/>
    <dgm:cxn modelId="{6AE67FD4-D8AA-4F7D-B645-C278D064FE87}" type="presOf" srcId="{1374E390-7065-4111-A3CB-63D4DDB8E0E1}" destId="{5CD81F53-1D19-4BFD-BAE8-42A4C12FDC6C}" srcOrd="0" destOrd="0" presId="urn:microsoft.com/office/officeart/2005/8/layout/vList2"/>
    <dgm:cxn modelId="{E322D598-8230-40C8-9555-3CEB341426F9}" type="presParOf" srcId="{5CD81F53-1D19-4BFD-BAE8-42A4C12FDC6C}" destId="{50419B34-E697-4460-A8E1-36F31B03E71B}" srcOrd="0" destOrd="0" presId="urn:microsoft.com/office/officeart/2005/8/layout/vList2"/>
    <dgm:cxn modelId="{31EEF674-3E1B-487A-81AD-3378E88AC049}" type="presParOf" srcId="{5CD81F53-1D19-4BFD-BAE8-42A4C12FDC6C}" destId="{638C2989-6C01-403A-8B6D-7A61BA1E4C6A}" srcOrd="1" destOrd="0" presId="urn:microsoft.com/office/officeart/2005/8/layout/vList2"/>
    <dgm:cxn modelId="{9EC2E7A3-CDF1-4422-A0D9-79AAD8C0B103}" type="presParOf" srcId="{5CD81F53-1D19-4BFD-BAE8-42A4C12FDC6C}" destId="{108F1906-2E22-4F6D-A18E-F987FCE00805}" srcOrd="2" destOrd="0" presId="urn:microsoft.com/office/officeart/2005/8/layout/vList2"/>
    <dgm:cxn modelId="{0C04CDFA-3A56-4470-A120-8F01D87B8DF2}" type="presParOf" srcId="{5CD81F53-1D19-4BFD-BAE8-42A4C12FDC6C}" destId="{650F38DD-BBDB-4A9F-90A8-3291012BFCFC}" srcOrd="3" destOrd="0" presId="urn:microsoft.com/office/officeart/2005/8/layout/vList2"/>
    <dgm:cxn modelId="{1951696E-21EE-4D94-BCCB-FA581AD90D0A}" type="presParOf" srcId="{5CD81F53-1D19-4BFD-BAE8-42A4C12FDC6C}" destId="{58426777-C601-40E3-98DE-B27025B3EDF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BB9E-F13F-4B80-A8BD-7E28608AA7BD}">
      <dsp:nvSpPr>
        <dsp:cNvPr id="0" name=""/>
        <dsp:cNvSpPr/>
      </dsp:nvSpPr>
      <dsp:spPr>
        <a:xfrm>
          <a:off x="0" y="34522"/>
          <a:ext cx="6324600" cy="6065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en-US" sz="5400" b="1" kern="1200" dirty="0" smtClean="0">
              <a:effectLst>
                <a:outerShdw blurRad="50800" dist="38100" dir="13500000" algn="br" rotWithShape="0">
                  <a:prstClr val="black">
                    <a:alpha val="40000"/>
                  </a:prstClr>
                </a:outerShdw>
              </a:effectLst>
            </a:rPr>
            <a:t>If children can understand salvation, they can also understand how to present the Good News. </a:t>
          </a:r>
          <a:endParaRPr lang="en-US" sz="5400" kern="1200" dirty="0">
            <a:effectLst>
              <a:outerShdw blurRad="50800" dist="38100" dir="13500000" algn="br" rotWithShape="0">
                <a:prstClr val="black">
                  <a:alpha val="40000"/>
                </a:prstClr>
              </a:outerShdw>
            </a:effectLst>
          </a:endParaRPr>
        </a:p>
      </dsp:txBody>
      <dsp:txXfrm>
        <a:off x="296083" y="330605"/>
        <a:ext cx="5732434" cy="54731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26AA8-A7EB-4E67-B4A7-B156527B441A}">
      <dsp:nvSpPr>
        <dsp:cNvPr id="0" name=""/>
        <dsp:cNvSpPr/>
      </dsp:nvSpPr>
      <dsp:spPr>
        <a:xfrm>
          <a:off x="0" y="0"/>
          <a:ext cx="6553200" cy="2653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latin typeface="Arial Black"/>
              <a:cs typeface="Arial Black"/>
            </a:rPr>
            <a:t>3. Teach children to witness according to their strengths</a:t>
          </a:r>
          <a:endParaRPr lang="en-US" sz="4200" kern="1200" dirty="0">
            <a:latin typeface="Arial Black"/>
            <a:cs typeface="Arial Black"/>
          </a:endParaRPr>
        </a:p>
      </dsp:txBody>
      <dsp:txXfrm>
        <a:off x="129536" y="129536"/>
        <a:ext cx="6294128" cy="2394488"/>
      </dsp:txXfrm>
    </dsp:sp>
    <dsp:sp modelId="{858F37F5-273F-4D3A-ADBC-B2920D05CA66}">
      <dsp:nvSpPr>
        <dsp:cNvPr id="0" name=""/>
        <dsp:cNvSpPr/>
      </dsp:nvSpPr>
      <dsp:spPr>
        <a:xfrm>
          <a:off x="0" y="3328178"/>
          <a:ext cx="6553200" cy="2340784"/>
        </a:xfrm>
        <a:prstGeom prst="roundRect">
          <a:avLst/>
        </a:prstGeom>
        <a:solidFill>
          <a:schemeClr val="accent4">
            <a:hueOff val="3266639"/>
            <a:satOff val="100000"/>
            <a:lumOff val="8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solidFill>
                <a:schemeClr val="tx1"/>
              </a:solidFill>
            </a:rPr>
            <a:t>This is critical for all believers, but especially for children.</a:t>
          </a:r>
          <a:endParaRPr lang="en-US" sz="4200" kern="1200" dirty="0">
            <a:solidFill>
              <a:schemeClr val="tx1"/>
            </a:solidFill>
          </a:endParaRPr>
        </a:p>
      </dsp:txBody>
      <dsp:txXfrm>
        <a:off x="114268" y="3442446"/>
        <a:ext cx="6324664" cy="2112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D700-CC00-4FBC-BF5A-525352B50D3B}">
      <dsp:nvSpPr>
        <dsp:cNvPr id="0" name=""/>
        <dsp:cNvSpPr/>
      </dsp:nvSpPr>
      <dsp:spPr>
        <a:xfrm>
          <a:off x="0" y="195951"/>
          <a:ext cx="6324600" cy="1312740"/>
        </a:xfrm>
        <a:prstGeom prst="roundRect">
          <a:avLst/>
        </a:prstGeom>
        <a:solidFill>
          <a:srgbClr val="00B05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Learn your children’s strengths and encourage them.</a:t>
          </a:r>
          <a:endParaRPr lang="en-US" sz="3400" kern="1200" dirty="0"/>
        </a:p>
      </dsp:txBody>
      <dsp:txXfrm>
        <a:off x="64083" y="260034"/>
        <a:ext cx="6196434" cy="1184574"/>
      </dsp:txXfrm>
    </dsp:sp>
    <dsp:sp modelId="{02C5A7FC-9860-4D9F-AA8F-347F4E9EDB0D}">
      <dsp:nvSpPr>
        <dsp:cNvPr id="0" name=""/>
        <dsp:cNvSpPr/>
      </dsp:nvSpPr>
      <dsp:spPr>
        <a:xfrm>
          <a:off x="0" y="1606611"/>
          <a:ext cx="6324600" cy="13127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Make it fun!</a:t>
          </a:r>
          <a:endParaRPr lang="en-US" sz="4000" kern="1200" dirty="0"/>
        </a:p>
      </dsp:txBody>
      <dsp:txXfrm>
        <a:off x="64083" y="1670694"/>
        <a:ext cx="6196434" cy="1184574"/>
      </dsp:txXfrm>
    </dsp:sp>
    <dsp:sp modelId="{0F8265C8-BB0D-4D82-B43B-23C9E775C4AD}">
      <dsp:nvSpPr>
        <dsp:cNvPr id="0" name=""/>
        <dsp:cNvSpPr/>
      </dsp:nvSpPr>
      <dsp:spPr>
        <a:xfrm>
          <a:off x="0" y="3017271"/>
          <a:ext cx="6324600" cy="1312740"/>
        </a:xfrm>
        <a:prstGeom prst="round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opens the door to witness in a winsome manner. </a:t>
          </a:r>
          <a:endParaRPr lang="en-US" sz="3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4083" y="3081354"/>
        <a:ext cx="6196434" cy="11845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AB235-D55E-4194-B5C9-A6D22A4F6C1B}">
      <dsp:nvSpPr>
        <dsp:cNvPr id="0" name=""/>
        <dsp:cNvSpPr/>
      </dsp:nvSpPr>
      <dsp:spPr>
        <a:xfrm>
          <a:off x="0" y="258832"/>
          <a:ext cx="6324600" cy="395460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80000"/>
            </a:lnSpc>
            <a:spcBef>
              <a:spcPct val="0"/>
            </a:spcBef>
            <a:spcAft>
              <a:spcPts val="0"/>
            </a:spcAft>
          </a:pPr>
          <a:r>
            <a:rPr lang="en-US" sz="6500" kern="1200" dirty="0" smtClean="0">
              <a:effectLst>
                <a:glow rad="101600">
                  <a:schemeClr val="accent4">
                    <a:satMod val="175000"/>
                    <a:alpha val="40000"/>
                  </a:schemeClr>
                </a:glow>
                <a:outerShdw blurRad="50800" dist="38100" dir="13500000" algn="br" rotWithShape="0">
                  <a:prstClr val="black">
                    <a:alpha val="40000"/>
                  </a:prstClr>
                </a:outerShdw>
              </a:effectLst>
            </a:rPr>
            <a:t>Teach children that success is in sharing, not winning.</a:t>
          </a:r>
          <a:endParaRPr lang="en-US" sz="6500" kern="1200" dirty="0">
            <a:effectLst>
              <a:glow rad="101600">
                <a:schemeClr val="accent4">
                  <a:satMod val="175000"/>
                  <a:alpha val="40000"/>
                </a:schemeClr>
              </a:glow>
              <a:outerShdw blurRad="50800" dist="38100" dir="13500000" algn="br" rotWithShape="0">
                <a:prstClr val="black">
                  <a:alpha val="40000"/>
                </a:prstClr>
              </a:outerShdw>
            </a:effectLst>
          </a:endParaRPr>
        </a:p>
      </dsp:txBody>
      <dsp:txXfrm>
        <a:off x="193048" y="451880"/>
        <a:ext cx="5938504" cy="3568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AB438-957C-42D7-B0EA-2C3FC508BA28}">
      <dsp:nvSpPr>
        <dsp:cNvPr id="0" name=""/>
        <dsp:cNvSpPr/>
      </dsp:nvSpPr>
      <dsp:spPr>
        <a:xfrm>
          <a:off x="0" y="310061"/>
          <a:ext cx="6324600" cy="524727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If we can help them discover that knowing Jesus is the most important thing in the world, they’ll soon conclude that the most important thing they can do is to tell others.</a:t>
          </a:r>
          <a:endParaRPr lang="en-US" sz="4000" kern="1200" dirty="0"/>
        </a:p>
      </dsp:txBody>
      <dsp:txXfrm>
        <a:off x="256151" y="566212"/>
        <a:ext cx="5812298" cy="4734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66CF-27FD-4D7D-9BB0-06B2524BFBB4}">
      <dsp:nvSpPr>
        <dsp:cNvPr id="0" name=""/>
        <dsp:cNvSpPr/>
      </dsp:nvSpPr>
      <dsp:spPr>
        <a:xfrm>
          <a:off x="0" y="5878"/>
          <a:ext cx="6324600" cy="6013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80000"/>
            </a:lnSpc>
            <a:spcBef>
              <a:spcPct val="0"/>
            </a:spcBef>
            <a:spcAft>
              <a:spcPct val="35000"/>
            </a:spcAft>
          </a:pPr>
          <a:r>
            <a:rPr lang="en-US" sz="3200" kern="1200" dirty="0" smtClean="0">
              <a:solidFill>
                <a:schemeClr val="tx1"/>
              </a:solidFill>
            </a:rPr>
            <a:t>     </a:t>
          </a:r>
          <a:r>
            <a:rPr lang="en-US" sz="3600" kern="1200" dirty="0" smtClean="0">
              <a:solidFill>
                <a:schemeClr val="tx1"/>
              </a:solidFill>
            </a:rPr>
            <a:t> </a:t>
          </a:r>
          <a:r>
            <a:rPr lang="en-US" sz="3600" b="1" kern="1200" dirty="0" smtClean="0">
              <a:solidFill>
                <a:schemeClr val="tx1"/>
              </a:solidFill>
            </a:rPr>
            <a:t>Deuteronomy 6:4-7 </a:t>
          </a:r>
        </a:p>
        <a:p>
          <a:pPr lvl="0" algn="l" defTabSz="1422400" rtl="0">
            <a:lnSpc>
              <a:spcPct val="80000"/>
            </a:lnSpc>
            <a:spcBef>
              <a:spcPct val="0"/>
            </a:spcBef>
            <a:spcAft>
              <a:spcPct val="35000"/>
            </a:spcAft>
          </a:pPr>
          <a:r>
            <a:rPr lang="en-US" sz="3200" kern="1200" dirty="0" smtClean="0">
              <a:solidFill>
                <a:schemeClr val="tx1"/>
              </a:solidFill>
            </a:rPr>
            <a:t>Hear, O Israel: The Lord our God, the Lord is One! You shall love the Lord your God with all your heart, with all your soul, and with all your strength. We are to teach our children this as well. Part of that training includes talking about the things of God when you sit in your house, when you walk by the way, when you lie down, and when you rise up (verse 7).</a:t>
          </a:r>
          <a:endParaRPr lang="en-US" sz="3200" kern="1200" dirty="0">
            <a:solidFill>
              <a:schemeClr val="tx1"/>
            </a:solidFill>
          </a:endParaRPr>
        </a:p>
      </dsp:txBody>
      <dsp:txXfrm>
        <a:off x="293575" y="299453"/>
        <a:ext cx="5737450" cy="5426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5C3D8-300F-4555-86D3-AEAD249B0745}">
      <dsp:nvSpPr>
        <dsp:cNvPr id="0" name=""/>
        <dsp:cNvSpPr/>
      </dsp:nvSpPr>
      <dsp:spPr>
        <a:xfrm>
          <a:off x="0" y="0"/>
          <a:ext cx="6400800" cy="617760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Our love for God should be obvious, written on the door frames of our houses and tied symbolically to our bodies! In other words, our faith should be a very public matter. </a:t>
          </a:r>
          <a:endParaRPr lang="en-US" sz="4400" kern="1200" dirty="0"/>
        </a:p>
      </dsp:txBody>
      <dsp:txXfrm>
        <a:off x="301566" y="301566"/>
        <a:ext cx="5797668" cy="5574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4989A-A718-4276-86D7-878A7DD37D5F}">
      <dsp:nvSpPr>
        <dsp:cNvPr id="0" name=""/>
        <dsp:cNvSpPr/>
      </dsp:nvSpPr>
      <dsp:spPr>
        <a:xfrm>
          <a:off x="0" y="31440"/>
          <a:ext cx="6324600" cy="57283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rtl="0">
            <a:lnSpc>
              <a:spcPct val="90000"/>
            </a:lnSpc>
            <a:spcBef>
              <a:spcPct val="0"/>
            </a:spcBef>
            <a:spcAft>
              <a:spcPct val="35000"/>
            </a:spcAft>
          </a:pPr>
          <a:r>
            <a:rPr lang="en-US" sz="5100" kern="1200" dirty="0" smtClean="0">
              <a:solidFill>
                <a:srgbClr val="000000"/>
              </a:solidFill>
              <a:effectLst>
                <a:outerShdw blurRad="50800" dist="38100" dir="13500000" algn="br" rotWithShape="0">
                  <a:prstClr val="black">
                    <a:alpha val="40000"/>
                  </a:prstClr>
                </a:outerShdw>
              </a:effectLst>
            </a:rPr>
            <a:t>The reason most of us don’t talk to lost people about Jesus is that we don’t talk with saved people about Him! </a:t>
          </a:r>
          <a:endParaRPr lang="en-US" sz="5100" kern="1200" dirty="0">
            <a:solidFill>
              <a:srgbClr val="000000"/>
            </a:solidFill>
            <a:effectLst>
              <a:outerShdw blurRad="50800" dist="38100" dir="13500000" algn="br" rotWithShape="0">
                <a:prstClr val="black">
                  <a:alpha val="40000"/>
                </a:prstClr>
              </a:outerShdw>
            </a:effectLst>
          </a:endParaRPr>
        </a:p>
      </dsp:txBody>
      <dsp:txXfrm>
        <a:off x="279634" y="311074"/>
        <a:ext cx="5765332" cy="5169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57307-356B-4249-BF73-765AB9491DA2}">
      <dsp:nvSpPr>
        <dsp:cNvPr id="0" name=""/>
        <dsp:cNvSpPr/>
      </dsp:nvSpPr>
      <dsp:spPr>
        <a:xfrm>
          <a:off x="0" y="7"/>
          <a:ext cx="6248400" cy="580171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sz="4800" b="1" kern="1200" dirty="0" smtClean="0">
              <a:effectLst>
                <a:outerShdw blurRad="50800" dist="38100" dir="13500000" algn="br" rotWithShape="0">
                  <a:prstClr val="black">
                    <a:alpha val="40000"/>
                  </a:prstClr>
                </a:outerShdw>
              </a:effectLst>
            </a:rPr>
            <a:t>When speaking of Jesus begins to pervade our lives, teaching our children to proclaim Him will not be so difficult. </a:t>
          </a:r>
          <a:endParaRPr lang="en-US" sz="4800" b="1" kern="1200" dirty="0">
            <a:effectLst>
              <a:outerShdw blurRad="50800" dist="38100" dir="13500000" algn="br" rotWithShape="0">
                <a:prstClr val="black">
                  <a:alpha val="40000"/>
                </a:prstClr>
              </a:outerShdw>
            </a:effectLst>
          </a:endParaRPr>
        </a:p>
      </dsp:txBody>
      <dsp:txXfrm>
        <a:off x="283216" y="283223"/>
        <a:ext cx="5681968" cy="5235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17BA2-8CFF-44AE-BF25-6280FC1E849D}">
      <dsp:nvSpPr>
        <dsp:cNvPr id="0" name=""/>
        <dsp:cNvSpPr/>
      </dsp:nvSpPr>
      <dsp:spPr>
        <a:xfrm>
          <a:off x="0" y="102009"/>
          <a:ext cx="6400800" cy="5488878"/>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How can the church, including ministers and parents, teach our children to witness? Believe in your children. We need to raise the bar of Christianity in America, starting with our homes!</a:t>
          </a:r>
          <a:endParaRPr lang="en-US" sz="3600" kern="1200" dirty="0"/>
        </a:p>
      </dsp:txBody>
      <dsp:txXfrm>
        <a:off x="267945" y="369954"/>
        <a:ext cx="5864910" cy="4952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87AA-7B5E-4DF0-A845-8ADD4D5AFE3F}">
      <dsp:nvSpPr>
        <dsp:cNvPr id="0" name=""/>
        <dsp:cNvSpPr/>
      </dsp:nvSpPr>
      <dsp:spPr>
        <a:xfrm>
          <a:off x="0" y="0"/>
          <a:ext cx="6172199" cy="630588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cap="none" spc="0" dirty="0" smtClean="0">
              <a:ln w="18415" cmpd="sng">
                <a:solidFill>
                  <a:srgbClr val="FFFFFF"/>
                </a:solidFill>
                <a:prstDash val="solid"/>
              </a:ln>
              <a:solidFill>
                <a:srgbClr val="000000"/>
              </a:solidFill>
              <a:effectLst>
                <a:outerShdw blurRad="63500" dir="3600000" algn="tl" rotWithShape="0">
                  <a:srgbClr val="000000">
                    <a:alpha val="70000"/>
                  </a:srgbClr>
                </a:outerShdw>
              </a:effectLst>
            </a:rPr>
            <a:t>Richard Baxter, the great Puritan pastor who witnessed a mighty movement of God in his day, said we will never see God move in a general way unless He first moves in our homes. </a:t>
          </a:r>
          <a:endParaRPr lang="en-US" sz="4000" b="1" kern="1200" cap="none" spc="0" dirty="0">
            <a:ln w="18415" cmpd="sng">
              <a:solidFill>
                <a:srgbClr val="FFFFFF"/>
              </a:solidFill>
              <a:prstDash val="solid"/>
            </a:ln>
            <a:solidFill>
              <a:srgbClr val="000000"/>
            </a:solidFill>
            <a:effectLst>
              <a:outerShdw blurRad="63500" dir="3600000" algn="tl" rotWithShape="0">
                <a:srgbClr val="000000">
                  <a:alpha val="70000"/>
                </a:srgbClr>
              </a:outerShdw>
            </a:effectLst>
          </a:endParaRPr>
        </a:p>
      </dsp:txBody>
      <dsp:txXfrm>
        <a:off x="301302" y="301302"/>
        <a:ext cx="5569595" cy="57032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38B3D-A324-46FA-84C2-63590F3DAC86}">
      <dsp:nvSpPr>
        <dsp:cNvPr id="0" name=""/>
        <dsp:cNvSpPr/>
      </dsp:nvSpPr>
      <dsp:spPr>
        <a:xfrm>
          <a:off x="0" y="0"/>
          <a:ext cx="6553200" cy="55598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solidFill>
                <a:srgbClr val="FFFF00"/>
              </a:solidFill>
              <a:effectLst>
                <a:glow rad="101600">
                  <a:schemeClr val="accent1">
                    <a:satMod val="175000"/>
                    <a:alpha val="40000"/>
                  </a:schemeClr>
                </a:glow>
              </a:effectLst>
            </a:rPr>
            <a:t>1. Model Witnessing </a:t>
          </a:r>
          <a:r>
            <a:rPr lang="en-US" sz="4400" kern="1200" dirty="0" smtClean="0"/>
            <a:t>– </a:t>
          </a:r>
          <a:r>
            <a:rPr lang="en-US" sz="4400" kern="1200" dirty="0" smtClean="0">
              <a:solidFill>
                <a:schemeClr val="tx1"/>
              </a:solidFill>
            </a:rPr>
            <a:t>it is caught more than taught. Our children will do less of what we say and more of what we do. Are you modeling a witnessing lifestyle?</a:t>
          </a:r>
          <a:endParaRPr lang="en-US" sz="4400" kern="1200" dirty="0">
            <a:solidFill>
              <a:schemeClr val="tx1"/>
            </a:solidFill>
          </a:endParaRPr>
        </a:p>
      </dsp:txBody>
      <dsp:txXfrm>
        <a:off x="271409" y="271409"/>
        <a:ext cx="6010382" cy="5017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19B34-E697-4460-A8E1-36F31B03E71B}">
      <dsp:nvSpPr>
        <dsp:cNvPr id="0" name=""/>
        <dsp:cNvSpPr/>
      </dsp:nvSpPr>
      <dsp:spPr>
        <a:xfrm>
          <a:off x="0" y="48531"/>
          <a:ext cx="6324600" cy="15057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solidFill>
                <a:schemeClr val="tx1"/>
              </a:solidFill>
            </a:rPr>
            <a:t>Door-to-door, in parks, at car washes, &amp; others.</a:t>
          </a:r>
          <a:endParaRPr lang="en-US" sz="3900" kern="1200" dirty="0">
            <a:solidFill>
              <a:schemeClr val="tx1"/>
            </a:solidFill>
          </a:endParaRPr>
        </a:p>
      </dsp:txBody>
      <dsp:txXfrm>
        <a:off x="73507" y="122038"/>
        <a:ext cx="6177586" cy="1358776"/>
      </dsp:txXfrm>
    </dsp:sp>
    <dsp:sp modelId="{108F1906-2E22-4F6D-A18E-F987FCE00805}">
      <dsp:nvSpPr>
        <dsp:cNvPr id="0" name=""/>
        <dsp:cNvSpPr/>
      </dsp:nvSpPr>
      <dsp:spPr>
        <a:xfrm>
          <a:off x="0" y="1666641"/>
          <a:ext cx="6324600" cy="1505790"/>
        </a:xfrm>
        <a:prstGeom prst="roundRect">
          <a:avLst/>
        </a:prstGeom>
        <a:solidFill>
          <a:schemeClr val="accent3">
            <a:hueOff val="-1607177"/>
            <a:satOff val="-50000"/>
            <a:lumOff val="-4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solidFill>
                <a:srgbClr val="FFFACD"/>
              </a:solidFill>
              <a:effectLst>
                <a:outerShdw blurRad="50800" dist="38100" dir="13500000" algn="br" rotWithShape="0">
                  <a:prstClr val="black">
                    <a:alpha val="40000"/>
                  </a:prstClr>
                </a:outerShdw>
              </a:effectLst>
              <a:latin typeface="Arial Rounded MT Bold"/>
              <a:cs typeface="Arial Rounded MT Bold"/>
            </a:rPr>
            <a:t>Use a simple tool.</a:t>
          </a:r>
          <a:endParaRPr lang="en-US" sz="4400" kern="1200" dirty="0">
            <a:solidFill>
              <a:srgbClr val="FFFACD"/>
            </a:solidFill>
            <a:effectLst>
              <a:outerShdw blurRad="50800" dist="38100" dir="13500000" algn="br" rotWithShape="0">
                <a:prstClr val="black">
                  <a:alpha val="40000"/>
                </a:prstClr>
              </a:outerShdw>
            </a:effectLst>
            <a:latin typeface="Arial Rounded MT Bold"/>
            <a:cs typeface="Arial Rounded MT Bold"/>
          </a:endParaRPr>
        </a:p>
      </dsp:txBody>
      <dsp:txXfrm>
        <a:off x="73507" y="1740148"/>
        <a:ext cx="6177586" cy="1358776"/>
      </dsp:txXfrm>
    </dsp:sp>
    <dsp:sp modelId="{58426777-C601-40E3-98DE-B27025B3EDFF}">
      <dsp:nvSpPr>
        <dsp:cNvPr id="0" name=""/>
        <dsp:cNvSpPr/>
      </dsp:nvSpPr>
      <dsp:spPr>
        <a:xfrm>
          <a:off x="0" y="3284751"/>
          <a:ext cx="6324600" cy="1505790"/>
        </a:xfrm>
        <a:prstGeom prst="roundRect">
          <a:avLst/>
        </a:prstGeom>
        <a:solidFill>
          <a:schemeClr val="accent3">
            <a:hueOff val="-3214354"/>
            <a:satOff val="-100000"/>
            <a:lumOff val="-9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Gospel tracts</a:t>
          </a:r>
          <a:endParaRPr lang="en-US" sz="4000" kern="1200" dirty="0"/>
        </a:p>
      </dsp:txBody>
      <dsp:txXfrm>
        <a:off x="73507" y="3358258"/>
        <a:ext cx="6177586" cy="1358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D708B-798E-435B-909B-1ECF161AE7CA}" type="datetimeFigureOut">
              <a:rPr lang="en-US" smtClean="0"/>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B0987-A9CD-4DEF-834D-F85E28414FB5}" type="slidenum">
              <a:rPr lang="en-US" smtClean="0"/>
              <a:t>‹#›</a:t>
            </a:fld>
            <a:endParaRPr lang="en-US"/>
          </a:p>
        </p:txBody>
      </p:sp>
    </p:spTree>
    <p:extLst>
      <p:ext uri="{BB962C8B-B14F-4D97-AF65-F5344CB8AC3E}">
        <p14:creationId xmlns:p14="http://schemas.microsoft.com/office/powerpoint/2010/main" val="207311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 Your Children To Witness by Alvin L. Reid. (SBC Life Journal of the Southern Baptist Convention,</a:t>
            </a:r>
            <a:r>
              <a:rPr lang="en-US" b="1" baseline="0" dirty="0" smtClean="0"/>
              <a:t> September 2002)</a:t>
            </a:r>
          </a:p>
          <a:p>
            <a:endParaRPr lang="en-US" b="1" dirty="0" smtClean="0"/>
          </a:p>
          <a:p>
            <a:r>
              <a:rPr lang="en-US" dirty="0" smtClean="0"/>
              <a:t>As an evangelism professor, I like to ask my students how many of them have heard a sermon on the home over the past few years. Nearly every student raises a hand – and that’s good. The home is a premier</a:t>
            </a:r>
            <a:r>
              <a:rPr lang="en-US" baseline="0" dirty="0" smtClean="0"/>
              <a:t> subject for preachers. But when I ask a follow-up question, almost without exception no students raise a hand. The question: “How many of you have heard a message explaining either how to present the gospel to a child, or how to teach your children to witness?”</a:t>
            </a:r>
          </a:p>
          <a:p>
            <a:r>
              <a:rPr lang="en-US" baseline="0" dirty="0" smtClean="0"/>
              <a:t>Both elements of this question are vital. As a young pastor, I taught the parents of elementary age children how to use a marked New Testament to witness to their own children. I included several do’s and </a:t>
            </a:r>
            <a:r>
              <a:rPr lang="en-US" baseline="0" dirty="0" err="1" smtClean="0"/>
              <a:t>dont’s</a:t>
            </a:r>
            <a:r>
              <a:rPr lang="en-US" baseline="0" dirty="0" smtClean="0"/>
              <a:t>, particularly related to pushing children too soon without avoiding their obvious spiritual questions, as well as simple counsel on how to lead a child to Jesus Christ. Over the next year several parents had the wonderful joy of helping their own older child come to Christ!</a:t>
            </a:r>
          </a:p>
          <a:p>
            <a:r>
              <a:rPr lang="en-US" baseline="0" dirty="0" smtClean="0"/>
              <a:t>I think we spend so much time trying to protect our children that we overlook the need to prepare them to make a positive impact through the gospel. </a:t>
            </a:r>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a:t>
            </a:fld>
            <a:endParaRPr lang="en-US"/>
          </a:p>
        </p:txBody>
      </p:sp>
    </p:spTree>
    <p:extLst>
      <p:ext uri="{BB962C8B-B14F-4D97-AF65-F5344CB8AC3E}">
        <p14:creationId xmlns:p14="http://schemas.microsoft.com/office/powerpoint/2010/main" val="39707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baseline="0" dirty="0" smtClean="0"/>
              <a:t>Model Witnessing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Model Witnessing – it is caught more than taught. Our children will do less of what we say and more of what we do. Are you modeling a witnessing lifestyle?</a:t>
            </a:r>
          </a:p>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10</a:t>
            </a:fld>
            <a:endParaRPr lang="en-US"/>
          </a:p>
        </p:txBody>
      </p:sp>
    </p:spTree>
    <p:extLst>
      <p:ext uri="{BB962C8B-B14F-4D97-AF65-F5344CB8AC3E}">
        <p14:creationId xmlns:p14="http://schemas.microsoft.com/office/powerpoint/2010/main" val="312479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r>
              <a:rPr lang="en-US" baseline="0" dirty="0" smtClean="0"/>
              <a:t> my oldest child, is cautious, less spontaneous, and thus far more comfortable witnessing when he knows the framework. If I tell him we’re going door to door from 1:00 – 2:30, for example, he thrives. Hannah, on the other hand, will talk to anyone, anytime, about virtually anything. </a:t>
            </a:r>
          </a:p>
          <a:p>
            <a:endParaRPr lang="en-US" baseline="0" dirty="0" smtClean="0"/>
          </a:p>
          <a:p>
            <a:r>
              <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Take the kids with You when you</a:t>
            </a:r>
            <a:r>
              <a:rPr lang="en-US" sz="1200" b="1"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witness</a:t>
            </a:r>
          </a:p>
          <a:p>
            <a:endParaRPr lang="en-US" sz="1200" b="1"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rPr>
              <a:t>Door-to-door, in parks, at car washes, and others.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Use a simple tool.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Gospel tracts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11</a:t>
            </a:fld>
            <a:endParaRPr lang="en-US"/>
          </a:p>
        </p:txBody>
      </p:sp>
    </p:spTree>
    <p:extLst>
      <p:ext uri="{BB962C8B-B14F-4D97-AF65-F5344CB8AC3E}">
        <p14:creationId xmlns:p14="http://schemas.microsoft.com/office/powerpoint/2010/main" val="262653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1" dirty="0" smtClean="0"/>
              <a:t>Teach Children To Witness According To Their Strengths.</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This is critical for all believers, but especially for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12</a:t>
            </a:fld>
            <a:endParaRPr lang="en-US"/>
          </a:p>
        </p:txBody>
      </p:sp>
    </p:spTree>
    <p:extLst>
      <p:ext uri="{BB962C8B-B14F-4D97-AF65-F5344CB8AC3E}">
        <p14:creationId xmlns:p14="http://schemas.microsoft.com/office/powerpoint/2010/main" val="322221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1" dirty="0" smtClean="0"/>
              <a:t>Learn your children’s strengths and encourage them.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1" dirty="0" smtClean="0"/>
              <a:t>Make it fun!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opens the door to witness in a winsome manner. </a:t>
            </a:r>
          </a:p>
          <a:p>
            <a:endParaRPr lang="en-US" dirty="0" smtClean="0"/>
          </a:p>
          <a:p>
            <a:endParaRPr lang="en-US" dirty="0" smtClean="0"/>
          </a:p>
          <a:p>
            <a:r>
              <a:rPr lang="en-US" dirty="0" smtClean="0"/>
              <a:t>We do a lot of servant evangelism, including free</a:t>
            </a:r>
            <a:r>
              <a:rPr lang="en-US" baseline="0" dirty="0" smtClean="0"/>
              <a:t> car washes, handing out sodas in the park, and giving away popcorn with tracts.</a:t>
            </a:r>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13</a:t>
            </a:fld>
            <a:endParaRPr lang="en-US"/>
          </a:p>
        </p:txBody>
      </p:sp>
    </p:spTree>
    <p:extLst>
      <p:ext uri="{BB962C8B-B14F-4D97-AF65-F5344CB8AC3E}">
        <p14:creationId xmlns:p14="http://schemas.microsoft.com/office/powerpoint/2010/main" val="265680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a:t>
            </a:r>
            <a:r>
              <a:rPr lang="en-US" b="1" baseline="0" dirty="0" smtClean="0"/>
              <a:t>  USE WORDLESS BOOK</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14</a:t>
            </a:fld>
            <a:endParaRPr lang="en-US"/>
          </a:p>
        </p:txBody>
      </p:sp>
    </p:spTree>
    <p:extLst>
      <p:ext uri="{BB962C8B-B14F-4D97-AF65-F5344CB8AC3E}">
        <p14:creationId xmlns:p14="http://schemas.microsoft.com/office/powerpoint/2010/main" val="71128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a:t>
            </a:r>
            <a:r>
              <a:rPr lang="en-US" b="1" baseline="0" dirty="0" smtClean="0"/>
              <a:t>  GOSPEL GLOVES</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15</a:t>
            </a:fld>
            <a:endParaRPr lang="en-US"/>
          </a:p>
        </p:txBody>
      </p:sp>
    </p:spTree>
    <p:extLst>
      <p:ext uri="{BB962C8B-B14F-4D97-AF65-F5344CB8AC3E}">
        <p14:creationId xmlns:p14="http://schemas.microsoft.com/office/powerpoint/2010/main" val="61700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err="1" smtClean="0">
                <a:solidFill>
                  <a:schemeClr val="tx1"/>
                </a:solidFill>
                <a:effectLst/>
                <a:latin typeface="+mn-lt"/>
                <a:ea typeface="+mn-ea"/>
                <a:cs typeface="+mn-cs"/>
              </a:rPr>
              <a:t>Take</a:t>
            </a:r>
            <a:r>
              <a:rPr lang="fr-CA" sz="1200" kern="1200" dirty="0" smtClean="0">
                <a:solidFill>
                  <a:schemeClr val="tx1"/>
                </a:solidFill>
                <a:effectLst/>
                <a:latin typeface="+mn-lt"/>
                <a:ea typeface="+mn-ea"/>
                <a:cs typeface="+mn-cs"/>
              </a:rPr>
              <a:t> a </a:t>
            </a:r>
            <a:r>
              <a:rPr lang="fr-CA" sz="1200" kern="1200" dirty="0" err="1" smtClean="0">
                <a:solidFill>
                  <a:schemeClr val="tx1"/>
                </a:solidFill>
                <a:effectLst/>
                <a:latin typeface="+mn-lt"/>
                <a:ea typeface="+mn-ea"/>
                <a:cs typeface="+mn-cs"/>
              </a:rPr>
              <a:t>piece</a:t>
            </a:r>
            <a:r>
              <a:rPr lang="fr-CA" sz="1200" kern="1200" dirty="0" smtClean="0">
                <a:solidFill>
                  <a:schemeClr val="tx1"/>
                </a:solidFill>
                <a:effectLst/>
                <a:latin typeface="+mn-lt"/>
                <a:ea typeface="+mn-ea"/>
                <a:cs typeface="+mn-cs"/>
              </a:rPr>
              <a:t> of </a:t>
            </a:r>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draw</a:t>
            </a:r>
            <a:r>
              <a:rPr lang="fr-CA" sz="1200" kern="1200" dirty="0" smtClean="0">
                <a:solidFill>
                  <a:schemeClr val="tx1"/>
                </a:solidFill>
                <a:effectLst/>
                <a:latin typeface="+mn-lt"/>
                <a:ea typeface="+mn-ea"/>
                <a:cs typeface="+mn-cs"/>
              </a:rPr>
              <a:t> an X or </a:t>
            </a:r>
            <a:r>
              <a:rPr lang="fr-CA" sz="1200" kern="1200" dirty="0" err="1" smtClean="0">
                <a:solidFill>
                  <a:schemeClr val="tx1"/>
                </a:solidFill>
                <a:effectLst/>
                <a:latin typeface="+mn-lt"/>
                <a:ea typeface="+mn-ea"/>
                <a:cs typeface="+mn-cs"/>
              </a:rPr>
              <a:t>some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words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like</a:t>
            </a:r>
            <a:r>
              <a:rPr lang="fr-CA" sz="1200" kern="1200" dirty="0" smtClean="0">
                <a:solidFill>
                  <a:schemeClr val="tx1"/>
                </a:solidFill>
                <a:effectLst/>
                <a:latin typeface="+mn-lt"/>
                <a:ea typeface="+mn-ea"/>
                <a:cs typeface="+mn-cs"/>
              </a:rPr>
              <a:t> ‘lie’ and ‘</a:t>
            </a:r>
            <a:r>
              <a:rPr lang="fr-CA" sz="1200" kern="1200" dirty="0" err="1" smtClean="0">
                <a:solidFill>
                  <a:schemeClr val="tx1"/>
                </a:solidFill>
                <a:effectLst/>
                <a:latin typeface="+mn-lt"/>
                <a:ea typeface="+mn-ea"/>
                <a:cs typeface="+mn-cs"/>
              </a:rPr>
              <a:t>steal</a:t>
            </a:r>
            <a:r>
              <a:rPr lang="fr-CA" sz="1200" kern="1200" dirty="0" smtClean="0">
                <a:solidFill>
                  <a:schemeClr val="tx1"/>
                </a:solidFill>
                <a:effectLst/>
                <a:latin typeface="+mn-lt"/>
                <a:ea typeface="+mn-ea"/>
                <a:cs typeface="+mn-cs"/>
              </a:rPr>
              <a:t>’ on the   </a:t>
            </a:r>
            <a:endParaRPr lang="en-US" sz="1200" kern="1200" dirty="0" smtClean="0">
              <a:solidFill>
                <a:schemeClr val="tx1"/>
              </a:solidFill>
              <a:effectLst/>
              <a:latin typeface="+mn-lt"/>
              <a:ea typeface="+mn-ea"/>
              <a:cs typeface="+mn-cs"/>
            </a:endParaRPr>
          </a:p>
          <a:p>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Hold</a:t>
            </a:r>
            <a:r>
              <a:rPr lang="fr-CA" sz="1200" kern="1200" dirty="0" smtClean="0">
                <a:solidFill>
                  <a:schemeClr val="tx1"/>
                </a:solidFill>
                <a:effectLst/>
                <a:latin typeface="+mn-lt"/>
                <a:ea typeface="+mn-ea"/>
                <a:cs typeface="+mn-cs"/>
              </a:rPr>
              <a:t> up a </a:t>
            </a:r>
            <a:r>
              <a:rPr lang="fr-CA" sz="1200" kern="1200" dirty="0" err="1" smtClean="0">
                <a:solidFill>
                  <a:schemeClr val="tx1"/>
                </a:solidFill>
                <a:effectLst/>
                <a:latin typeface="+mn-lt"/>
                <a:ea typeface="+mn-ea"/>
                <a:cs typeface="+mn-cs"/>
              </a:rPr>
              <a:t>blank</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piece</a:t>
            </a:r>
            <a:r>
              <a:rPr lang="fr-CA" sz="1200" kern="1200" dirty="0" smtClean="0">
                <a:solidFill>
                  <a:schemeClr val="tx1"/>
                </a:solidFill>
                <a:effectLst/>
                <a:latin typeface="+mn-lt"/>
                <a:ea typeface="+mn-ea"/>
                <a:cs typeface="+mn-cs"/>
              </a:rPr>
              <a:t> of </a:t>
            </a:r>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Explain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that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this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is</a:t>
            </a:r>
            <a:r>
              <a:rPr lang="fr-CA" sz="1200" kern="1200" dirty="0" smtClean="0">
                <a:solidFill>
                  <a:schemeClr val="tx1"/>
                </a:solidFill>
                <a:effectLst/>
                <a:latin typeface="+mn-lt"/>
                <a:ea typeface="+mn-ea"/>
                <a:cs typeface="+mn-cs"/>
              </a:rPr>
              <a:t> how </a:t>
            </a:r>
            <a:r>
              <a:rPr lang="fr-CA" sz="1200" kern="1200" dirty="0" err="1" smtClean="0">
                <a:solidFill>
                  <a:schemeClr val="tx1"/>
                </a:solidFill>
                <a:effectLst/>
                <a:latin typeface="+mn-lt"/>
                <a:ea typeface="+mn-ea"/>
                <a:cs typeface="+mn-cs"/>
              </a:rPr>
              <a:t>God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wants</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make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our</a:t>
            </a:r>
            <a:r>
              <a:rPr lang="fr-CA" sz="1200" kern="1200" dirty="0" smtClean="0">
                <a:solidFill>
                  <a:schemeClr val="tx1"/>
                </a:solidFill>
                <a:effectLst/>
                <a:latin typeface="+mn-lt"/>
                <a:ea typeface="+mn-ea"/>
                <a:cs typeface="+mn-cs"/>
              </a:rPr>
              <a:t> souls, clean.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hold</a:t>
            </a:r>
            <a:r>
              <a:rPr lang="fr-CA" sz="1200" kern="1200" dirty="0" smtClean="0">
                <a:solidFill>
                  <a:schemeClr val="tx1"/>
                </a:solidFill>
                <a:effectLst/>
                <a:latin typeface="+mn-lt"/>
                <a:ea typeface="+mn-ea"/>
                <a:cs typeface="+mn-cs"/>
              </a:rPr>
              <a:t> the </a:t>
            </a:r>
            <a:r>
              <a:rPr lang="fr-CA" sz="1200" kern="1200" dirty="0" err="1" smtClean="0">
                <a:solidFill>
                  <a:schemeClr val="tx1"/>
                </a:solidFill>
                <a:effectLst/>
                <a:latin typeface="+mn-lt"/>
                <a:ea typeface="+mn-ea"/>
                <a:cs typeface="+mn-cs"/>
              </a:rPr>
              <a:t>other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that</a:t>
            </a:r>
            <a:r>
              <a:rPr lang="fr-CA" sz="1200" kern="1200" dirty="0" smtClean="0">
                <a:solidFill>
                  <a:schemeClr val="tx1"/>
                </a:solidFill>
                <a:effectLst/>
                <a:latin typeface="+mn-lt"/>
                <a:ea typeface="+mn-ea"/>
                <a:cs typeface="+mn-cs"/>
              </a:rPr>
              <a:t> has been </a:t>
            </a:r>
            <a:r>
              <a:rPr lang="fr-CA" sz="1200" kern="1200" dirty="0" err="1" smtClean="0">
                <a:solidFill>
                  <a:schemeClr val="tx1"/>
                </a:solidFill>
                <a:effectLst/>
                <a:latin typeface="+mn-lt"/>
                <a:ea typeface="+mn-ea"/>
                <a:cs typeface="+mn-cs"/>
              </a:rPr>
              <a:t>marked</a:t>
            </a:r>
            <a:r>
              <a:rPr lang="fr-CA" sz="1200" kern="1200" dirty="0" smtClean="0">
                <a:solidFill>
                  <a:schemeClr val="tx1"/>
                </a:solidFill>
                <a:effectLst/>
                <a:latin typeface="+mn-lt"/>
                <a:ea typeface="+mn-ea"/>
                <a:cs typeface="+mn-cs"/>
              </a:rPr>
              <a:t> up.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Point to the </a:t>
            </a:r>
            <a:r>
              <a:rPr lang="fr-CA" sz="1200" kern="1200" dirty="0" err="1" smtClean="0">
                <a:solidFill>
                  <a:schemeClr val="tx1"/>
                </a:solidFill>
                <a:effectLst/>
                <a:latin typeface="+mn-lt"/>
                <a:ea typeface="+mn-ea"/>
                <a:cs typeface="+mn-cs"/>
              </a:rPr>
              <a:t>words</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said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make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wrong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choices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end up </a:t>
            </a:r>
            <a:r>
              <a:rPr lang="fr-CA" sz="1200" kern="1200" dirty="0" err="1" smtClean="0">
                <a:solidFill>
                  <a:schemeClr val="tx1"/>
                </a:solidFill>
                <a:effectLst/>
                <a:latin typeface="+mn-lt"/>
                <a:ea typeface="+mn-ea"/>
                <a:cs typeface="+mn-cs"/>
              </a:rPr>
              <a:t>writing</a:t>
            </a:r>
            <a:r>
              <a:rPr lang="fr-CA" sz="1200" kern="1200" dirty="0" smtClean="0">
                <a:solidFill>
                  <a:schemeClr val="tx1"/>
                </a:solidFill>
                <a:effectLst/>
                <a:latin typeface="+mn-lt"/>
                <a:ea typeface="+mn-ea"/>
                <a:cs typeface="+mn-cs"/>
              </a:rPr>
              <a:t> on </a:t>
            </a:r>
            <a:r>
              <a:rPr lang="fr-CA" sz="1200" kern="1200" dirty="0" err="1" smtClean="0">
                <a:solidFill>
                  <a:schemeClr val="tx1"/>
                </a:solidFill>
                <a:effectLst/>
                <a:latin typeface="+mn-lt"/>
                <a:ea typeface="+mn-ea"/>
                <a:cs typeface="+mn-cs"/>
              </a:rPr>
              <a:t>our</a:t>
            </a:r>
            <a:r>
              <a:rPr lang="fr-CA" sz="1200" kern="1200" dirty="0" smtClean="0">
                <a:solidFill>
                  <a:schemeClr val="tx1"/>
                </a:solidFill>
                <a:effectLst/>
                <a:latin typeface="+mn-lt"/>
                <a:ea typeface="+mn-ea"/>
                <a:cs typeface="+mn-cs"/>
              </a:rPr>
              <a:t> souls.’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crush</a:t>
            </a:r>
            <a:r>
              <a:rPr lang="fr-CA" sz="1200" kern="1200" dirty="0" smtClean="0">
                <a:solidFill>
                  <a:schemeClr val="tx1"/>
                </a:solidFill>
                <a:effectLst/>
                <a:latin typeface="+mn-lt"/>
                <a:ea typeface="+mn-ea"/>
                <a:cs typeface="+mn-cs"/>
              </a:rPr>
              <a:t> up the </a:t>
            </a:r>
            <a:r>
              <a:rPr lang="fr-CA" sz="1200" kern="1200" dirty="0" err="1" smtClean="0">
                <a:solidFill>
                  <a:schemeClr val="tx1"/>
                </a:solidFill>
                <a:effectLst/>
                <a:latin typeface="+mn-lt"/>
                <a:ea typeface="+mn-ea"/>
                <a:cs typeface="+mn-cs"/>
              </a:rPr>
              <a:t>written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&amp; </a:t>
            </a:r>
            <a:r>
              <a:rPr lang="fr-CA" sz="1200" kern="1200" dirty="0" err="1" smtClean="0">
                <a:solidFill>
                  <a:schemeClr val="tx1"/>
                </a:solidFill>
                <a:effectLst/>
                <a:latin typeface="+mn-lt"/>
                <a:ea typeface="+mn-ea"/>
                <a:cs typeface="+mn-cs"/>
              </a:rPr>
              <a:t>toss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away</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Next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hold</a:t>
            </a:r>
            <a:r>
              <a:rPr lang="fr-CA" sz="1200" kern="1200" dirty="0" smtClean="0">
                <a:solidFill>
                  <a:schemeClr val="tx1"/>
                </a:solidFill>
                <a:effectLst/>
                <a:latin typeface="+mn-lt"/>
                <a:ea typeface="+mn-ea"/>
                <a:cs typeface="+mn-cs"/>
              </a:rPr>
              <a:t> up the clean </a:t>
            </a:r>
            <a:r>
              <a:rPr lang="fr-CA" sz="1200" kern="1200" dirty="0" err="1" smtClean="0">
                <a:solidFill>
                  <a:schemeClr val="tx1"/>
                </a:solidFill>
                <a:effectLst/>
                <a:latin typeface="+mn-lt"/>
                <a:ea typeface="+mn-ea"/>
                <a:cs typeface="+mn-cs"/>
              </a:rPr>
              <a:t>sheet</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say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God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gives</a:t>
            </a:r>
            <a:r>
              <a:rPr lang="fr-CA" sz="1200" kern="1200" dirty="0" smtClean="0">
                <a:solidFill>
                  <a:schemeClr val="tx1"/>
                </a:solidFill>
                <a:effectLst/>
                <a:latin typeface="+mn-lt"/>
                <a:ea typeface="+mn-ea"/>
                <a:cs typeface="+mn-cs"/>
              </a:rPr>
              <a:t> me a clean </a:t>
            </a:r>
            <a:r>
              <a:rPr lang="fr-CA" sz="1200" kern="1200" dirty="0" err="1" smtClean="0">
                <a:solidFill>
                  <a:schemeClr val="tx1"/>
                </a:solidFill>
                <a:effectLst/>
                <a:latin typeface="+mn-lt"/>
                <a:ea typeface="+mn-ea"/>
                <a:cs typeface="+mn-cs"/>
              </a:rPr>
              <a:t>sheet</a:t>
            </a:r>
            <a:r>
              <a:rPr lang="fr-CA" sz="1200" kern="1200" dirty="0" smtClean="0">
                <a:solidFill>
                  <a:schemeClr val="tx1"/>
                </a:solidFill>
                <a:effectLst/>
                <a:latin typeface="+mn-lt"/>
                <a:ea typeface="+mn-ea"/>
                <a:cs typeface="+mn-cs"/>
              </a:rPr>
              <a:t> of </a:t>
            </a:r>
            <a:r>
              <a:rPr lang="fr-CA" sz="1200" kern="1200" dirty="0" err="1" smtClean="0">
                <a:solidFill>
                  <a:schemeClr val="tx1"/>
                </a:solidFill>
                <a:effectLst/>
                <a:latin typeface="+mn-lt"/>
                <a:ea typeface="+mn-ea"/>
                <a:cs typeface="+mn-cs"/>
              </a:rPr>
              <a:t>paper</a:t>
            </a:r>
            <a:r>
              <a:rPr lang="fr-CA" sz="1200" kern="1200" dirty="0" smtClean="0">
                <a:solidFill>
                  <a:schemeClr val="tx1"/>
                </a:solidFill>
                <a:effectLst/>
                <a:latin typeface="+mn-lt"/>
                <a:ea typeface="+mn-ea"/>
                <a:cs typeface="+mn-cs"/>
              </a:rPr>
              <a:t>, a clean soul, </a:t>
            </a:r>
            <a:r>
              <a:rPr lang="fr-CA" sz="1200" kern="1200" dirty="0" err="1" smtClean="0">
                <a:solidFill>
                  <a:schemeClr val="tx1"/>
                </a:solidFill>
                <a:effectLst/>
                <a:latin typeface="+mn-lt"/>
                <a:ea typeface="+mn-ea"/>
                <a:cs typeface="+mn-cs"/>
              </a:rPr>
              <a:t>every</a:t>
            </a:r>
            <a:r>
              <a:rPr lang="fr-CA" sz="1200" kern="1200" dirty="0" smtClean="0">
                <a:solidFill>
                  <a:schemeClr val="tx1"/>
                </a:solidFill>
                <a:effectLst/>
                <a:latin typeface="+mn-lt"/>
                <a:ea typeface="+mn-ea"/>
                <a:cs typeface="+mn-cs"/>
              </a:rPr>
              <a:t> time I repent.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rPr>
              <a:t>Books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Hold</a:t>
            </a:r>
            <a:r>
              <a:rPr lang="fr-CA" sz="1200" kern="1200" dirty="0" smtClean="0">
                <a:solidFill>
                  <a:schemeClr val="tx1"/>
                </a:solidFill>
                <a:effectLst/>
                <a:latin typeface="+mn-lt"/>
                <a:ea typeface="+mn-ea"/>
                <a:cs typeface="+mn-cs"/>
              </a:rPr>
              <a:t> up the books and </a:t>
            </a:r>
            <a:r>
              <a:rPr lang="fr-CA" sz="1200" kern="1200" dirty="0" err="1" smtClean="0">
                <a:solidFill>
                  <a:schemeClr val="tx1"/>
                </a:solidFill>
                <a:effectLst/>
                <a:latin typeface="+mn-lt"/>
                <a:ea typeface="+mn-ea"/>
                <a:cs typeface="+mn-cs"/>
              </a:rPr>
              <a:t>say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These</a:t>
            </a:r>
            <a:r>
              <a:rPr lang="fr-CA" sz="1200" kern="1200" dirty="0" smtClean="0">
                <a:solidFill>
                  <a:schemeClr val="tx1"/>
                </a:solidFill>
                <a:effectLst/>
                <a:latin typeface="+mn-lt"/>
                <a:ea typeface="+mn-ea"/>
                <a:cs typeface="+mn-cs"/>
              </a:rPr>
              <a:t> books </a:t>
            </a:r>
            <a:r>
              <a:rPr lang="fr-CA" sz="1200" kern="1200" dirty="0" err="1" smtClean="0">
                <a:solidFill>
                  <a:schemeClr val="tx1"/>
                </a:solidFill>
                <a:effectLst/>
                <a:latin typeface="+mn-lt"/>
                <a:ea typeface="+mn-ea"/>
                <a:cs typeface="+mn-cs"/>
              </a:rPr>
              <a:t>can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get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heavy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after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carrying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them</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around</a:t>
            </a:r>
            <a:r>
              <a:rPr lang="fr-CA" sz="1200" kern="1200" dirty="0" smtClean="0">
                <a:solidFill>
                  <a:schemeClr val="tx1"/>
                </a:solidFill>
                <a:effectLst/>
                <a:latin typeface="+mn-lt"/>
                <a:ea typeface="+mn-ea"/>
                <a:cs typeface="+mn-cs"/>
              </a:rPr>
              <a:t> all </a:t>
            </a:r>
            <a:r>
              <a:rPr lang="fr-CA" sz="1200" kern="1200" dirty="0" err="1" smtClean="0">
                <a:solidFill>
                  <a:schemeClr val="tx1"/>
                </a:solidFill>
                <a:effectLst/>
                <a:latin typeface="+mn-lt"/>
                <a:ea typeface="+mn-ea"/>
                <a:cs typeface="+mn-cs"/>
              </a:rPr>
              <a:t>day</a:t>
            </a:r>
            <a:r>
              <a:rPr lang="fr-CA" sz="1200" kern="1200" dirty="0" smtClean="0">
                <a:solidFill>
                  <a:schemeClr val="tx1"/>
                </a:solidFill>
                <a:effectLst/>
                <a:latin typeface="+mn-lt"/>
                <a:ea typeface="+mn-ea"/>
                <a:cs typeface="+mn-cs"/>
              </a:rPr>
              <a:t>, right?’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say</a:t>
            </a:r>
            <a:r>
              <a:rPr lang="fr-CA" sz="1200" kern="1200" dirty="0" smtClean="0">
                <a:solidFill>
                  <a:schemeClr val="tx1"/>
                </a:solidFill>
                <a:effectLst/>
                <a:latin typeface="+mn-lt"/>
                <a:ea typeface="+mn-ea"/>
                <a:cs typeface="+mn-cs"/>
              </a:rPr>
              <a:t>, ‘Life </a:t>
            </a:r>
            <a:r>
              <a:rPr lang="fr-CA" sz="1200" kern="1200" dirty="0" err="1" smtClean="0">
                <a:solidFill>
                  <a:schemeClr val="tx1"/>
                </a:solidFill>
                <a:effectLst/>
                <a:latin typeface="+mn-lt"/>
                <a:ea typeface="+mn-ea"/>
                <a:cs typeface="+mn-cs"/>
              </a:rPr>
              <a:t>can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get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heavy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sometimes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too</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right?Allow</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some</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share</a:t>
            </a:r>
            <a:r>
              <a:rPr lang="fr-CA" sz="1200" kern="1200" dirty="0" smtClean="0">
                <a:solidFill>
                  <a:schemeClr val="tx1"/>
                </a:solidFill>
                <a:effectLst/>
                <a:latin typeface="+mn-lt"/>
                <a:ea typeface="+mn-ea"/>
                <a:cs typeface="+mn-cs"/>
              </a:rPr>
              <a:t> about how </a:t>
            </a:r>
            <a:r>
              <a:rPr lang="fr-CA" sz="1200" kern="1200" dirty="0" err="1" smtClean="0">
                <a:solidFill>
                  <a:schemeClr val="tx1"/>
                </a:solidFill>
                <a:effectLst/>
                <a:latin typeface="+mn-lt"/>
                <a:ea typeface="+mn-ea"/>
                <a:cs typeface="+mn-cs"/>
              </a:rPr>
              <a:t>heavy</a:t>
            </a:r>
            <a:r>
              <a:rPr lang="fr-CA" sz="1200" kern="1200" dirty="0" smtClean="0">
                <a:solidFill>
                  <a:schemeClr val="tx1"/>
                </a:solidFill>
                <a:effectLst/>
                <a:latin typeface="+mn-lt"/>
                <a:ea typeface="+mn-ea"/>
                <a:cs typeface="+mn-cs"/>
              </a:rPr>
              <a:t> life </a:t>
            </a:r>
            <a:r>
              <a:rPr lang="fr-CA" sz="1200" kern="1200" dirty="0" err="1" smtClean="0">
                <a:solidFill>
                  <a:schemeClr val="tx1"/>
                </a:solidFill>
                <a:effectLst/>
                <a:latin typeface="+mn-lt"/>
                <a:ea typeface="+mn-ea"/>
                <a:cs typeface="+mn-cs"/>
              </a:rPr>
              <a:t>gets</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say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Did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know </a:t>
            </a:r>
            <a:r>
              <a:rPr lang="fr-CA" sz="1200" kern="1200" dirty="0" err="1" smtClean="0">
                <a:solidFill>
                  <a:schemeClr val="tx1"/>
                </a:solidFill>
                <a:effectLst/>
                <a:latin typeface="+mn-lt"/>
                <a:ea typeface="+mn-ea"/>
                <a:cs typeface="+mn-cs"/>
              </a:rPr>
              <a:t>that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Jesus</a:t>
            </a:r>
            <a:r>
              <a:rPr lang="fr-CA" sz="1200" kern="1200" dirty="0" smtClean="0">
                <a:solidFill>
                  <a:schemeClr val="tx1"/>
                </a:solidFill>
                <a:effectLst/>
                <a:latin typeface="+mn-lt"/>
                <a:ea typeface="+mn-ea"/>
                <a:cs typeface="+mn-cs"/>
              </a:rPr>
              <a:t> has </a:t>
            </a:r>
            <a:r>
              <a:rPr lang="fr-CA" sz="1200" kern="1200" dirty="0" err="1" smtClean="0">
                <a:solidFill>
                  <a:schemeClr val="tx1"/>
                </a:solidFill>
                <a:effectLst/>
                <a:latin typeface="+mn-lt"/>
                <a:ea typeface="+mn-ea"/>
                <a:cs typeface="+mn-cs"/>
              </a:rPr>
              <a:t>promised</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make</a:t>
            </a:r>
            <a:r>
              <a:rPr lang="fr-CA" sz="1200" kern="1200" dirty="0" smtClean="0">
                <a:solidFill>
                  <a:schemeClr val="tx1"/>
                </a:solidFill>
                <a:effectLst/>
                <a:latin typeface="+mn-lt"/>
                <a:ea typeface="+mn-ea"/>
                <a:cs typeface="+mn-cs"/>
              </a:rPr>
              <a:t> life </a:t>
            </a:r>
            <a:r>
              <a:rPr lang="fr-CA" sz="1200" kern="1200" dirty="0" err="1" smtClean="0">
                <a:solidFill>
                  <a:schemeClr val="tx1"/>
                </a:solidFill>
                <a:effectLst/>
                <a:latin typeface="+mn-lt"/>
                <a:ea typeface="+mn-ea"/>
                <a:cs typeface="+mn-cs"/>
              </a:rPr>
              <a:t>lighter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invite </a:t>
            </a:r>
            <a:r>
              <a:rPr lang="fr-CA" sz="1200" kern="1200" dirty="0" err="1" smtClean="0">
                <a:solidFill>
                  <a:schemeClr val="tx1"/>
                </a:solidFill>
                <a:effectLst/>
                <a:latin typeface="+mn-lt"/>
                <a:ea typeface="+mn-ea"/>
                <a:cs typeface="+mn-cs"/>
              </a:rPr>
              <a:t>him</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into</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heart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a:t>
            </a:r>
            <a:r>
              <a:rPr lang="fr-CA" sz="1200" kern="1200" dirty="0" smtClean="0">
                <a:solidFill>
                  <a:schemeClr val="tx1"/>
                </a:solidFill>
                <a:effectLst/>
                <a:latin typeface="+mn-lt"/>
                <a:ea typeface="+mn-ea"/>
                <a:cs typeface="+mn-cs"/>
              </a:rPr>
              <a:t> carries life for us!’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Pencils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Hold</a:t>
            </a:r>
            <a:r>
              <a:rPr lang="fr-CA" sz="1200" kern="1200" dirty="0" smtClean="0">
                <a:solidFill>
                  <a:schemeClr val="tx1"/>
                </a:solidFill>
                <a:effectLst/>
                <a:latin typeface="+mn-lt"/>
                <a:ea typeface="+mn-ea"/>
                <a:cs typeface="+mn-cs"/>
              </a:rPr>
              <a:t> up the </a:t>
            </a:r>
            <a:r>
              <a:rPr lang="fr-CA" sz="1200" kern="1200" dirty="0" err="1" smtClean="0">
                <a:solidFill>
                  <a:schemeClr val="tx1"/>
                </a:solidFill>
                <a:effectLst/>
                <a:latin typeface="+mn-lt"/>
                <a:ea typeface="+mn-ea"/>
                <a:cs typeface="+mn-cs"/>
              </a:rPr>
              <a:t>unsharpened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pencils</a:t>
            </a:r>
            <a:r>
              <a:rPr lang="fr-CA" sz="1200" kern="1200" dirty="0" smtClean="0">
                <a:solidFill>
                  <a:schemeClr val="tx1"/>
                </a:solidFill>
                <a:effectLst/>
                <a:latin typeface="+mn-lt"/>
                <a:ea typeface="+mn-ea"/>
                <a:cs typeface="+mn-cs"/>
              </a:rPr>
              <a:t> and let </a:t>
            </a:r>
            <a:r>
              <a:rPr lang="fr-CA" sz="1200" kern="1200" dirty="0" err="1" smtClean="0">
                <a:solidFill>
                  <a:schemeClr val="tx1"/>
                </a:solidFill>
                <a:effectLst/>
                <a:latin typeface="+mn-lt"/>
                <a:ea typeface="+mn-ea"/>
                <a:cs typeface="+mn-cs"/>
              </a:rPr>
              <a:t>everyone</a:t>
            </a:r>
            <a:r>
              <a:rPr lang="fr-CA" sz="1200" kern="1200" dirty="0" smtClean="0">
                <a:solidFill>
                  <a:schemeClr val="tx1"/>
                </a:solidFill>
                <a:effectLst/>
                <a:latin typeface="+mn-lt"/>
                <a:ea typeface="+mn-ea"/>
                <a:cs typeface="+mn-cs"/>
              </a:rPr>
              <a:t> look </a:t>
            </a:r>
            <a:r>
              <a:rPr lang="fr-CA" sz="1200" kern="1200" dirty="0" err="1" smtClean="0">
                <a:solidFill>
                  <a:schemeClr val="tx1"/>
                </a:solidFill>
                <a:effectLst/>
                <a:latin typeface="+mn-lt"/>
                <a:ea typeface="+mn-ea"/>
                <a:cs typeface="+mn-cs"/>
              </a:rPr>
              <a:t>at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them</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ask</a:t>
            </a:r>
            <a:r>
              <a:rPr lang="fr-CA" sz="1200" kern="1200" dirty="0" smtClean="0">
                <a:solidFill>
                  <a:schemeClr val="tx1"/>
                </a:solidFill>
                <a:effectLst/>
                <a:latin typeface="+mn-lt"/>
                <a:ea typeface="+mn-ea"/>
                <a:cs typeface="+mn-cs"/>
              </a:rPr>
              <a:t>, ‘Can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write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our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homework</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with</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these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pencils</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ask</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What</a:t>
            </a:r>
            <a:r>
              <a:rPr lang="fr-CA" sz="1200" kern="1200" dirty="0" smtClean="0">
                <a:solidFill>
                  <a:schemeClr val="tx1"/>
                </a:solidFill>
                <a:effectLst/>
                <a:latin typeface="+mn-lt"/>
                <a:ea typeface="+mn-ea"/>
                <a:cs typeface="+mn-cs"/>
              </a:rPr>
              <a:t> do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need</a:t>
            </a:r>
            <a:r>
              <a:rPr lang="fr-CA" sz="1200" kern="1200" dirty="0" smtClean="0">
                <a:solidFill>
                  <a:schemeClr val="tx1"/>
                </a:solidFill>
                <a:effectLst/>
                <a:latin typeface="+mn-lt"/>
                <a:ea typeface="+mn-ea"/>
                <a:cs typeface="+mn-cs"/>
              </a:rPr>
              <a:t> to do </a:t>
            </a:r>
            <a:r>
              <a:rPr lang="fr-CA" sz="1200" kern="1200" dirty="0" err="1" smtClean="0">
                <a:solidFill>
                  <a:schemeClr val="tx1"/>
                </a:solidFill>
                <a:effectLst/>
                <a:latin typeface="+mn-lt"/>
                <a:ea typeface="+mn-ea"/>
                <a:cs typeface="+mn-cs"/>
              </a:rPr>
              <a:t>before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write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our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homework</a:t>
            </a:r>
            <a:r>
              <a:rPr lang="fr-CA" sz="1200" kern="1200" dirty="0" smtClean="0">
                <a:solidFill>
                  <a:schemeClr val="tx1"/>
                </a:solidFill>
                <a:effectLst/>
                <a:latin typeface="+mn-lt"/>
                <a:ea typeface="+mn-ea"/>
                <a:cs typeface="+mn-cs"/>
              </a:rPr>
              <a:t>?’ Kids </a:t>
            </a:r>
            <a:r>
              <a:rPr lang="fr-CA" sz="1200" kern="1200" dirty="0" err="1" smtClean="0">
                <a:solidFill>
                  <a:schemeClr val="tx1"/>
                </a:solidFill>
                <a:effectLst/>
                <a:latin typeface="+mn-lt"/>
                <a:ea typeface="+mn-ea"/>
                <a:cs typeface="+mn-cs"/>
              </a:rPr>
              <a:t>will</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say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Sharpen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them</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Say, ‘</a:t>
            </a:r>
            <a:r>
              <a:rPr lang="fr-CA" sz="1200" kern="1200" dirty="0" err="1" smtClean="0">
                <a:solidFill>
                  <a:schemeClr val="tx1"/>
                </a:solidFill>
                <a:effectLst/>
                <a:latin typeface="+mn-lt"/>
                <a:ea typeface="+mn-ea"/>
                <a:cs typeface="+mn-cs"/>
              </a:rPr>
              <a:t>Did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know </a:t>
            </a:r>
            <a:r>
              <a:rPr lang="fr-CA" sz="1200" kern="1200" dirty="0" err="1" smtClean="0">
                <a:solidFill>
                  <a:schemeClr val="tx1"/>
                </a:solidFill>
                <a:effectLst/>
                <a:latin typeface="+mn-lt"/>
                <a:ea typeface="+mn-ea"/>
                <a:cs typeface="+mn-cs"/>
              </a:rPr>
              <a:t>that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live </a:t>
            </a:r>
            <a:r>
              <a:rPr lang="fr-CA" sz="1200" kern="1200" dirty="0" err="1" smtClean="0">
                <a:solidFill>
                  <a:schemeClr val="tx1"/>
                </a:solidFill>
                <a:effectLst/>
                <a:latin typeface="+mn-lt"/>
                <a:ea typeface="+mn-ea"/>
                <a:cs typeface="+mn-cs"/>
              </a:rPr>
              <a:t>without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Jesus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are </a:t>
            </a:r>
            <a:r>
              <a:rPr lang="fr-CA" sz="1200" kern="1200" dirty="0" err="1" smtClean="0">
                <a:solidFill>
                  <a:schemeClr val="tx1"/>
                </a:solidFill>
                <a:effectLst/>
                <a:latin typeface="+mn-lt"/>
                <a:ea typeface="+mn-ea"/>
                <a:cs typeface="+mn-cs"/>
              </a:rPr>
              <a:t>like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this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unsharpened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pencil</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God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can’t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write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anything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nice</a:t>
            </a:r>
            <a:r>
              <a:rPr lang="fr-CA" sz="1200" kern="1200" dirty="0" smtClean="0">
                <a:solidFill>
                  <a:schemeClr val="tx1"/>
                </a:solidFill>
                <a:effectLst/>
                <a:latin typeface="+mn-lt"/>
                <a:ea typeface="+mn-ea"/>
                <a:cs typeface="+mn-cs"/>
              </a:rPr>
              <a:t> on </a:t>
            </a:r>
            <a:r>
              <a:rPr lang="fr-CA" sz="1200" kern="1200" dirty="0" err="1" smtClean="0">
                <a:solidFill>
                  <a:schemeClr val="tx1"/>
                </a:solidFill>
                <a:effectLst/>
                <a:latin typeface="+mn-lt"/>
                <a:ea typeface="+mn-ea"/>
                <a:cs typeface="+mn-cs"/>
              </a:rPr>
              <a:t>our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lives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when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remain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unsharpened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Who</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wants</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be</a:t>
            </a:r>
            <a:r>
              <a:rPr lang="fr-CA" sz="1200" kern="1200" dirty="0" smtClean="0">
                <a:solidFill>
                  <a:schemeClr val="tx1"/>
                </a:solidFill>
                <a:effectLst/>
                <a:latin typeface="+mn-lt"/>
                <a:ea typeface="+mn-ea"/>
                <a:cs typeface="+mn-cs"/>
              </a:rPr>
              <a:t> a </a:t>
            </a:r>
            <a:r>
              <a:rPr lang="fr-CA" sz="1200" kern="1200" dirty="0" err="1" smtClean="0">
                <a:solidFill>
                  <a:schemeClr val="tx1"/>
                </a:solidFill>
                <a:effectLst/>
                <a:latin typeface="+mn-lt"/>
                <a:ea typeface="+mn-ea"/>
                <a:cs typeface="+mn-cs"/>
              </a:rPr>
              <a:t>sharpened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pencil</a:t>
            </a:r>
            <a:r>
              <a:rPr lang="fr-CA" sz="1200" kern="1200" dirty="0" smtClean="0">
                <a:solidFill>
                  <a:schemeClr val="tx1"/>
                </a:solidFill>
                <a:effectLst/>
                <a:latin typeface="+mn-lt"/>
                <a:ea typeface="+mn-ea"/>
                <a:cs typeface="+mn-cs"/>
              </a:rPr>
              <a:t> for </a:t>
            </a:r>
            <a:r>
              <a:rPr lang="fr-CA" sz="1200" kern="1200" dirty="0" err="1" smtClean="0">
                <a:solidFill>
                  <a:schemeClr val="tx1"/>
                </a:solidFill>
                <a:effectLst/>
                <a:latin typeface="+mn-lt"/>
                <a:ea typeface="+mn-ea"/>
                <a:cs typeface="+mn-cs"/>
              </a:rPr>
              <a:t>God</a:t>
            </a:r>
            <a:r>
              <a:rPr lang="fr-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18</a:t>
            </a:fld>
            <a:endParaRPr lang="en-US"/>
          </a:p>
        </p:txBody>
      </p:sp>
    </p:spTree>
    <p:extLst>
      <p:ext uri="{BB962C8B-B14F-4D97-AF65-F5344CB8AC3E}">
        <p14:creationId xmlns:p14="http://schemas.microsoft.com/office/powerpoint/2010/main" val="255505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19</a:t>
            </a:fld>
            <a:endParaRPr lang="en-US"/>
          </a:p>
        </p:txBody>
      </p:sp>
    </p:spTree>
    <p:extLst>
      <p:ext uri="{BB962C8B-B14F-4D97-AF65-F5344CB8AC3E}">
        <p14:creationId xmlns:p14="http://schemas.microsoft.com/office/powerpoint/2010/main" val="144393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6.  The Salvation Bag</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21</a:t>
            </a:fld>
            <a:endParaRPr lang="en-US"/>
          </a:p>
        </p:txBody>
      </p:sp>
    </p:spTree>
    <p:extLst>
      <p:ext uri="{BB962C8B-B14F-4D97-AF65-F5344CB8AC3E}">
        <p14:creationId xmlns:p14="http://schemas.microsoft.com/office/powerpoint/2010/main" val="417154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w="12700">
                  <a:solidFill>
                    <a:srgbClr val="E8E8E8"/>
                  </a:solidFill>
                  <a:prstDash val="solid"/>
                </a:ln>
                <a:solidFill>
                  <a:srgbClr val="FF0000"/>
                </a:solidFill>
                <a:effectLst>
                  <a:outerShdw blurRad="41275" dist="20320" dir="1800000" algn="tl" rotWithShape="0">
                    <a:srgbClr val="000000">
                      <a:alpha val="40000"/>
                    </a:srgbClr>
                  </a:outerShdw>
                </a:effectLst>
              </a:rPr>
              <a:t>7. Ask Me Pins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endParaRPr>
          </a:p>
          <a:p>
            <a:pPr marL="171450" indent="-171450">
              <a:lnSpc>
                <a:spcPct val="90000"/>
              </a:lnSpc>
              <a:buFont typeface="Arial"/>
              <a:buChar char="•"/>
            </a:pPr>
            <a:r>
              <a:rPr lang="en-US" sz="1200" b="1" dirty="0" smtClean="0"/>
              <a:t>Child puts on pin and knock on neighbor’s door.</a:t>
            </a:r>
          </a:p>
          <a:p>
            <a:pPr marL="171450" indent="-171450">
              <a:lnSpc>
                <a:spcPct val="90000"/>
              </a:lnSpc>
              <a:buFont typeface="Arial"/>
              <a:buChar char="•"/>
            </a:pPr>
            <a:r>
              <a:rPr lang="en-US" sz="1200" b="1" dirty="0" smtClean="0"/>
              <a:t>When someone opens the door, child points to pin and neighbor will ask her what she wants.</a:t>
            </a:r>
          </a:p>
          <a:p>
            <a:pPr marL="171450" indent="-171450">
              <a:lnSpc>
                <a:spcPct val="90000"/>
              </a:lnSpc>
              <a:buFont typeface="Arial"/>
              <a:buChar char="•"/>
            </a:pPr>
            <a:r>
              <a:rPr lang="en-US" sz="1200" b="1" dirty="0" smtClean="0"/>
              <a:t>Child starts sharing Jesus and gives neighbor a book to read.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endParaRPr>
          </a:p>
          <a:p>
            <a:pPr marL="171450" indent="-171450">
              <a:buFont typeface="Arial"/>
              <a:buChar char="•"/>
            </a:pP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22</a:t>
            </a:fld>
            <a:endParaRPr lang="en-US"/>
          </a:p>
        </p:txBody>
      </p:sp>
    </p:spTree>
    <p:extLst>
      <p:ext uri="{BB962C8B-B14F-4D97-AF65-F5344CB8AC3E}">
        <p14:creationId xmlns:p14="http://schemas.microsoft.com/office/powerpoint/2010/main" val="261680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Illustration</a:t>
            </a:r>
          </a:p>
          <a:p>
            <a:r>
              <a:rPr lang="en-US" dirty="0" smtClean="0"/>
              <a:t>My son,</a:t>
            </a:r>
            <a:r>
              <a:rPr lang="en-US" baseline="0" dirty="0" smtClean="0"/>
              <a:t> Josh, who turned fourteen this summer, led his little sister to Jesus Christ when he was ten. He was equipped to be a witness for the Lord because he had seen me lead him to faith in Christ and because our children’s  minister at church had helped him to know what to say. When Josh went into the youth group, one of the first things he wanted to do was to take the youth evangelism classes our church offers. Over the past six months or so, Josh has led three adults to Christ, and several other youth have had several experiences. I thank God for a church that allows younger people to follow the direction of biblical teens like David, Josiah, and Daniel!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50800" dist="38100" dir="13500000" algn="br" rotWithShape="0">
                    <a:prstClr val="black">
                      <a:alpha val="40000"/>
                    </a:prstClr>
                  </a:outerShdw>
                </a:effectLst>
              </a:rPr>
              <a:t>If children can understand salvation, they can also understand how to present the Good News. </a:t>
            </a:r>
            <a:endParaRPr lang="en-US" dirty="0" smtClean="0">
              <a:effectLst>
                <a:outerShdw blurRad="50800" dist="38100" dir="13500000" algn="br" rotWithShape="0">
                  <a:prstClr val="black">
                    <a:alpha val="40000"/>
                  </a:prstClr>
                </a:outerShdw>
              </a:effectLst>
            </a:endParaRP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2</a:t>
            </a:fld>
            <a:endParaRPr lang="en-US"/>
          </a:p>
        </p:txBody>
      </p:sp>
    </p:spTree>
    <p:extLst>
      <p:ext uri="{BB962C8B-B14F-4D97-AF65-F5344CB8AC3E}">
        <p14:creationId xmlns:p14="http://schemas.microsoft.com/office/powerpoint/2010/main" val="197682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2700">
                  <a:solidFill>
                    <a:schemeClr val="tx2">
                      <a:satMod val="155000"/>
                    </a:schemeClr>
                  </a:solidFill>
                  <a:prstDash val="solid"/>
                </a:ln>
                <a:solidFill>
                  <a:srgbClr val="FFFACD"/>
                </a:solidFill>
                <a:effectLst>
                  <a:outerShdw blurRad="41275" dist="20320" dir="1800000" algn="tl" rotWithShape="0">
                    <a:srgbClr val="000000">
                      <a:alpha val="40000"/>
                    </a:srgbClr>
                  </a:outerShdw>
                </a:effectLst>
              </a:rPr>
              <a:t>Sharing Jesus Bookmarks</a:t>
            </a: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24</a:t>
            </a:fld>
            <a:endParaRPr lang="en-US"/>
          </a:p>
        </p:txBody>
      </p:sp>
    </p:spTree>
    <p:extLst>
      <p:ext uri="{BB962C8B-B14F-4D97-AF65-F5344CB8AC3E}">
        <p14:creationId xmlns:p14="http://schemas.microsoft.com/office/powerpoint/2010/main" val="205528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Sharing Jesus Bookmarks Without</a:t>
            </a:r>
            <a:r>
              <a:rPr lang="en-US" b="1" baseline="0" dirty="0" smtClean="0"/>
              <a:t> Words</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25</a:t>
            </a:fld>
            <a:endParaRPr lang="en-US"/>
          </a:p>
        </p:txBody>
      </p:sp>
    </p:spTree>
    <p:extLst>
      <p:ext uri="{BB962C8B-B14F-4D97-AF65-F5344CB8AC3E}">
        <p14:creationId xmlns:p14="http://schemas.microsoft.com/office/powerpoint/2010/main" val="274279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pPr>
            <a:r>
              <a:rPr lang="en-US" b="1" dirty="0" smtClean="0"/>
              <a:t>10.  </a:t>
            </a:r>
            <a:r>
              <a:rPr lang="en-US" b="1" dirty="0" err="1" smtClean="0"/>
              <a:t>Gracelink</a:t>
            </a:r>
            <a:r>
              <a:rPr lang="en-US" b="1" baseline="0" dirty="0" smtClean="0"/>
              <a:t> </a:t>
            </a:r>
            <a:r>
              <a:rPr lang="en-US" b="1" baseline="0" smtClean="0"/>
              <a:t>Story Flipchart</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26</a:t>
            </a:fld>
            <a:endParaRPr lang="en-US"/>
          </a:p>
        </p:txBody>
      </p:sp>
    </p:spTree>
    <p:extLst>
      <p:ext uri="{BB962C8B-B14F-4D97-AF65-F5344CB8AC3E}">
        <p14:creationId xmlns:p14="http://schemas.microsoft.com/office/powerpoint/2010/main" val="3446817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 children that success is in sharing, not winning.</a:t>
            </a:r>
            <a:r>
              <a:rPr lang="en-US" b="0" baseline="0" dirty="0"/>
              <a:t> </a:t>
            </a:r>
            <a:r>
              <a:rPr lang="en-US" b="0" baseline="0" dirty="0" smtClean="0"/>
              <a:t> </a:t>
            </a:r>
            <a:r>
              <a:rPr lang="en-US" b="1" baseline="0" dirty="0" smtClean="0"/>
              <a:t>Winning is the work of the Holy Spirit.</a:t>
            </a:r>
            <a:endParaRPr lang="en-US" b="1" dirty="0" smtClean="0"/>
          </a:p>
        </p:txBody>
      </p:sp>
      <p:sp>
        <p:nvSpPr>
          <p:cNvPr id="4" name="Slide Number Placeholder 3"/>
          <p:cNvSpPr>
            <a:spLocks noGrp="1"/>
          </p:cNvSpPr>
          <p:nvPr>
            <p:ph type="sldNum" sz="quarter" idx="10"/>
          </p:nvPr>
        </p:nvSpPr>
        <p:spPr/>
        <p:txBody>
          <a:bodyPr/>
          <a:lstStyle/>
          <a:p>
            <a:fld id="{DFFB0987-A9CD-4DEF-834D-F85E28414FB5}" type="slidenum">
              <a:rPr lang="en-US" smtClean="0"/>
              <a:t>27</a:t>
            </a:fld>
            <a:endParaRPr lang="en-US"/>
          </a:p>
        </p:txBody>
      </p:sp>
    </p:spTree>
    <p:extLst>
      <p:ext uri="{BB962C8B-B14F-4D97-AF65-F5344CB8AC3E}">
        <p14:creationId xmlns:p14="http://schemas.microsoft.com/office/powerpoint/2010/main" val="122109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If we can help them discover that knowing Jesus is the most important thing in the world, they’ll soon conclude that the most important thing they can do is to tell others.</a:t>
            </a:r>
          </a:p>
          <a:p>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28</a:t>
            </a:fld>
            <a:endParaRPr lang="en-US"/>
          </a:p>
        </p:txBody>
      </p:sp>
    </p:spTree>
    <p:extLst>
      <p:ext uri="{BB962C8B-B14F-4D97-AF65-F5344CB8AC3E}">
        <p14:creationId xmlns:p14="http://schemas.microsoft.com/office/powerpoint/2010/main" val="118720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Counsels to Teachers and Parents,166,167</a:t>
            </a: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latin typeface="+mn-lt"/>
                <a:cs typeface="Calibri"/>
              </a:rPr>
              <a:t>In the closing scenes of earth’s history, many of these children and youth will astonish people by their witness to the truth, which will be borne in simplicity, yet with spirit and power.  They have been taught the fear of the Lord, and their hearts have been softened by a careful and prayerful study of the Bible.  In the near future, many children will be endued with the Spirit of God, and will do a work in proclaiming the truth to the world, that at that time cannot well be done by the older members of the church.”</a:t>
            </a:r>
          </a:p>
          <a:p>
            <a:endParaRPr lang="en-US" sz="1200" b="1" dirty="0" smtClean="0"/>
          </a:p>
          <a:p>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29</a:t>
            </a:fld>
            <a:endParaRPr lang="en-US"/>
          </a:p>
        </p:txBody>
      </p:sp>
    </p:spTree>
    <p:extLst>
      <p:ext uri="{BB962C8B-B14F-4D97-AF65-F5344CB8AC3E}">
        <p14:creationId xmlns:p14="http://schemas.microsoft.com/office/powerpoint/2010/main" val="763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Illustration</a:t>
            </a:r>
          </a:p>
          <a:p>
            <a:r>
              <a:rPr lang="en-US" b="0" dirty="0" smtClean="0"/>
              <a:t>In</a:t>
            </a:r>
            <a:r>
              <a:rPr lang="en-US" b="0" baseline="0" dirty="0" smtClean="0"/>
              <a:t> the second grade Hannah, now in the fourth, asked every single child in her public school classroom if they knew Jesus in a personal way. She also made invitations for all her classmates to come and witness her baptism, and this was her idea!</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Deuteronomy 6:4-7 summarizes the heart of our faith: Hear, O Israel: The Lord our God, the Lord is One! You shall love the Lord your God with all your heart, with all your soul, and with all your strength. We are to teach our children this as well. Part of that training includes talking about the things of God when you sit in your house, when you walk by the way, when you lie down, and when you rise up (verse 7).</a:t>
            </a:r>
          </a:p>
          <a:p>
            <a:endParaRPr lang="en-US" b="0" dirty="0"/>
          </a:p>
        </p:txBody>
      </p:sp>
      <p:sp>
        <p:nvSpPr>
          <p:cNvPr id="4" name="Slide Number Placeholder 3"/>
          <p:cNvSpPr>
            <a:spLocks noGrp="1"/>
          </p:cNvSpPr>
          <p:nvPr>
            <p:ph type="sldNum" sz="quarter" idx="10"/>
          </p:nvPr>
        </p:nvSpPr>
        <p:spPr/>
        <p:txBody>
          <a:bodyPr/>
          <a:lstStyle/>
          <a:p>
            <a:fld id="{DFFB0987-A9CD-4DEF-834D-F85E28414FB5}" type="slidenum">
              <a:rPr lang="en-US" smtClean="0"/>
              <a:t>3</a:t>
            </a:fld>
            <a:endParaRPr lang="en-US"/>
          </a:p>
        </p:txBody>
      </p:sp>
    </p:spTree>
    <p:extLst>
      <p:ext uri="{BB962C8B-B14F-4D97-AF65-F5344CB8AC3E}">
        <p14:creationId xmlns:p14="http://schemas.microsoft.com/office/powerpoint/2010/main" val="147652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Illustration</a:t>
            </a:r>
          </a:p>
          <a:p>
            <a:r>
              <a:rPr lang="en-US" dirty="0" smtClean="0"/>
              <a:t>A couple of years ago Josh was with me at the bank. I spoke with the teller about the Lord, discovering she loved and followed Jesus. As we left, Josh said, “Dad</a:t>
            </a:r>
            <a:r>
              <a:rPr lang="en-US" baseline="0" dirty="0" smtClean="0"/>
              <a:t>, she is a Christian, isn’t she?” “She sure is,” I replied. Impressed that the teller spoke so openly about Jesus, Josh said, “Wow, Dad, no one talks about Jesus like that in public – well, no one except you. While I was glad Josh saw a positive example of consistent witnessing in my life I was struck by his recognition that witnessing was not the normal part of the everyday life of most believers.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love for God should be obvious, written on the door frames of our houses and tied symbolically to our bodies! In other words, our faith should be a very public matter. </a:t>
            </a: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4</a:t>
            </a:fld>
            <a:endParaRPr lang="en-US"/>
          </a:p>
        </p:txBody>
      </p:sp>
    </p:spTree>
    <p:extLst>
      <p:ext uri="{BB962C8B-B14F-4D97-AF65-F5344CB8AC3E}">
        <p14:creationId xmlns:p14="http://schemas.microsoft.com/office/powerpoint/2010/main" val="104169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ffectLst>
                  <a:outerShdw blurRad="50800" dist="38100" dir="13500000" algn="br" rotWithShape="0">
                    <a:prstClr val="black">
                      <a:alpha val="40000"/>
                    </a:prstClr>
                  </a:outerShdw>
                </a:effectLst>
              </a:rPr>
              <a:t>The reason most of us don’t talk to lost people about Jesus is that we don’t talk with saved people about Him! </a:t>
            </a: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5</a:t>
            </a:fld>
            <a:endParaRPr lang="en-US"/>
          </a:p>
        </p:txBody>
      </p:sp>
    </p:spTree>
    <p:extLst>
      <p:ext uri="{BB962C8B-B14F-4D97-AF65-F5344CB8AC3E}">
        <p14:creationId xmlns:p14="http://schemas.microsoft.com/office/powerpoint/2010/main" val="309116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50800" dist="38100" dir="13500000" algn="br" rotWithShape="0">
                    <a:prstClr val="black">
                      <a:alpha val="40000"/>
                    </a:prstClr>
                  </a:outerShdw>
                </a:effectLst>
              </a:rPr>
              <a:t>When speaking of Jesus begins to pervade our lives, </a:t>
            </a:r>
            <a:endParaRPr lang="en-US" dirty="0" smtClean="0"/>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6</a:t>
            </a:fld>
            <a:endParaRPr lang="en-US"/>
          </a:p>
        </p:txBody>
      </p:sp>
    </p:spTree>
    <p:extLst>
      <p:ext uri="{BB962C8B-B14F-4D97-AF65-F5344CB8AC3E}">
        <p14:creationId xmlns:p14="http://schemas.microsoft.com/office/powerpoint/2010/main" val="70190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How can the church, including ministers and parents, teach our children to witness? Believe in your children. We need to raise the bar of Christianity in America, starting with our homes!</a:t>
            </a:r>
            <a:endParaRPr lang="en-US" dirty="0" smtClean="0"/>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7</a:t>
            </a:fld>
            <a:endParaRPr lang="en-US"/>
          </a:p>
        </p:txBody>
      </p:sp>
    </p:spTree>
    <p:extLst>
      <p:ext uri="{BB962C8B-B14F-4D97-AF65-F5344CB8AC3E}">
        <p14:creationId xmlns:p14="http://schemas.microsoft.com/office/powerpoint/2010/main" val="257856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want my kids to simply survive</a:t>
            </a:r>
            <a:r>
              <a:rPr lang="en-US" baseline="0" dirty="0" smtClean="0"/>
              <a:t> in the culture today; I want them to make an impact to the glory of God!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Richard Baxter, the great Puritan pastor who witnessed a mighty movement of God in his day, said we will never see God move in a general way unless He first moves in our homes. </a:t>
            </a:r>
          </a:p>
          <a:p>
            <a:endParaRPr lang="en-US" dirty="0"/>
          </a:p>
        </p:txBody>
      </p:sp>
      <p:sp>
        <p:nvSpPr>
          <p:cNvPr id="4" name="Slide Number Placeholder 3"/>
          <p:cNvSpPr>
            <a:spLocks noGrp="1"/>
          </p:cNvSpPr>
          <p:nvPr>
            <p:ph type="sldNum" sz="quarter" idx="10"/>
          </p:nvPr>
        </p:nvSpPr>
        <p:spPr/>
        <p:txBody>
          <a:bodyPr/>
          <a:lstStyle/>
          <a:p>
            <a:fld id="{DFFB0987-A9CD-4DEF-834D-F85E28414FB5}" type="slidenum">
              <a:rPr lang="en-US" smtClean="0"/>
              <a:t>8</a:t>
            </a:fld>
            <a:endParaRPr lang="en-US"/>
          </a:p>
        </p:txBody>
      </p:sp>
    </p:spTree>
    <p:extLst>
      <p:ext uri="{BB962C8B-B14F-4D97-AF65-F5344CB8AC3E}">
        <p14:creationId xmlns:p14="http://schemas.microsoft.com/office/powerpoint/2010/main" val="265063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Ideas for Witnessing</a:t>
            </a:r>
            <a:endParaRPr lang="en-US" b="1" dirty="0"/>
          </a:p>
        </p:txBody>
      </p:sp>
      <p:sp>
        <p:nvSpPr>
          <p:cNvPr id="4" name="Slide Number Placeholder 3"/>
          <p:cNvSpPr>
            <a:spLocks noGrp="1"/>
          </p:cNvSpPr>
          <p:nvPr>
            <p:ph type="sldNum" sz="quarter" idx="10"/>
          </p:nvPr>
        </p:nvSpPr>
        <p:spPr/>
        <p:txBody>
          <a:bodyPr/>
          <a:lstStyle/>
          <a:p>
            <a:fld id="{DFFB0987-A9CD-4DEF-834D-F85E28414FB5}" type="slidenum">
              <a:rPr lang="en-US" smtClean="0"/>
              <a:t>9</a:t>
            </a:fld>
            <a:endParaRPr lang="en-US"/>
          </a:p>
        </p:txBody>
      </p:sp>
    </p:spTree>
    <p:extLst>
      <p:ext uri="{BB962C8B-B14F-4D97-AF65-F5344CB8AC3E}">
        <p14:creationId xmlns:p14="http://schemas.microsoft.com/office/powerpoint/2010/main" val="110122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981200" y="1825625"/>
            <a:ext cx="7086600" cy="1470025"/>
          </a:xfrm>
        </p:spPr>
        <p:txBody>
          <a:bodyPr/>
          <a:lstStyle>
            <a:lvl1pPr algn="ctr">
              <a:defRPr/>
            </a:lvl1pPr>
          </a:lstStyle>
          <a:p>
            <a:pPr lvl="0"/>
            <a:r>
              <a:rPr lang="en-US" noProof="0" smtClean="0"/>
              <a:t>Click to edit Master title style</a:t>
            </a:r>
          </a:p>
        </p:txBody>
      </p:sp>
      <p:sp>
        <p:nvSpPr>
          <p:cNvPr id="22531" name="Rectangle 3"/>
          <p:cNvSpPr>
            <a:spLocks noGrp="1" noChangeArrowheads="1"/>
          </p:cNvSpPr>
          <p:nvPr>
            <p:ph type="subTitle" idx="1"/>
          </p:nvPr>
        </p:nvSpPr>
        <p:spPr>
          <a:xfrm>
            <a:off x="2546350" y="3581400"/>
            <a:ext cx="5835650" cy="1752600"/>
          </a:xfrm>
        </p:spPr>
        <p:txBody>
          <a:bodyPr/>
          <a:lstStyle>
            <a:lvl1pPr marL="0" indent="0" algn="ct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46850FBB-5ABC-4662-8839-BDA7688F40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BB9B53-23D7-4D17-96BD-EBA637BCB195}" type="slidenum">
              <a:rPr lang="en-US"/>
              <a:pPr/>
              <a:t>‹#›</a:t>
            </a:fld>
            <a:endParaRPr lang="en-US"/>
          </a:p>
        </p:txBody>
      </p:sp>
    </p:spTree>
    <p:extLst>
      <p:ext uri="{BB962C8B-B14F-4D97-AF65-F5344CB8AC3E}">
        <p14:creationId xmlns:p14="http://schemas.microsoft.com/office/powerpoint/2010/main" val="34615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74638"/>
            <a:ext cx="4591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E234D9-AD23-49A7-9ECA-D0FBA5C83C9B}" type="slidenum">
              <a:rPr lang="en-US"/>
              <a:pPr/>
              <a:t>‹#›</a:t>
            </a:fld>
            <a:endParaRPr lang="en-US"/>
          </a:p>
        </p:txBody>
      </p:sp>
    </p:spTree>
    <p:extLst>
      <p:ext uri="{BB962C8B-B14F-4D97-AF65-F5344CB8AC3E}">
        <p14:creationId xmlns:p14="http://schemas.microsoft.com/office/powerpoint/2010/main" val="85357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067B9A-8562-4FDB-8748-CED558C48FEF}" type="slidenum">
              <a:rPr lang="en-US"/>
              <a:pPr/>
              <a:t>‹#›</a:t>
            </a:fld>
            <a:endParaRPr lang="en-US"/>
          </a:p>
        </p:txBody>
      </p:sp>
    </p:spTree>
    <p:extLst>
      <p:ext uri="{BB962C8B-B14F-4D97-AF65-F5344CB8AC3E}">
        <p14:creationId xmlns:p14="http://schemas.microsoft.com/office/powerpoint/2010/main" val="76062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D2DDC6-74A0-45ED-95D9-D08E7AA39E18}" type="slidenum">
              <a:rPr lang="en-US"/>
              <a:pPr/>
              <a:t>‹#›</a:t>
            </a:fld>
            <a:endParaRPr lang="en-US"/>
          </a:p>
        </p:txBody>
      </p:sp>
    </p:spTree>
    <p:extLst>
      <p:ext uri="{BB962C8B-B14F-4D97-AF65-F5344CB8AC3E}">
        <p14:creationId xmlns:p14="http://schemas.microsoft.com/office/powerpoint/2010/main" val="246803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38EE14-9E0A-4B5C-B59C-0721854928B9}" type="slidenum">
              <a:rPr lang="en-US"/>
              <a:pPr/>
              <a:t>‹#›</a:t>
            </a:fld>
            <a:endParaRPr lang="en-US"/>
          </a:p>
        </p:txBody>
      </p:sp>
    </p:spTree>
    <p:extLst>
      <p:ext uri="{BB962C8B-B14F-4D97-AF65-F5344CB8AC3E}">
        <p14:creationId xmlns:p14="http://schemas.microsoft.com/office/powerpoint/2010/main" val="216924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20BE7E-150E-4C0E-9F8D-13CFE6A10BBF}" type="slidenum">
              <a:rPr lang="en-US"/>
              <a:pPr/>
              <a:t>‹#›</a:t>
            </a:fld>
            <a:endParaRPr lang="en-US"/>
          </a:p>
        </p:txBody>
      </p:sp>
    </p:spTree>
    <p:extLst>
      <p:ext uri="{BB962C8B-B14F-4D97-AF65-F5344CB8AC3E}">
        <p14:creationId xmlns:p14="http://schemas.microsoft.com/office/powerpoint/2010/main" val="63300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8CA517-C09F-4C3B-BD2E-A176FAFD6F8C}" type="slidenum">
              <a:rPr lang="en-US"/>
              <a:pPr/>
              <a:t>‹#›</a:t>
            </a:fld>
            <a:endParaRPr lang="en-US"/>
          </a:p>
        </p:txBody>
      </p:sp>
    </p:spTree>
    <p:extLst>
      <p:ext uri="{BB962C8B-B14F-4D97-AF65-F5344CB8AC3E}">
        <p14:creationId xmlns:p14="http://schemas.microsoft.com/office/powerpoint/2010/main" val="316780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45E12B-E2FE-4FED-BD96-44E6C282031B}" type="slidenum">
              <a:rPr lang="en-US"/>
              <a:pPr/>
              <a:t>‹#›</a:t>
            </a:fld>
            <a:endParaRPr lang="en-US"/>
          </a:p>
        </p:txBody>
      </p:sp>
    </p:spTree>
    <p:extLst>
      <p:ext uri="{BB962C8B-B14F-4D97-AF65-F5344CB8AC3E}">
        <p14:creationId xmlns:p14="http://schemas.microsoft.com/office/powerpoint/2010/main" val="113108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BC3B3D-BD9A-4733-AAB5-E1117EEF0054}" type="slidenum">
              <a:rPr lang="en-US"/>
              <a:pPr/>
              <a:t>‹#›</a:t>
            </a:fld>
            <a:endParaRPr lang="en-US"/>
          </a:p>
        </p:txBody>
      </p:sp>
    </p:spTree>
    <p:extLst>
      <p:ext uri="{BB962C8B-B14F-4D97-AF65-F5344CB8AC3E}">
        <p14:creationId xmlns:p14="http://schemas.microsoft.com/office/powerpoint/2010/main" val="210892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FFE861-0928-41C4-B6D8-A5DC53D9350E}" type="slidenum">
              <a:rPr lang="en-US"/>
              <a:pPr/>
              <a:t>‹#›</a:t>
            </a:fld>
            <a:endParaRPr lang="en-US"/>
          </a:p>
        </p:txBody>
      </p:sp>
    </p:spTree>
    <p:extLst>
      <p:ext uri="{BB962C8B-B14F-4D97-AF65-F5344CB8AC3E}">
        <p14:creationId xmlns:p14="http://schemas.microsoft.com/office/powerpoint/2010/main" val="184718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7463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3200" y="1600200"/>
            <a:ext cx="6324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43AA59-7013-40A3-B25D-E6250FAB71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095002" y="3124200"/>
            <a:ext cx="7086600" cy="1470025"/>
          </a:xfrm>
        </p:spPr>
        <p:txBody>
          <a:bodyPr/>
          <a:lstStyle/>
          <a:p>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 Your Children To Witness</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Subtitle 1"/>
          <p:cNvSpPr>
            <a:spLocks noGrp="1"/>
          </p:cNvSpPr>
          <p:nvPr>
            <p:ph type="subTitle" idx="1"/>
          </p:nvPr>
        </p:nvSpPr>
        <p:spPr>
          <a:xfrm>
            <a:off x="3810000" y="5257800"/>
            <a:ext cx="4921250" cy="1752600"/>
          </a:xfrm>
        </p:spPr>
        <p:txBody>
          <a:bodyPr/>
          <a:lstStyle/>
          <a:p>
            <a:pPr>
              <a:lnSpc>
                <a:spcPct val="90000"/>
              </a:lnSpc>
            </a:pPr>
            <a:r>
              <a:rPr lang="en-US" sz="2400" b="1" dirty="0" smtClean="0"/>
              <a:t>Linda Mei Lin Koh, Ed. D</a:t>
            </a:r>
          </a:p>
          <a:p>
            <a:pPr>
              <a:lnSpc>
                <a:spcPct val="90000"/>
              </a:lnSpc>
            </a:pPr>
            <a:r>
              <a:rPr lang="en-US" sz="2400" b="1" dirty="0" smtClean="0"/>
              <a:t>GC Children’s Ministries</a:t>
            </a:r>
            <a:endParaRPr lang="en-US" sz="24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7" y="4834836"/>
            <a:ext cx="3439682" cy="204167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0"/>
            <a:ext cx="165702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89033086"/>
              </p:ext>
            </p:extLst>
          </p:nvPr>
        </p:nvGraphicFramePr>
        <p:xfrm>
          <a:off x="2438400" y="100012"/>
          <a:ext cx="6553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clrChange>
              <a:clrFrom>
                <a:srgbClr val="ECD6B2"/>
              </a:clrFrom>
              <a:clrTo>
                <a:srgbClr val="ECD6B2">
                  <a:alpha val="0"/>
                </a:srgbClr>
              </a:clrTo>
            </a:clrChange>
            <a:extLst>
              <a:ext uri="{28A0092B-C50C-407E-A947-70E740481C1C}">
                <a14:useLocalDpi xmlns:a14="http://schemas.microsoft.com/office/drawing/2010/main" val="0"/>
              </a:ext>
            </a:extLst>
          </a:blip>
          <a:srcRect/>
          <a:stretch>
            <a:fillRect/>
          </a:stretch>
        </p:blipFill>
        <p:spPr bwMode="auto">
          <a:xfrm rot="390490">
            <a:off x="5973808" y="4956939"/>
            <a:ext cx="2874692" cy="204103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496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p:tgtEl>
                                          <p:spTgt spid="8194"/>
                                        </p:tgtEl>
                                        <p:attrNameLst>
                                          <p:attrName>ppt_y</p:attrName>
                                        </p:attrNameLst>
                                      </p:cBhvr>
                                      <p:tavLst>
                                        <p:tav tm="0">
                                          <p:val>
                                            <p:strVal val="#ppt_y+#ppt_h*1.125000"/>
                                          </p:val>
                                        </p:tav>
                                        <p:tav tm="100000">
                                          <p:val>
                                            <p:strVal val="#ppt_y"/>
                                          </p:val>
                                        </p:tav>
                                      </p:tavLst>
                                    </p:anim>
                                    <p:animEffect transition="in" filter="wipe(up)">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Take the kids with you when you witness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2811841"/>
              </p:ext>
            </p:extLst>
          </p:nvPr>
        </p:nvGraphicFramePr>
        <p:xfrm>
          <a:off x="2708407" y="1600201"/>
          <a:ext cx="6324600" cy="483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7294">
            <a:off x="7246903" y="2724991"/>
            <a:ext cx="2042964" cy="16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16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9468780"/>
              </p:ext>
            </p:extLst>
          </p:nvPr>
        </p:nvGraphicFramePr>
        <p:xfrm>
          <a:off x="2514600" y="457200"/>
          <a:ext cx="65532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44260">
            <a:off x="7167037" y="2225907"/>
            <a:ext cx="1580573" cy="210743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30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2817502"/>
              </p:ext>
            </p:extLst>
          </p:nvPr>
        </p:nvGraphicFramePr>
        <p:xfrm>
          <a:off x="2743200" y="381000"/>
          <a:ext cx="6324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6190">
            <a:off x="4252157" y="4702193"/>
            <a:ext cx="3364788" cy="205210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234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dless-Book2.jpg"/>
          <p:cNvPicPr>
            <a:picLocks noGrp="1" noChangeAspect="1"/>
          </p:cNvPicPr>
          <p:nvPr>
            <p:ph idx="1"/>
          </p:nvPr>
        </p:nvPicPr>
        <p:blipFill>
          <a:blip r:embed="rId3">
            <a:extLst>
              <a:ext uri="{28A0092B-C50C-407E-A947-70E740481C1C}">
                <a14:useLocalDpi xmlns:a14="http://schemas.microsoft.com/office/drawing/2010/main" val="0"/>
              </a:ext>
            </a:extLst>
          </a:blip>
          <a:srcRect t="562" b="562"/>
          <a:stretch>
            <a:fillRect/>
          </a:stretch>
        </p:blipFill>
        <p:spPr>
          <a:xfrm>
            <a:off x="-1812" y="0"/>
            <a:ext cx="6193583" cy="6729182"/>
          </a:xfrm>
        </p:spPr>
      </p:pic>
      <p:sp>
        <p:nvSpPr>
          <p:cNvPr id="2" name="Title 1"/>
          <p:cNvSpPr>
            <a:spLocks noGrp="1"/>
          </p:cNvSpPr>
          <p:nvPr>
            <p:ph type="title"/>
          </p:nvPr>
        </p:nvSpPr>
        <p:spPr>
          <a:xfrm>
            <a:off x="4572000" y="1066800"/>
            <a:ext cx="4267200" cy="1143000"/>
          </a:xfrm>
        </p:spPr>
        <p:txBody>
          <a:bodyPr/>
          <a:lstStyle/>
          <a:p>
            <a:r>
              <a:rPr lang="en-US" b="1" dirty="0">
                <a:solidFill>
                  <a:srgbClr val="FF0000"/>
                </a:solidFill>
              </a:rPr>
              <a:t>	</a:t>
            </a:r>
            <a:r>
              <a:rPr lang="en-US" sz="6600" b="1" dirty="0" smtClean="0">
                <a:solidFill>
                  <a:srgbClr val="FF0000"/>
                </a:solidFill>
              </a:rPr>
              <a:t>4.</a:t>
            </a:r>
            <a:r>
              <a:rPr lang="en-US" sz="5400" b="1" dirty="0" smtClean="0">
                <a:solidFill>
                  <a:srgbClr val="FF0000"/>
                </a:solidFill>
              </a:rPr>
              <a:t> USE WORDLESS     	BOOK</a:t>
            </a:r>
            <a:endParaRPr lang="en-US" sz="5400" b="1" dirty="0">
              <a:solidFill>
                <a:srgbClr val="FF0000"/>
              </a:solidFill>
            </a:endParaRPr>
          </a:p>
        </p:txBody>
      </p:sp>
      <p:pic>
        <p:nvPicPr>
          <p:cNvPr id="5" name="Picture 4" descr="wordles-book.jpg"/>
          <p:cNvPicPr>
            <a:picLocks noChangeAspect="1"/>
          </p:cNvPicPr>
          <p:nvPr/>
        </p:nvPicPr>
        <p:blipFill>
          <a:blip r:embed="rId4">
            <a:clrChange>
              <a:clrFrom>
                <a:srgbClr val="F0F1EA"/>
              </a:clrFrom>
              <a:clrTo>
                <a:srgbClr val="F0F1EA">
                  <a:alpha val="0"/>
                </a:srgbClr>
              </a:clrTo>
            </a:clrChange>
            <a:extLst>
              <a:ext uri="{28A0092B-C50C-407E-A947-70E740481C1C}">
                <a14:useLocalDpi xmlns:a14="http://schemas.microsoft.com/office/drawing/2010/main" val="0"/>
              </a:ext>
            </a:extLst>
          </a:blip>
          <a:stretch>
            <a:fillRect/>
          </a:stretch>
        </p:blipFill>
        <p:spPr>
          <a:xfrm rot="509819" flipH="1">
            <a:off x="6030536" y="3391206"/>
            <a:ext cx="2856671" cy="3688090"/>
          </a:xfrm>
          <a:prstGeom prst="rect">
            <a:avLst/>
          </a:prstGeom>
        </p:spPr>
      </p:pic>
    </p:spTree>
    <p:extLst>
      <p:ext uri="{BB962C8B-B14F-4D97-AF65-F5344CB8AC3E}">
        <p14:creationId xmlns:p14="http://schemas.microsoft.com/office/powerpoint/2010/main" val="3876022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SPELGLOV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11941" cy="46409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ectangle 6"/>
          <p:cNvSpPr/>
          <p:nvPr/>
        </p:nvSpPr>
        <p:spPr>
          <a:xfrm>
            <a:off x="1295400" y="5562600"/>
            <a:ext cx="6428112" cy="1015663"/>
          </a:xfrm>
          <a:prstGeom prst="rect">
            <a:avLst/>
          </a:prstGeom>
          <a:noFill/>
        </p:spPr>
        <p:txBody>
          <a:bodyPr wrap="none" lIns="91440" tIns="45720" rIns="91440" bIns="45720">
            <a:spAutoFit/>
          </a:bodyPr>
          <a:lstStyle/>
          <a:p>
            <a:pPr algn="ctr"/>
            <a:r>
              <a:rPr lang="en-US" sz="6000" b="1" cap="none" spc="0" dirty="0" smtClean="0">
                <a:ln w="12700">
                  <a:noFill/>
                  <a:prstDash val="solid"/>
                </a:ln>
                <a:solidFill>
                  <a:srgbClr val="FF0000"/>
                </a:solidFill>
                <a:effectLst>
                  <a:outerShdw blurRad="41275" dist="20320" dir="1800000" algn="tl" rotWithShape="0">
                    <a:srgbClr val="000000">
                      <a:alpha val="40000"/>
                    </a:srgbClr>
                  </a:outerShdw>
                </a:effectLst>
              </a:rPr>
              <a:t>5. Gospel Gloves</a:t>
            </a:r>
            <a:endParaRPr lang="en-US" sz="6000" b="1" cap="none" spc="0" dirty="0">
              <a:ln w="12700">
                <a:noFill/>
                <a:prstDash val="solid"/>
              </a:ln>
              <a:solidFill>
                <a:srgbClr val="FF0000"/>
              </a:solidFill>
              <a:effectLst>
                <a:outerShdw blurRad="41275" dist="20320" dir="1800000" algn="tl" rotWithShape="0">
                  <a:srgbClr val="000000">
                    <a:alpha val="40000"/>
                  </a:srgbClr>
                </a:outerShdw>
              </a:effectLst>
            </a:endParaRPr>
          </a:p>
        </p:txBody>
      </p:sp>
      <p:pic>
        <p:nvPicPr>
          <p:cNvPr id="8" name="Picture 7" descr="6a00e54fefc740883401310f928fb9970c-500w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6553">
            <a:off x="5258574" y="2094373"/>
            <a:ext cx="3792261" cy="34605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6118740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544" y="152400"/>
            <a:ext cx="6121780" cy="1143000"/>
          </a:xfrm>
        </p:spPr>
        <p:txBody>
          <a:bodyPr/>
          <a:lstStyle/>
          <a:p>
            <a:r>
              <a:rPr lang="en-US" sz="4800" b="1" dirty="0" smtClean="0">
                <a:solidFill>
                  <a:srgbClr val="FF0000"/>
                </a:solidFill>
                <a:latin typeface="Arial Rounded MT Bold"/>
                <a:cs typeface="Arial Rounded MT Bold"/>
              </a:rPr>
              <a:t>6. Flipper Flapper</a:t>
            </a:r>
            <a:endParaRPr lang="en-US" sz="4800" b="1" dirty="0">
              <a:solidFill>
                <a:srgbClr val="FF0000"/>
              </a:solidFill>
              <a:latin typeface="Arial Rounded MT Bold"/>
              <a:cs typeface="Arial Rounded MT Bold"/>
            </a:endParaRPr>
          </a:p>
        </p:txBody>
      </p:sp>
      <p:pic>
        <p:nvPicPr>
          <p:cNvPr id="5" name="Picture 4"/>
          <p:cNvPicPr>
            <a:picLocks noChangeAspect="1"/>
          </p:cNvPicPr>
          <p:nvPr/>
        </p:nvPicPr>
        <p:blipFill>
          <a:blip r:embed="rId2"/>
          <a:stretch>
            <a:fillRect/>
          </a:stretch>
        </p:blipFill>
        <p:spPr>
          <a:xfrm>
            <a:off x="4114800" y="1600200"/>
            <a:ext cx="4445000" cy="429260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20920452">
            <a:off x="1400632" y="3680613"/>
            <a:ext cx="2949366" cy="2916172"/>
          </a:xfrm>
          <a:prstGeom prst="rect">
            <a:avLst/>
          </a:prstGeom>
        </p:spPr>
      </p:pic>
    </p:spTree>
    <p:extLst>
      <p:ext uri="{BB962C8B-B14F-4D97-AF65-F5344CB8AC3E}">
        <p14:creationId xmlns:p14="http://schemas.microsoft.com/office/powerpoint/2010/main" val="1584357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7010400" cy="1143000"/>
          </a:xfrm>
        </p:spPr>
        <p:txBody>
          <a:bodyPr/>
          <a:lstStyle/>
          <a:p>
            <a:pPr>
              <a:lnSpc>
                <a:spcPct val="90000"/>
              </a:lnSpc>
            </a:pPr>
            <a:r>
              <a:rPr lang="en-US" sz="5400" b="1" dirty="0" smtClean="0">
                <a:solidFill>
                  <a:srgbClr val="FF0000"/>
                </a:solidFill>
              </a:rPr>
              <a:t>7. Backpack     	 	  </a:t>
            </a:r>
            <a:r>
              <a:rPr lang="en-US" sz="5400" b="1" dirty="0">
                <a:solidFill>
                  <a:srgbClr val="FF0000"/>
                </a:solidFill>
              </a:rPr>
              <a:t> </a:t>
            </a:r>
            <a:r>
              <a:rPr lang="en-US" sz="5400" b="1" dirty="0" smtClean="0">
                <a:solidFill>
                  <a:srgbClr val="FF0000"/>
                </a:solidFill>
              </a:rPr>
              <a:t>	   Evangelism</a:t>
            </a:r>
            <a:endParaRPr lang="en-US" sz="5400" b="1" dirty="0">
              <a:solidFill>
                <a:srgbClr val="FF0000"/>
              </a:solidFill>
            </a:endParaRPr>
          </a:p>
        </p:txBody>
      </p:sp>
      <p:pic>
        <p:nvPicPr>
          <p:cNvPr id="4" name="Content Placeholder 3"/>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391" r="5391"/>
          <a:stretch>
            <a:fillRect/>
          </a:stretch>
        </p:blipFill>
        <p:spPr bwMode="auto">
          <a:xfrm>
            <a:off x="2590800" y="1905000"/>
            <a:ext cx="6324600" cy="4525963"/>
          </a:xfrm>
          <a:prstGeom prst="rect">
            <a:avLst/>
          </a:prstGeom>
          <a:noFill/>
          <a:ln>
            <a:noFill/>
          </a:ln>
        </p:spPr>
      </p:pic>
    </p:spTree>
    <p:extLst>
      <p:ext uri="{BB962C8B-B14F-4D97-AF65-F5344CB8AC3E}">
        <p14:creationId xmlns:p14="http://schemas.microsoft.com/office/powerpoint/2010/main" val="126680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54" y="0"/>
            <a:ext cx="2674792"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tx1"/>
              </a:solidFill>
            </a:endParaRPr>
          </a:p>
        </p:txBody>
      </p:sp>
      <p:sp>
        <p:nvSpPr>
          <p:cNvPr id="4" name="Title 3"/>
          <p:cNvSpPr>
            <a:spLocks noGrp="1"/>
          </p:cNvSpPr>
          <p:nvPr>
            <p:ph type="title"/>
          </p:nvPr>
        </p:nvSpPr>
        <p:spPr>
          <a:xfrm>
            <a:off x="2809900" y="0"/>
            <a:ext cx="6324600" cy="1143000"/>
          </a:xfrm>
        </p:spPr>
        <p:txBody>
          <a:bodyPr/>
          <a:lstStyle/>
          <a:p>
            <a:r>
              <a:rPr lang="en-US" b="1" dirty="0">
                <a:solidFill>
                  <a:srgbClr val="FF0000"/>
                </a:solidFill>
              </a:rPr>
              <a:t> </a:t>
            </a:r>
            <a:r>
              <a:rPr lang="en-US" b="1" dirty="0" smtClean="0">
                <a:solidFill>
                  <a:srgbClr val="FF0000"/>
                </a:solidFill>
              </a:rPr>
              <a:t>    Sheets of Paper</a:t>
            </a:r>
            <a:endParaRPr lang="en-US" b="1" dirty="0">
              <a:solidFill>
                <a:srgbClr val="FF0000"/>
              </a:solidFill>
            </a:endParaRPr>
          </a:p>
        </p:txBody>
      </p:sp>
      <p:sp>
        <p:nvSpPr>
          <p:cNvPr id="12" name="Content Placeholder 11"/>
          <p:cNvSpPr>
            <a:spLocks noGrp="1"/>
          </p:cNvSpPr>
          <p:nvPr>
            <p:ph idx="1"/>
          </p:nvPr>
        </p:nvSpPr>
        <p:spPr>
          <a:xfrm>
            <a:off x="2654101" y="1143000"/>
            <a:ext cx="6477000" cy="5486400"/>
          </a:xfrm>
        </p:spPr>
        <p:txBody>
          <a:bodyPr/>
          <a:lstStyle/>
          <a:p>
            <a:pPr fontAlgn="auto">
              <a:lnSpc>
                <a:spcPct val="90000"/>
              </a:lnSpc>
              <a:spcBef>
                <a:spcPts val="0"/>
              </a:spcBef>
              <a:spcAft>
                <a:spcPts val="0"/>
              </a:spcAft>
              <a:buFont typeface="Arial" pitchFamily="34" charset="0"/>
              <a:buChar char="•"/>
              <a:defRPr/>
            </a:pPr>
            <a:r>
              <a:rPr lang="fr-CA" sz="2800" dirty="0" err="1">
                <a:latin typeface="Calibri"/>
                <a:cs typeface="Calibri"/>
              </a:rPr>
              <a:t>Take</a:t>
            </a:r>
            <a:r>
              <a:rPr lang="fr-CA" sz="2800" dirty="0">
                <a:latin typeface="Calibri"/>
                <a:cs typeface="Calibri"/>
              </a:rPr>
              <a:t> a </a:t>
            </a:r>
            <a:r>
              <a:rPr lang="fr-CA" sz="2800" dirty="0" err="1">
                <a:latin typeface="Calibri"/>
                <a:cs typeface="Calibri"/>
              </a:rPr>
              <a:t>piece</a:t>
            </a:r>
            <a:r>
              <a:rPr lang="fr-CA" sz="2800" dirty="0">
                <a:latin typeface="Calibri"/>
                <a:cs typeface="Calibri"/>
              </a:rPr>
              <a:t> of </a:t>
            </a:r>
            <a:r>
              <a:rPr lang="fr-CA" sz="2800" dirty="0" err="1">
                <a:latin typeface="Calibri"/>
                <a:cs typeface="Calibri"/>
              </a:rPr>
              <a:t>paper</a:t>
            </a:r>
            <a:r>
              <a:rPr lang="fr-CA" sz="2800" dirty="0">
                <a:latin typeface="Calibri"/>
                <a:cs typeface="Calibri"/>
              </a:rPr>
              <a:t> and </a:t>
            </a:r>
            <a:r>
              <a:rPr lang="fr-CA" sz="2800" dirty="0" err="1">
                <a:latin typeface="Calibri"/>
                <a:cs typeface="Calibri"/>
              </a:rPr>
              <a:t>draw</a:t>
            </a:r>
            <a:r>
              <a:rPr lang="fr-CA" sz="2800" dirty="0">
                <a:latin typeface="Calibri"/>
                <a:cs typeface="Calibri"/>
              </a:rPr>
              <a:t> an X or </a:t>
            </a:r>
            <a:r>
              <a:rPr lang="fr-CA" sz="2800" dirty="0" err="1">
                <a:latin typeface="Calibri"/>
                <a:cs typeface="Calibri"/>
              </a:rPr>
              <a:t>some</a:t>
            </a:r>
            <a:r>
              <a:rPr lang="fr-CA" sz="2800" dirty="0">
                <a:latin typeface="Calibri"/>
                <a:cs typeface="Calibri"/>
              </a:rPr>
              <a:t> </a:t>
            </a:r>
            <a:r>
              <a:rPr lang="fr-CA" sz="2800" dirty="0" err="1">
                <a:latin typeface="Calibri"/>
                <a:cs typeface="Calibri"/>
              </a:rPr>
              <a:t>words</a:t>
            </a:r>
            <a:r>
              <a:rPr lang="fr-CA" sz="2800" dirty="0">
                <a:latin typeface="Calibri"/>
                <a:cs typeface="Calibri"/>
              </a:rPr>
              <a:t> </a:t>
            </a:r>
            <a:r>
              <a:rPr lang="fr-CA" sz="2800" dirty="0" err="1">
                <a:latin typeface="Calibri"/>
                <a:cs typeface="Calibri"/>
              </a:rPr>
              <a:t>like</a:t>
            </a:r>
            <a:r>
              <a:rPr lang="fr-CA" sz="2800" dirty="0">
                <a:latin typeface="Calibri"/>
                <a:cs typeface="Calibri"/>
              </a:rPr>
              <a:t> ‘lie’ and ‘</a:t>
            </a:r>
            <a:r>
              <a:rPr lang="fr-CA" sz="2800" dirty="0" err="1">
                <a:latin typeface="Calibri"/>
                <a:cs typeface="Calibri"/>
              </a:rPr>
              <a:t>steal</a:t>
            </a:r>
            <a:r>
              <a:rPr lang="fr-CA" sz="2800" dirty="0">
                <a:latin typeface="Calibri"/>
                <a:cs typeface="Calibri"/>
              </a:rPr>
              <a:t>’ on the </a:t>
            </a:r>
            <a:r>
              <a:rPr lang="fr-CA" sz="2800" dirty="0" err="1">
                <a:latin typeface="Calibri"/>
                <a:cs typeface="Calibri"/>
              </a:rPr>
              <a:t>paper</a:t>
            </a:r>
            <a:r>
              <a:rPr lang="fr-CA" sz="2800" dirty="0">
                <a:latin typeface="Calibri"/>
                <a:cs typeface="Calibri"/>
              </a:rPr>
              <a:t>. </a:t>
            </a:r>
          </a:p>
          <a:p>
            <a:pPr fontAlgn="auto">
              <a:lnSpc>
                <a:spcPct val="90000"/>
              </a:lnSpc>
              <a:spcBef>
                <a:spcPts val="0"/>
              </a:spcBef>
              <a:spcAft>
                <a:spcPts val="0"/>
              </a:spcAft>
              <a:buFont typeface="Arial" pitchFamily="34" charset="0"/>
              <a:buChar char="•"/>
              <a:defRPr/>
            </a:pPr>
            <a:r>
              <a:rPr lang="fr-CA" sz="2800" dirty="0" err="1">
                <a:latin typeface="Calibri"/>
                <a:cs typeface="Calibri"/>
              </a:rPr>
              <a:t>Hold</a:t>
            </a:r>
            <a:r>
              <a:rPr lang="fr-CA" sz="2800" dirty="0">
                <a:latin typeface="Calibri"/>
                <a:cs typeface="Calibri"/>
              </a:rPr>
              <a:t> up a </a:t>
            </a:r>
            <a:r>
              <a:rPr lang="fr-CA" sz="2800" dirty="0" err="1">
                <a:latin typeface="Calibri"/>
                <a:cs typeface="Calibri"/>
              </a:rPr>
              <a:t>blank</a:t>
            </a:r>
            <a:r>
              <a:rPr lang="fr-CA" sz="2800" dirty="0">
                <a:latin typeface="Calibri"/>
                <a:cs typeface="Calibri"/>
              </a:rPr>
              <a:t> </a:t>
            </a:r>
            <a:r>
              <a:rPr lang="fr-CA" sz="2800" dirty="0" err="1">
                <a:latin typeface="Calibri"/>
                <a:cs typeface="Calibri"/>
              </a:rPr>
              <a:t>piece</a:t>
            </a:r>
            <a:r>
              <a:rPr lang="fr-CA" sz="2800" dirty="0">
                <a:latin typeface="Calibri"/>
                <a:cs typeface="Calibri"/>
              </a:rPr>
              <a:t> of </a:t>
            </a:r>
            <a:r>
              <a:rPr lang="fr-CA" sz="2800" dirty="0" err="1">
                <a:latin typeface="Calibri"/>
                <a:cs typeface="Calibri"/>
              </a:rPr>
              <a:t>paper</a:t>
            </a:r>
            <a:r>
              <a:rPr lang="fr-CA" sz="2800" dirty="0">
                <a:latin typeface="Calibri"/>
                <a:cs typeface="Calibri"/>
              </a:rPr>
              <a:t>. </a:t>
            </a:r>
            <a:r>
              <a:rPr lang="fr-CA" sz="2800" dirty="0" err="1">
                <a:latin typeface="Calibri"/>
                <a:cs typeface="Calibri"/>
              </a:rPr>
              <a:t>Explain</a:t>
            </a:r>
            <a:r>
              <a:rPr lang="fr-CA" sz="2800" dirty="0">
                <a:latin typeface="Calibri"/>
                <a:cs typeface="Calibri"/>
              </a:rPr>
              <a:t> </a:t>
            </a:r>
            <a:r>
              <a:rPr lang="fr-CA" sz="2800" dirty="0" err="1">
                <a:latin typeface="Calibri"/>
                <a:cs typeface="Calibri"/>
              </a:rPr>
              <a:t>that</a:t>
            </a:r>
            <a:r>
              <a:rPr lang="fr-CA" sz="2800" dirty="0">
                <a:latin typeface="Calibri"/>
                <a:cs typeface="Calibri"/>
              </a:rPr>
              <a:t> </a:t>
            </a:r>
            <a:r>
              <a:rPr lang="fr-CA" sz="2800" dirty="0" err="1">
                <a:latin typeface="Calibri"/>
                <a:cs typeface="Calibri"/>
              </a:rPr>
              <a:t>this</a:t>
            </a:r>
            <a:r>
              <a:rPr lang="fr-CA" sz="2800" dirty="0">
                <a:latin typeface="Calibri"/>
                <a:cs typeface="Calibri"/>
              </a:rPr>
              <a:t> </a:t>
            </a:r>
            <a:r>
              <a:rPr lang="fr-CA" sz="2800" dirty="0" err="1">
                <a:latin typeface="Calibri"/>
                <a:cs typeface="Calibri"/>
              </a:rPr>
              <a:t>is</a:t>
            </a:r>
            <a:r>
              <a:rPr lang="fr-CA" sz="2800" dirty="0">
                <a:latin typeface="Calibri"/>
                <a:cs typeface="Calibri"/>
              </a:rPr>
              <a:t> how </a:t>
            </a:r>
            <a:r>
              <a:rPr lang="fr-CA" sz="2800" dirty="0" err="1">
                <a:latin typeface="Calibri"/>
                <a:cs typeface="Calibri"/>
              </a:rPr>
              <a:t>God</a:t>
            </a:r>
            <a:r>
              <a:rPr lang="fr-CA" sz="2800" dirty="0">
                <a:latin typeface="Calibri"/>
                <a:cs typeface="Calibri"/>
              </a:rPr>
              <a:t> </a:t>
            </a:r>
            <a:r>
              <a:rPr lang="fr-CA" sz="2800" dirty="0" err="1">
                <a:latin typeface="Calibri"/>
                <a:cs typeface="Calibri"/>
              </a:rPr>
              <a:t>wants</a:t>
            </a:r>
            <a:r>
              <a:rPr lang="fr-CA" sz="2800" dirty="0">
                <a:latin typeface="Calibri"/>
                <a:cs typeface="Calibri"/>
              </a:rPr>
              <a:t> to </a:t>
            </a:r>
            <a:r>
              <a:rPr lang="fr-CA" sz="2800" dirty="0" err="1">
                <a:latin typeface="Calibri"/>
                <a:cs typeface="Calibri"/>
              </a:rPr>
              <a:t>make</a:t>
            </a:r>
            <a:r>
              <a:rPr lang="fr-CA" sz="2800" dirty="0">
                <a:latin typeface="Calibri"/>
                <a:cs typeface="Calibri"/>
              </a:rPr>
              <a:t> </a:t>
            </a:r>
            <a:r>
              <a:rPr lang="fr-CA" sz="2800" dirty="0" err="1">
                <a:latin typeface="Calibri"/>
                <a:cs typeface="Calibri"/>
              </a:rPr>
              <a:t>our</a:t>
            </a:r>
            <a:r>
              <a:rPr lang="fr-CA" sz="2800" dirty="0">
                <a:latin typeface="Calibri"/>
                <a:cs typeface="Calibri"/>
              </a:rPr>
              <a:t> souls, clean. </a:t>
            </a:r>
            <a:r>
              <a:rPr lang="fr-CA" sz="2800" dirty="0" err="1">
                <a:latin typeface="Calibri"/>
                <a:cs typeface="Calibri"/>
              </a:rPr>
              <a:t>Then</a:t>
            </a:r>
            <a:r>
              <a:rPr lang="fr-CA" sz="2800" dirty="0">
                <a:latin typeface="Calibri"/>
                <a:cs typeface="Calibri"/>
              </a:rPr>
              <a:t> </a:t>
            </a:r>
            <a:r>
              <a:rPr lang="fr-CA" sz="2800" dirty="0" err="1">
                <a:latin typeface="Calibri"/>
                <a:cs typeface="Calibri"/>
              </a:rPr>
              <a:t>hold</a:t>
            </a:r>
            <a:r>
              <a:rPr lang="fr-CA" sz="2800" dirty="0">
                <a:latin typeface="Calibri"/>
                <a:cs typeface="Calibri"/>
              </a:rPr>
              <a:t> the </a:t>
            </a:r>
            <a:r>
              <a:rPr lang="fr-CA" sz="2800" dirty="0" err="1">
                <a:latin typeface="Calibri"/>
                <a:cs typeface="Calibri"/>
              </a:rPr>
              <a:t>other</a:t>
            </a:r>
            <a:r>
              <a:rPr lang="fr-CA" sz="2800" dirty="0">
                <a:latin typeface="Calibri"/>
                <a:cs typeface="Calibri"/>
              </a:rPr>
              <a:t> </a:t>
            </a:r>
            <a:r>
              <a:rPr lang="fr-CA" sz="2800" dirty="0" err="1">
                <a:latin typeface="Calibri"/>
                <a:cs typeface="Calibri"/>
              </a:rPr>
              <a:t>paper</a:t>
            </a:r>
            <a:r>
              <a:rPr lang="fr-CA" sz="2800" dirty="0">
                <a:latin typeface="Calibri"/>
                <a:cs typeface="Calibri"/>
              </a:rPr>
              <a:t> </a:t>
            </a:r>
            <a:r>
              <a:rPr lang="fr-CA" sz="2800" dirty="0" err="1">
                <a:latin typeface="Calibri"/>
                <a:cs typeface="Calibri"/>
              </a:rPr>
              <a:t>that</a:t>
            </a:r>
            <a:r>
              <a:rPr lang="fr-CA" sz="2800" dirty="0">
                <a:latin typeface="Calibri"/>
                <a:cs typeface="Calibri"/>
              </a:rPr>
              <a:t> has been </a:t>
            </a:r>
            <a:r>
              <a:rPr lang="fr-CA" sz="2800" dirty="0" err="1" smtClean="0">
                <a:latin typeface="Calibri"/>
                <a:cs typeface="Calibri"/>
              </a:rPr>
              <a:t>marked</a:t>
            </a:r>
            <a:r>
              <a:rPr lang="fr-CA" sz="2800" dirty="0" smtClean="0">
                <a:latin typeface="Calibri"/>
                <a:cs typeface="Calibri"/>
              </a:rPr>
              <a:t> up. </a:t>
            </a:r>
            <a:endParaRPr lang="fr-CA" sz="2800" dirty="0">
              <a:latin typeface="Calibri"/>
              <a:cs typeface="Calibri"/>
            </a:endParaRPr>
          </a:p>
          <a:p>
            <a:pPr fontAlgn="auto">
              <a:lnSpc>
                <a:spcPct val="90000"/>
              </a:lnSpc>
              <a:spcBef>
                <a:spcPts val="0"/>
              </a:spcBef>
              <a:spcAft>
                <a:spcPts val="0"/>
              </a:spcAft>
              <a:buFont typeface="Arial" pitchFamily="34" charset="0"/>
              <a:buChar char="•"/>
              <a:defRPr/>
            </a:pPr>
            <a:r>
              <a:rPr lang="fr-CA" sz="2800" dirty="0">
                <a:latin typeface="Calibri"/>
                <a:cs typeface="Calibri"/>
              </a:rPr>
              <a:t>Point to the </a:t>
            </a:r>
            <a:r>
              <a:rPr lang="fr-CA" sz="2800" dirty="0" err="1">
                <a:latin typeface="Calibri"/>
                <a:cs typeface="Calibri"/>
              </a:rPr>
              <a:t>words</a:t>
            </a:r>
            <a:r>
              <a:rPr lang="fr-CA" sz="2800" dirty="0">
                <a:latin typeface="Calibri"/>
                <a:cs typeface="Calibri"/>
              </a:rPr>
              <a:t> and </a:t>
            </a:r>
            <a:r>
              <a:rPr lang="fr-CA" sz="2800" dirty="0" err="1">
                <a:latin typeface="Calibri"/>
                <a:cs typeface="Calibri"/>
              </a:rPr>
              <a:t>said</a:t>
            </a:r>
            <a:r>
              <a:rPr lang="fr-CA" sz="2800" dirty="0">
                <a:latin typeface="Calibri"/>
                <a:cs typeface="Calibri"/>
              </a:rPr>
              <a:t>, ‘</a:t>
            </a:r>
            <a:r>
              <a:rPr lang="fr-CA" sz="2800" dirty="0" err="1">
                <a:latin typeface="Calibri"/>
                <a:cs typeface="Calibri"/>
              </a:rPr>
              <a:t>When</a:t>
            </a:r>
            <a:r>
              <a:rPr lang="fr-CA" sz="2800" dirty="0">
                <a:latin typeface="Calibri"/>
                <a:cs typeface="Calibri"/>
              </a:rPr>
              <a:t> </a:t>
            </a:r>
            <a:r>
              <a:rPr lang="fr-CA" sz="2800" dirty="0" err="1">
                <a:latin typeface="Calibri"/>
                <a:cs typeface="Calibri"/>
              </a:rPr>
              <a:t>we</a:t>
            </a:r>
            <a:r>
              <a:rPr lang="fr-CA" sz="2800" dirty="0">
                <a:latin typeface="Calibri"/>
                <a:cs typeface="Calibri"/>
              </a:rPr>
              <a:t> </a:t>
            </a:r>
            <a:r>
              <a:rPr lang="fr-CA" sz="2800" dirty="0" err="1">
                <a:latin typeface="Calibri"/>
                <a:cs typeface="Calibri"/>
              </a:rPr>
              <a:t>make</a:t>
            </a:r>
            <a:r>
              <a:rPr lang="fr-CA" sz="2800" dirty="0">
                <a:latin typeface="Calibri"/>
                <a:cs typeface="Calibri"/>
              </a:rPr>
              <a:t> </a:t>
            </a:r>
            <a:r>
              <a:rPr lang="fr-CA" sz="2800" dirty="0" err="1">
                <a:latin typeface="Calibri"/>
                <a:cs typeface="Calibri"/>
              </a:rPr>
              <a:t>wrong</a:t>
            </a:r>
            <a:r>
              <a:rPr lang="fr-CA" sz="2800" dirty="0">
                <a:latin typeface="Calibri"/>
                <a:cs typeface="Calibri"/>
              </a:rPr>
              <a:t> </a:t>
            </a:r>
            <a:r>
              <a:rPr lang="fr-CA" sz="2800" dirty="0" err="1">
                <a:latin typeface="Calibri"/>
                <a:cs typeface="Calibri"/>
              </a:rPr>
              <a:t>choices</a:t>
            </a:r>
            <a:r>
              <a:rPr lang="fr-CA" sz="2800" dirty="0">
                <a:latin typeface="Calibri"/>
                <a:cs typeface="Calibri"/>
              </a:rPr>
              <a:t>, </a:t>
            </a:r>
            <a:r>
              <a:rPr lang="fr-CA" sz="2800" dirty="0" err="1">
                <a:latin typeface="Calibri"/>
                <a:cs typeface="Calibri"/>
              </a:rPr>
              <a:t>we</a:t>
            </a:r>
            <a:r>
              <a:rPr lang="fr-CA" sz="2800" dirty="0">
                <a:latin typeface="Calibri"/>
                <a:cs typeface="Calibri"/>
              </a:rPr>
              <a:t> end up </a:t>
            </a:r>
            <a:r>
              <a:rPr lang="fr-CA" sz="2800" dirty="0" err="1">
                <a:latin typeface="Calibri"/>
                <a:cs typeface="Calibri"/>
              </a:rPr>
              <a:t>writing</a:t>
            </a:r>
            <a:r>
              <a:rPr lang="fr-CA" sz="2800" dirty="0">
                <a:latin typeface="Calibri"/>
                <a:cs typeface="Calibri"/>
              </a:rPr>
              <a:t> on </a:t>
            </a:r>
            <a:r>
              <a:rPr lang="fr-CA" sz="2800" dirty="0" err="1">
                <a:latin typeface="Calibri"/>
                <a:cs typeface="Calibri"/>
              </a:rPr>
              <a:t>our</a:t>
            </a:r>
            <a:r>
              <a:rPr lang="fr-CA" sz="2800" dirty="0">
                <a:latin typeface="Calibri"/>
                <a:cs typeface="Calibri"/>
              </a:rPr>
              <a:t> souls.’ </a:t>
            </a:r>
            <a:r>
              <a:rPr lang="fr-CA" sz="2800" dirty="0" err="1">
                <a:latin typeface="Calibri"/>
                <a:cs typeface="Calibri"/>
              </a:rPr>
              <a:t>Then</a:t>
            </a:r>
            <a:r>
              <a:rPr lang="fr-CA" sz="2800" dirty="0">
                <a:latin typeface="Calibri"/>
                <a:cs typeface="Calibri"/>
              </a:rPr>
              <a:t> </a:t>
            </a:r>
            <a:r>
              <a:rPr lang="fr-CA" sz="2800" dirty="0" err="1">
                <a:latin typeface="Calibri"/>
                <a:cs typeface="Calibri"/>
              </a:rPr>
              <a:t>crush</a:t>
            </a:r>
            <a:r>
              <a:rPr lang="fr-CA" sz="2800" dirty="0">
                <a:latin typeface="Calibri"/>
                <a:cs typeface="Calibri"/>
              </a:rPr>
              <a:t> up the </a:t>
            </a:r>
            <a:r>
              <a:rPr lang="fr-CA" sz="2800" dirty="0" err="1">
                <a:latin typeface="Calibri"/>
                <a:cs typeface="Calibri"/>
              </a:rPr>
              <a:t>written</a:t>
            </a:r>
            <a:r>
              <a:rPr lang="fr-CA" sz="2800" dirty="0">
                <a:latin typeface="Calibri"/>
                <a:cs typeface="Calibri"/>
              </a:rPr>
              <a:t> </a:t>
            </a:r>
            <a:r>
              <a:rPr lang="fr-CA" sz="2800" dirty="0" err="1">
                <a:latin typeface="Calibri"/>
                <a:cs typeface="Calibri"/>
              </a:rPr>
              <a:t>paper</a:t>
            </a:r>
            <a:r>
              <a:rPr lang="fr-CA" sz="2800" dirty="0">
                <a:latin typeface="Calibri"/>
                <a:cs typeface="Calibri"/>
              </a:rPr>
              <a:t> &amp; </a:t>
            </a:r>
            <a:r>
              <a:rPr lang="fr-CA" sz="2800" dirty="0" err="1">
                <a:latin typeface="Calibri"/>
                <a:cs typeface="Calibri"/>
              </a:rPr>
              <a:t>toss</a:t>
            </a:r>
            <a:r>
              <a:rPr lang="fr-CA" sz="2800" dirty="0">
                <a:latin typeface="Calibri"/>
                <a:cs typeface="Calibri"/>
              </a:rPr>
              <a:t> </a:t>
            </a:r>
            <a:r>
              <a:rPr lang="fr-CA" sz="2800" dirty="0" err="1">
                <a:latin typeface="Calibri"/>
                <a:cs typeface="Calibri"/>
              </a:rPr>
              <a:t>it</a:t>
            </a:r>
            <a:r>
              <a:rPr lang="fr-CA" sz="2800" dirty="0">
                <a:latin typeface="Calibri"/>
                <a:cs typeface="Calibri"/>
              </a:rPr>
              <a:t> </a:t>
            </a:r>
            <a:r>
              <a:rPr lang="fr-CA" sz="2800" dirty="0" err="1">
                <a:latin typeface="Calibri"/>
                <a:cs typeface="Calibri"/>
              </a:rPr>
              <a:t>away</a:t>
            </a:r>
            <a:r>
              <a:rPr lang="fr-CA" sz="2800" dirty="0">
                <a:latin typeface="Calibri"/>
                <a:cs typeface="Calibri"/>
              </a:rPr>
              <a:t>. </a:t>
            </a:r>
            <a:endParaRPr lang="fr-CA" sz="2800" dirty="0" smtClean="0">
              <a:latin typeface="Calibri"/>
              <a:cs typeface="Calibri"/>
            </a:endParaRPr>
          </a:p>
          <a:p>
            <a:pPr fontAlgn="auto">
              <a:lnSpc>
                <a:spcPct val="90000"/>
              </a:lnSpc>
              <a:spcBef>
                <a:spcPts val="0"/>
              </a:spcBef>
              <a:spcAft>
                <a:spcPts val="0"/>
              </a:spcAft>
              <a:buFont typeface="Arial" pitchFamily="34" charset="0"/>
              <a:buChar char="•"/>
              <a:defRPr/>
            </a:pPr>
            <a:r>
              <a:rPr lang="fr-CA" sz="2800" dirty="0" err="1" smtClean="0">
                <a:latin typeface="Calibri"/>
                <a:cs typeface="Calibri"/>
              </a:rPr>
              <a:t>Next</a:t>
            </a:r>
            <a:r>
              <a:rPr lang="fr-CA" sz="2800" dirty="0">
                <a:latin typeface="Calibri"/>
                <a:cs typeface="Calibri"/>
              </a:rPr>
              <a:t>, </a:t>
            </a:r>
            <a:r>
              <a:rPr lang="fr-CA" sz="2800" dirty="0" err="1">
                <a:latin typeface="Calibri"/>
                <a:cs typeface="Calibri"/>
              </a:rPr>
              <a:t>hold</a:t>
            </a:r>
            <a:r>
              <a:rPr lang="fr-CA" sz="2800" dirty="0">
                <a:latin typeface="Calibri"/>
                <a:cs typeface="Calibri"/>
              </a:rPr>
              <a:t> up the clean </a:t>
            </a:r>
            <a:r>
              <a:rPr lang="fr-CA" sz="2800" dirty="0" err="1">
                <a:latin typeface="Calibri"/>
                <a:cs typeface="Calibri"/>
              </a:rPr>
              <a:t>sheet</a:t>
            </a:r>
            <a:r>
              <a:rPr lang="fr-CA" sz="2800" dirty="0">
                <a:latin typeface="Calibri"/>
                <a:cs typeface="Calibri"/>
              </a:rPr>
              <a:t> </a:t>
            </a:r>
            <a:r>
              <a:rPr lang="fr-CA" sz="2800" dirty="0" smtClean="0">
                <a:latin typeface="Calibri"/>
                <a:cs typeface="Calibri"/>
              </a:rPr>
              <a:t>and </a:t>
            </a:r>
            <a:r>
              <a:rPr lang="fr-CA" sz="2800" dirty="0" err="1">
                <a:latin typeface="Calibri"/>
                <a:cs typeface="Calibri"/>
              </a:rPr>
              <a:t>say</a:t>
            </a:r>
            <a:r>
              <a:rPr lang="fr-CA" sz="2800" dirty="0">
                <a:latin typeface="Calibri"/>
                <a:cs typeface="Calibri"/>
              </a:rPr>
              <a:t>, ‘</a:t>
            </a:r>
            <a:r>
              <a:rPr lang="fr-CA" sz="2800" dirty="0" err="1">
                <a:latin typeface="Calibri"/>
                <a:cs typeface="Calibri"/>
              </a:rPr>
              <a:t>God</a:t>
            </a:r>
            <a:r>
              <a:rPr lang="fr-CA" sz="2800" dirty="0">
                <a:latin typeface="Calibri"/>
                <a:cs typeface="Calibri"/>
              </a:rPr>
              <a:t> </a:t>
            </a:r>
            <a:r>
              <a:rPr lang="fr-CA" sz="2800" dirty="0" err="1">
                <a:latin typeface="Calibri"/>
                <a:cs typeface="Calibri"/>
              </a:rPr>
              <a:t>gives</a:t>
            </a:r>
            <a:r>
              <a:rPr lang="fr-CA" sz="2800" dirty="0">
                <a:latin typeface="Calibri"/>
                <a:cs typeface="Calibri"/>
              </a:rPr>
              <a:t> me a clean </a:t>
            </a:r>
            <a:r>
              <a:rPr lang="fr-CA" sz="2800" dirty="0" err="1">
                <a:latin typeface="Calibri"/>
                <a:cs typeface="Calibri"/>
              </a:rPr>
              <a:t>sheet</a:t>
            </a:r>
            <a:r>
              <a:rPr lang="fr-CA" sz="2800" dirty="0">
                <a:latin typeface="Calibri"/>
                <a:cs typeface="Calibri"/>
              </a:rPr>
              <a:t> of </a:t>
            </a:r>
            <a:r>
              <a:rPr lang="fr-CA" sz="2800" dirty="0" err="1">
                <a:latin typeface="Calibri"/>
                <a:cs typeface="Calibri"/>
              </a:rPr>
              <a:t>paper</a:t>
            </a:r>
            <a:r>
              <a:rPr lang="fr-CA" sz="2800" dirty="0">
                <a:latin typeface="Calibri"/>
                <a:cs typeface="Calibri"/>
              </a:rPr>
              <a:t>, a clean soul, </a:t>
            </a:r>
            <a:r>
              <a:rPr lang="fr-CA" sz="2800" dirty="0" err="1">
                <a:latin typeface="Calibri"/>
                <a:cs typeface="Calibri"/>
              </a:rPr>
              <a:t>every</a:t>
            </a:r>
            <a:r>
              <a:rPr lang="fr-CA" sz="2800" dirty="0">
                <a:latin typeface="Calibri"/>
                <a:cs typeface="Calibri"/>
              </a:rPr>
              <a:t> time I repent. ’</a:t>
            </a:r>
          </a:p>
          <a:p>
            <a:endParaRPr lang="en-US" dirty="0"/>
          </a:p>
        </p:txBody>
      </p:sp>
      <p:pic>
        <p:nvPicPr>
          <p:cNvPr id="6" name="Picture 2" descr="C:\Users\mugandat\AppData\Local\Microsoft\Windows\Temporary Internet Files\Content.IE5\084ACE84\MC9001234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8361">
            <a:off x="90369" y="4195223"/>
            <a:ext cx="2456098" cy="1993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52400" y="381000"/>
            <a:ext cx="2456940" cy="2276765"/>
          </a:xfrm>
          <a:prstGeom prst="rect">
            <a:avLst/>
          </a:prstGeom>
        </p:spPr>
      </p:pic>
    </p:spTree>
    <p:extLst>
      <p:ext uri="{BB962C8B-B14F-4D97-AF65-F5344CB8AC3E}">
        <p14:creationId xmlns:p14="http://schemas.microsoft.com/office/powerpoint/2010/main" val="26996020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9" y="0"/>
            <a:ext cx="2674792" cy="682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819400" y="37242"/>
            <a:ext cx="6324600" cy="1143000"/>
          </a:xfrm>
        </p:spPr>
        <p:txBody>
          <a:bodyPr/>
          <a:lstStyle/>
          <a:p>
            <a:r>
              <a:rPr lang="en-US" sz="4800" b="1" dirty="0" smtClean="0">
                <a:solidFill>
                  <a:srgbClr val="FF0000"/>
                </a:solidFill>
                <a:latin typeface="Arial Rounded MT Bold"/>
                <a:cs typeface="Arial Rounded MT Bold"/>
              </a:rPr>
              <a:t>		Books</a:t>
            </a:r>
            <a:endParaRPr lang="en-US" sz="4800" b="1" dirty="0">
              <a:solidFill>
                <a:srgbClr val="FF0000"/>
              </a:solidFill>
              <a:latin typeface="Arial Rounded MT Bold"/>
              <a:cs typeface="Arial Rounded MT Bold"/>
            </a:endParaRPr>
          </a:p>
        </p:txBody>
      </p:sp>
      <p:sp>
        <p:nvSpPr>
          <p:cNvPr id="12" name="Content Placeholder 11"/>
          <p:cNvSpPr>
            <a:spLocks noGrp="1"/>
          </p:cNvSpPr>
          <p:nvPr>
            <p:ph idx="1"/>
          </p:nvPr>
        </p:nvSpPr>
        <p:spPr>
          <a:xfrm>
            <a:off x="2743200" y="1371600"/>
            <a:ext cx="6248400" cy="5486400"/>
          </a:xfrm>
        </p:spPr>
        <p:txBody>
          <a:bodyPr/>
          <a:lstStyle/>
          <a:p>
            <a:pPr>
              <a:lnSpc>
                <a:spcPct val="90000"/>
              </a:lnSpc>
              <a:spcBef>
                <a:spcPts val="0"/>
              </a:spcBef>
            </a:pPr>
            <a:r>
              <a:rPr lang="fr-CA" dirty="0" err="1">
                <a:latin typeface="Calibri"/>
                <a:cs typeface="Calibri"/>
              </a:rPr>
              <a:t>Hold</a:t>
            </a:r>
            <a:r>
              <a:rPr lang="fr-CA" dirty="0">
                <a:latin typeface="Calibri"/>
                <a:cs typeface="Calibri"/>
              </a:rPr>
              <a:t> up the books and </a:t>
            </a:r>
            <a:r>
              <a:rPr lang="fr-CA" dirty="0" err="1">
                <a:latin typeface="Calibri"/>
                <a:cs typeface="Calibri"/>
              </a:rPr>
              <a:t>say</a:t>
            </a:r>
            <a:r>
              <a:rPr lang="fr-CA" dirty="0">
                <a:latin typeface="Calibri"/>
                <a:cs typeface="Calibri"/>
              </a:rPr>
              <a:t>, ‘</a:t>
            </a:r>
            <a:r>
              <a:rPr lang="fr-CA" dirty="0" err="1">
                <a:latin typeface="Calibri"/>
                <a:cs typeface="Calibri"/>
              </a:rPr>
              <a:t>These</a:t>
            </a:r>
            <a:r>
              <a:rPr lang="fr-CA" dirty="0">
                <a:latin typeface="Calibri"/>
                <a:cs typeface="Calibri"/>
              </a:rPr>
              <a:t> books </a:t>
            </a:r>
            <a:r>
              <a:rPr lang="fr-CA" dirty="0" err="1">
                <a:latin typeface="Calibri"/>
                <a:cs typeface="Calibri"/>
              </a:rPr>
              <a:t>can</a:t>
            </a:r>
            <a:r>
              <a:rPr lang="fr-CA" dirty="0">
                <a:latin typeface="Calibri"/>
                <a:cs typeface="Calibri"/>
              </a:rPr>
              <a:t> </a:t>
            </a:r>
            <a:r>
              <a:rPr lang="fr-CA" dirty="0" err="1">
                <a:latin typeface="Calibri"/>
                <a:cs typeface="Calibri"/>
              </a:rPr>
              <a:t>get</a:t>
            </a:r>
            <a:r>
              <a:rPr lang="fr-CA" dirty="0">
                <a:latin typeface="Calibri"/>
                <a:cs typeface="Calibri"/>
              </a:rPr>
              <a:t> </a:t>
            </a:r>
            <a:r>
              <a:rPr lang="fr-CA" dirty="0" err="1">
                <a:latin typeface="Calibri"/>
                <a:cs typeface="Calibri"/>
              </a:rPr>
              <a:t>heavy</a:t>
            </a:r>
            <a:r>
              <a:rPr lang="fr-CA" dirty="0">
                <a:latin typeface="Calibri"/>
                <a:cs typeface="Calibri"/>
              </a:rPr>
              <a:t> </a:t>
            </a:r>
            <a:r>
              <a:rPr lang="fr-CA" dirty="0" err="1">
                <a:latin typeface="Calibri"/>
                <a:cs typeface="Calibri"/>
              </a:rPr>
              <a:t>after</a:t>
            </a:r>
            <a:r>
              <a:rPr lang="fr-CA" dirty="0">
                <a:latin typeface="Calibri"/>
                <a:cs typeface="Calibri"/>
              </a:rPr>
              <a:t> </a:t>
            </a:r>
            <a:r>
              <a:rPr lang="fr-CA" dirty="0" err="1">
                <a:latin typeface="Calibri"/>
                <a:cs typeface="Calibri"/>
              </a:rPr>
              <a:t>carrying</a:t>
            </a:r>
            <a:r>
              <a:rPr lang="fr-CA" dirty="0">
                <a:latin typeface="Calibri"/>
                <a:cs typeface="Calibri"/>
              </a:rPr>
              <a:t> </a:t>
            </a:r>
            <a:r>
              <a:rPr lang="fr-CA" dirty="0" err="1">
                <a:latin typeface="Calibri"/>
                <a:cs typeface="Calibri"/>
              </a:rPr>
              <a:t>them</a:t>
            </a:r>
            <a:r>
              <a:rPr lang="fr-CA" dirty="0">
                <a:latin typeface="Calibri"/>
                <a:cs typeface="Calibri"/>
              </a:rPr>
              <a:t> </a:t>
            </a:r>
            <a:r>
              <a:rPr lang="fr-CA" dirty="0" err="1">
                <a:latin typeface="Calibri"/>
                <a:cs typeface="Calibri"/>
              </a:rPr>
              <a:t>around</a:t>
            </a:r>
            <a:r>
              <a:rPr lang="fr-CA" dirty="0">
                <a:latin typeface="Calibri"/>
                <a:cs typeface="Calibri"/>
              </a:rPr>
              <a:t> all </a:t>
            </a:r>
            <a:r>
              <a:rPr lang="fr-CA" dirty="0" err="1">
                <a:latin typeface="Calibri"/>
                <a:cs typeface="Calibri"/>
              </a:rPr>
              <a:t>day</a:t>
            </a:r>
            <a:r>
              <a:rPr lang="fr-CA" dirty="0">
                <a:latin typeface="Calibri"/>
                <a:cs typeface="Calibri"/>
              </a:rPr>
              <a:t>, right?’ </a:t>
            </a:r>
            <a:endParaRPr lang="fr-CA" dirty="0" smtClean="0">
              <a:latin typeface="Calibri"/>
              <a:cs typeface="Calibri"/>
            </a:endParaRPr>
          </a:p>
          <a:p>
            <a:pPr>
              <a:lnSpc>
                <a:spcPct val="90000"/>
              </a:lnSpc>
              <a:spcBef>
                <a:spcPts val="0"/>
              </a:spcBef>
            </a:pPr>
            <a:r>
              <a:rPr lang="fr-CA" dirty="0" err="1" smtClean="0">
                <a:latin typeface="Calibri"/>
                <a:cs typeface="Calibri"/>
              </a:rPr>
              <a:t>Then</a:t>
            </a:r>
            <a:r>
              <a:rPr lang="fr-CA" dirty="0" smtClean="0">
                <a:latin typeface="Calibri"/>
                <a:cs typeface="Calibri"/>
              </a:rPr>
              <a:t> </a:t>
            </a:r>
            <a:r>
              <a:rPr lang="fr-CA" dirty="0" err="1">
                <a:latin typeface="Calibri"/>
                <a:cs typeface="Calibri"/>
              </a:rPr>
              <a:t>say</a:t>
            </a:r>
            <a:r>
              <a:rPr lang="fr-CA" dirty="0">
                <a:latin typeface="Calibri"/>
                <a:cs typeface="Calibri"/>
              </a:rPr>
              <a:t>, ‘Life </a:t>
            </a:r>
            <a:r>
              <a:rPr lang="fr-CA" dirty="0" err="1">
                <a:latin typeface="Calibri"/>
                <a:cs typeface="Calibri"/>
              </a:rPr>
              <a:t>can</a:t>
            </a:r>
            <a:r>
              <a:rPr lang="fr-CA" dirty="0">
                <a:latin typeface="Calibri"/>
                <a:cs typeface="Calibri"/>
              </a:rPr>
              <a:t> </a:t>
            </a:r>
            <a:r>
              <a:rPr lang="fr-CA" dirty="0" err="1">
                <a:latin typeface="Calibri"/>
                <a:cs typeface="Calibri"/>
              </a:rPr>
              <a:t>get</a:t>
            </a:r>
            <a:r>
              <a:rPr lang="fr-CA" dirty="0">
                <a:latin typeface="Calibri"/>
                <a:cs typeface="Calibri"/>
              </a:rPr>
              <a:t> </a:t>
            </a:r>
            <a:r>
              <a:rPr lang="fr-CA" dirty="0" err="1">
                <a:latin typeface="Calibri"/>
                <a:cs typeface="Calibri"/>
              </a:rPr>
              <a:t>heavy</a:t>
            </a:r>
            <a:r>
              <a:rPr lang="fr-CA" dirty="0">
                <a:latin typeface="Calibri"/>
                <a:cs typeface="Calibri"/>
              </a:rPr>
              <a:t> </a:t>
            </a:r>
            <a:r>
              <a:rPr lang="fr-CA" dirty="0" err="1">
                <a:latin typeface="Calibri"/>
                <a:cs typeface="Calibri"/>
              </a:rPr>
              <a:t>sometimes</a:t>
            </a:r>
            <a:r>
              <a:rPr lang="fr-CA" dirty="0">
                <a:latin typeface="Calibri"/>
                <a:cs typeface="Calibri"/>
              </a:rPr>
              <a:t> </a:t>
            </a:r>
            <a:r>
              <a:rPr lang="fr-CA" dirty="0" err="1">
                <a:latin typeface="Calibri"/>
                <a:cs typeface="Calibri"/>
              </a:rPr>
              <a:t>too</a:t>
            </a:r>
            <a:r>
              <a:rPr lang="fr-CA" dirty="0">
                <a:latin typeface="Calibri"/>
                <a:cs typeface="Calibri"/>
              </a:rPr>
              <a:t>, </a:t>
            </a:r>
            <a:r>
              <a:rPr lang="fr-CA" dirty="0" err="1">
                <a:latin typeface="Calibri"/>
                <a:cs typeface="Calibri"/>
              </a:rPr>
              <a:t>right</a:t>
            </a:r>
            <a:r>
              <a:rPr lang="fr-CA" dirty="0" err="1" smtClean="0">
                <a:latin typeface="Calibri"/>
                <a:cs typeface="Calibri"/>
              </a:rPr>
              <a:t>?Allow</a:t>
            </a:r>
            <a:r>
              <a:rPr lang="fr-CA" dirty="0" smtClean="0">
                <a:latin typeface="Calibri"/>
                <a:cs typeface="Calibri"/>
              </a:rPr>
              <a:t> </a:t>
            </a:r>
            <a:r>
              <a:rPr lang="fr-CA" dirty="0" err="1">
                <a:latin typeface="Calibri"/>
                <a:cs typeface="Calibri"/>
              </a:rPr>
              <a:t>some</a:t>
            </a:r>
            <a:r>
              <a:rPr lang="fr-CA" dirty="0">
                <a:latin typeface="Calibri"/>
                <a:cs typeface="Calibri"/>
              </a:rPr>
              <a:t> </a:t>
            </a:r>
            <a:r>
              <a:rPr lang="fr-CA" dirty="0" smtClean="0">
                <a:latin typeface="Calibri"/>
                <a:cs typeface="Calibri"/>
              </a:rPr>
              <a:t>to </a:t>
            </a:r>
            <a:r>
              <a:rPr lang="fr-CA" dirty="0" err="1">
                <a:latin typeface="Calibri"/>
                <a:cs typeface="Calibri"/>
              </a:rPr>
              <a:t>share</a:t>
            </a:r>
            <a:r>
              <a:rPr lang="fr-CA" dirty="0">
                <a:latin typeface="Calibri"/>
                <a:cs typeface="Calibri"/>
              </a:rPr>
              <a:t> about how </a:t>
            </a:r>
            <a:r>
              <a:rPr lang="fr-CA" dirty="0" err="1">
                <a:latin typeface="Calibri"/>
                <a:cs typeface="Calibri"/>
              </a:rPr>
              <a:t>heavy</a:t>
            </a:r>
            <a:r>
              <a:rPr lang="fr-CA" dirty="0">
                <a:latin typeface="Calibri"/>
                <a:cs typeface="Calibri"/>
              </a:rPr>
              <a:t> life </a:t>
            </a:r>
            <a:r>
              <a:rPr lang="fr-CA" dirty="0" err="1">
                <a:latin typeface="Calibri"/>
                <a:cs typeface="Calibri"/>
              </a:rPr>
              <a:t>gets</a:t>
            </a:r>
            <a:r>
              <a:rPr lang="fr-CA" dirty="0">
                <a:latin typeface="Calibri"/>
                <a:cs typeface="Calibri"/>
              </a:rPr>
              <a:t>. </a:t>
            </a:r>
          </a:p>
          <a:p>
            <a:pPr>
              <a:lnSpc>
                <a:spcPct val="90000"/>
              </a:lnSpc>
              <a:spcBef>
                <a:spcPts val="0"/>
              </a:spcBef>
            </a:pPr>
            <a:r>
              <a:rPr lang="fr-CA" dirty="0" err="1">
                <a:latin typeface="Calibri"/>
                <a:cs typeface="Calibri"/>
              </a:rPr>
              <a:t>Then</a:t>
            </a:r>
            <a:r>
              <a:rPr lang="fr-CA" dirty="0">
                <a:latin typeface="Calibri"/>
                <a:cs typeface="Calibri"/>
              </a:rPr>
              <a:t> </a:t>
            </a:r>
            <a:r>
              <a:rPr lang="fr-CA" dirty="0" err="1">
                <a:latin typeface="Calibri"/>
                <a:cs typeface="Calibri"/>
              </a:rPr>
              <a:t>say</a:t>
            </a:r>
            <a:r>
              <a:rPr lang="fr-CA" dirty="0">
                <a:latin typeface="Calibri"/>
                <a:cs typeface="Calibri"/>
              </a:rPr>
              <a:t>, ‘</a:t>
            </a:r>
            <a:r>
              <a:rPr lang="fr-CA" dirty="0" err="1">
                <a:latin typeface="Calibri"/>
                <a:cs typeface="Calibri"/>
              </a:rPr>
              <a:t>Did</a:t>
            </a:r>
            <a:r>
              <a:rPr lang="fr-CA" dirty="0">
                <a:latin typeface="Calibri"/>
                <a:cs typeface="Calibri"/>
              </a:rPr>
              <a:t> </a:t>
            </a:r>
            <a:r>
              <a:rPr lang="fr-CA" dirty="0" err="1">
                <a:latin typeface="Calibri"/>
                <a:cs typeface="Calibri"/>
              </a:rPr>
              <a:t>you</a:t>
            </a:r>
            <a:r>
              <a:rPr lang="fr-CA" dirty="0">
                <a:latin typeface="Calibri"/>
                <a:cs typeface="Calibri"/>
              </a:rPr>
              <a:t> know </a:t>
            </a:r>
            <a:r>
              <a:rPr lang="fr-CA" dirty="0" err="1">
                <a:latin typeface="Calibri"/>
                <a:cs typeface="Calibri"/>
              </a:rPr>
              <a:t>that</a:t>
            </a:r>
            <a:r>
              <a:rPr lang="fr-CA" dirty="0">
                <a:latin typeface="Calibri"/>
                <a:cs typeface="Calibri"/>
              </a:rPr>
              <a:t> </a:t>
            </a:r>
            <a:r>
              <a:rPr lang="fr-CA" dirty="0" err="1">
                <a:latin typeface="Calibri"/>
                <a:cs typeface="Calibri"/>
              </a:rPr>
              <a:t>Jesus</a:t>
            </a:r>
            <a:r>
              <a:rPr lang="fr-CA" dirty="0">
                <a:latin typeface="Calibri"/>
                <a:cs typeface="Calibri"/>
              </a:rPr>
              <a:t> has </a:t>
            </a:r>
            <a:r>
              <a:rPr lang="fr-CA" dirty="0" err="1">
                <a:latin typeface="Calibri"/>
                <a:cs typeface="Calibri"/>
              </a:rPr>
              <a:t>promised</a:t>
            </a:r>
            <a:r>
              <a:rPr lang="fr-CA" dirty="0">
                <a:latin typeface="Calibri"/>
                <a:cs typeface="Calibri"/>
              </a:rPr>
              <a:t> to </a:t>
            </a:r>
            <a:r>
              <a:rPr lang="fr-CA" dirty="0" err="1">
                <a:latin typeface="Calibri"/>
                <a:cs typeface="Calibri"/>
              </a:rPr>
              <a:t>make</a:t>
            </a:r>
            <a:r>
              <a:rPr lang="fr-CA" dirty="0">
                <a:latin typeface="Calibri"/>
                <a:cs typeface="Calibri"/>
              </a:rPr>
              <a:t> life </a:t>
            </a:r>
            <a:r>
              <a:rPr lang="fr-CA" dirty="0" err="1">
                <a:latin typeface="Calibri"/>
                <a:cs typeface="Calibri"/>
              </a:rPr>
              <a:t>lighter</a:t>
            </a:r>
            <a:r>
              <a:rPr lang="fr-CA" dirty="0">
                <a:latin typeface="Calibri"/>
                <a:cs typeface="Calibri"/>
              </a:rPr>
              <a:t>? </a:t>
            </a:r>
            <a:r>
              <a:rPr lang="fr-CA" dirty="0" err="1">
                <a:latin typeface="Calibri"/>
                <a:cs typeface="Calibri"/>
              </a:rPr>
              <a:t>When</a:t>
            </a:r>
            <a:r>
              <a:rPr lang="fr-CA" dirty="0">
                <a:latin typeface="Calibri"/>
                <a:cs typeface="Calibri"/>
              </a:rPr>
              <a:t> </a:t>
            </a:r>
            <a:r>
              <a:rPr lang="fr-CA" dirty="0" err="1">
                <a:latin typeface="Calibri"/>
                <a:cs typeface="Calibri"/>
              </a:rPr>
              <a:t>you</a:t>
            </a:r>
            <a:r>
              <a:rPr lang="fr-CA" dirty="0">
                <a:latin typeface="Calibri"/>
                <a:cs typeface="Calibri"/>
              </a:rPr>
              <a:t> invite </a:t>
            </a:r>
            <a:r>
              <a:rPr lang="fr-CA" dirty="0" err="1">
                <a:latin typeface="Calibri"/>
                <a:cs typeface="Calibri"/>
              </a:rPr>
              <a:t>him</a:t>
            </a:r>
            <a:r>
              <a:rPr lang="fr-CA" dirty="0">
                <a:latin typeface="Calibri"/>
                <a:cs typeface="Calibri"/>
              </a:rPr>
              <a:t> </a:t>
            </a:r>
            <a:r>
              <a:rPr lang="fr-CA" dirty="0" err="1">
                <a:latin typeface="Calibri"/>
                <a:cs typeface="Calibri"/>
              </a:rPr>
              <a:t>into</a:t>
            </a:r>
            <a:r>
              <a:rPr lang="fr-CA" dirty="0">
                <a:latin typeface="Calibri"/>
                <a:cs typeface="Calibri"/>
              </a:rPr>
              <a:t> </a:t>
            </a:r>
            <a:r>
              <a:rPr lang="fr-CA" dirty="0" err="1">
                <a:latin typeface="Calibri"/>
                <a:cs typeface="Calibri"/>
              </a:rPr>
              <a:t>your</a:t>
            </a:r>
            <a:r>
              <a:rPr lang="fr-CA" dirty="0">
                <a:latin typeface="Calibri"/>
                <a:cs typeface="Calibri"/>
              </a:rPr>
              <a:t> </a:t>
            </a:r>
            <a:r>
              <a:rPr lang="fr-CA" dirty="0" err="1">
                <a:latin typeface="Calibri"/>
                <a:cs typeface="Calibri"/>
              </a:rPr>
              <a:t>heart</a:t>
            </a:r>
            <a:r>
              <a:rPr lang="fr-CA" dirty="0">
                <a:latin typeface="Calibri"/>
                <a:cs typeface="Calibri"/>
              </a:rPr>
              <a:t>, </a:t>
            </a:r>
            <a:r>
              <a:rPr lang="fr-CA" dirty="0" err="1">
                <a:latin typeface="Calibri"/>
                <a:cs typeface="Calibri"/>
              </a:rPr>
              <a:t>he</a:t>
            </a:r>
            <a:r>
              <a:rPr lang="fr-CA" dirty="0">
                <a:latin typeface="Calibri"/>
                <a:cs typeface="Calibri"/>
              </a:rPr>
              <a:t> carries life for us!’</a:t>
            </a:r>
          </a:p>
          <a:p>
            <a:endParaRPr lang="en-US" dirty="0"/>
          </a:p>
        </p:txBody>
      </p:sp>
      <p:pic>
        <p:nvPicPr>
          <p:cNvPr id="11" name="Picture 10"/>
          <p:cNvPicPr>
            <a:picLocks noChangeAspect="1"/>
          </p:cNvPicPr>
          <p:nvPr/>
        </p:nvPicPr>
        <p:blipFill>
          <a:blip r:embed="rId3"/>
          <a:stretch>
            <a:fillRect/>
          </a:stretch>
        </p:blipFill>
        <p:spPr>
          <a:xfrm>
            <a:off x="6266" y="228600"/>
            <a:ext cx="2518787" cy="2589938"/>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228600" y="4419600"/>
            <a:ext cx="2209800" cy="2249978"/>
          </a:xfrm>
          <a:prstGeom prst="rect">
            <a:avLst/>
          </a:prstGeom>
        </p:spPr>
      </p:pic>
    </p:spTree>
    <p:extLst>
      <p:ext uri="{BB962C8B-B14F-4D97-AF65-F5344CB8AC3E}">
        <p14:creationId xmlns:p14="http://schemas.microsoft.com/office/powerpoint/2010/main" val="1798442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20771882"/>
              </p:ext>
            </p:extLst>
          </p:nvPr>
        </p:nvGraphicFramePr>
        <p:xfrm>
          <a:off x="2797629" y="76200"/>
          <a:ext cx="6324600" cy="613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ugandat\AppData\Local\Microsoft\Windows\Temporary Internet Files\Content.IE5\HP4R26OE\MP900448739[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01675">
            <a:off x="6110324" y="4945195"/>
            <a:ext cx="3323238" cy="2215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2674792" cy="68579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809900" y="0"/>
            <a:ext cx="6324600" cy="1143000"/>
          </a:xfrm>
        </p:spPr>
        <p:txBody>
          <a:bodyPr/>
          <a:lstStyle/>
          <a:p>
            <a:r>
              <a:rPr lang="en-US" sz="4800" b="1" dirty="0" smtClean="0">
                <a:solidFill>
                  <a:srgbClr val="FF0000"/>
                </a:solidFill>
                <a:latin typeface="Arial Black"/>
                <a:cs typeface="Arial Black"/>
              </a:rPr>
              <a:t>	   Pencils</a:t>
            </a:r>
            <a:endParaRPr lang="en-US" sz="4800" b="1" dirty="0">
              <a:solidFill>
                <a:srgbClr val="FF0000"/>
              </a:solidFill>
              <a:latin typeface="Arial Black"/>
              <a:cs typeface="Arial Black"/>
            </a:endParaRPr>
          </a:p>
        </p:txBody>
      </p:sp>
      <p:sp>
        <p:nvSpPr>
          <p:cNvPr id="12" name="Content Placeholder 11"/>
          <p:cNvSpPr>
            <a:spLocks noGrp="1"/>
          </p:cNvSpPr>
          <p:nvPr>
            <p:ph idx="1"/>
          </p:nvPr>
        </p:nvSpPr>
        <p:spPr>
          <a:xfrm>
            <a:off x="2667000" y="1143000"/>
            <a:ext cx="6324600" cy="5486400"/>
          </a:xfrm>
        </p:spPr>
        <p:txBody>
          <a:bodyPr/>
          <a:lstStyle/>
          <a:p>
            <a:pPr fontAlgn="auto">
              <a:lnSpc>
                <a:spcPct val="90000"/>
              </a:lnSpc>
              <a:spcBef>
                <a:spcPts val="0"/>
              </a:spcBef>
              <a:spcAft>
                <a:spcPts val="0"/>
              </a:spcAft>
              <a:buFont typeface="Arial" pitchFamily="34" charset="0"/>
              <a:buChar char="•"/>
              <a:defRPr/>
            </a:pPr>
            <a:r>
              <a:rPr lang="fr-CA" sz="2800" dirty="0" err="1" smtClean="0">
                <a:solidFill>
                  <a:srgbClr val="000000"/>
                </a:solidFill>
                <a:latin typeface="Calibri"/>
                <a:cs typeface="Calibri"/>
              </a:rPr>
              <a:t>Hold</a:t>
            </a:r>
            <a:r>
              <a:rPr lang="fr-CA" sz="2800" dirty="0" smtClean="0">
                <a:solidFill>
                  <a:srgbClr val="000000"/>
                </a:solidFill>
                <a:latin typeface="Calibri"/>
                <a:cs typeface="Calibri"/>
              </a:rPr>
              <a:t> </a:t>
            </a:r>
            <a:r>
              <a:rPr lang="fr-CA" sz="2800" dirty="0">
                <a:solidFill>
                  <a:srgbClr val="000000"/>
                </a:solidFill>
                <a:latin typeface="Calibri"/>
                <a:cs typeface="Calibri"/>
              </a:rPr>
              <a:t>up the </a:t>
            </a:r>
            <a:r>
              <a:rPr lang="fr-CA" sz="2800" dirty="0" err="1">
                <a:solidFill>
                  <a:srgbClr val="000000"/>
                </a:solidFill>
                <a:latin typeface="Calibri"/>
                <a:cs typeface="Calibri"/>
              </a:rPr>
              <a:t>unsharpened</a:t>
            </a:r>
            <a:r>
              <a:rPr lang="fr-CA" sz="2800" dirty="0">
                <a:solidFill>
                  <a:srgbClr val="000000"/>
                </a:solidFill>
                <a:latin typeface="Calibri"/>
                <a:cs typeface="Calibri"/>
              </a:rPr>
              <a:t> </a:t>
            </a:r>
            <a:r>
              <a:rPr lang="fr-CA" sz="2800" dirty="0" err="1">
                <a:solidFill>
                  <a:srgbClr val="000000"/>
                </a:solidFill>
                <a:latin typeface="Calibri"/>
                <a:cs typeface="Calibri"/>
              </a:rPr>
              <a:t>pencils</a:t>
            </a:r>
            <a:r>
              <a:rPr lang="fr-CA" sz="2800" dirty="0">
                <a:solidFill>
                  <a:srgbClr val="000000"/>
                </a:solidFill>
                <a:latin typeface="Calibri"/>
                <a:cs typeface="Calibri"/>
              </a:rPr>
              <a:t> and let </a:t>
            </a:r>
            <a:r>
              <a:rPr lang="fr-CA" sz="2800" dirty="0" err="1">
                <a:solidFill>
                  <a:srgbClr val="000000"/>
                </a:solidFill>
                <a:latin typeface="Calibri"/>
                <a:cs typeface="Calibri"/>
              </a:rPr>
              <a:t>everyone</a:t>
            </a:r>
            <a:r>
              <a:rPr lang="fr-CA" sz="2800" dirty="0">
                <a:solidFill>
                  <a:srgbClr val="000000"/>
                </a:solidFill>
                <a:latin typeface="Calibri"/>
                <a:cs typeface="Calibri"/>
              </a:rPr>
              <a:t> look </a:t>
            </a:r>
            <a:r>
              <a:rPr lang="fr-CA" sz="2800" dirty="0" err="1">
                <a:solidFill>
                  <a:srgbClr val="000000"/>
                </a:solidFill>
                <a:latin typeface="Calibri"/>
                <a:cs typeface="Calibri"/>
              </a:rPr>
              <a:t>at</a:t>
            </a:r>
            <a:r>
              <a:rPr lang="fr-CA" sz="2800" dirty="0">
                <a:solidFill>
                  <a:srgbClr val="000000"/>
                </a:solidFill>
                <a:latin typeface="Calibri"/>
                <a:cs typeface="Calibri"/>
              </a:rPr>
              <a:t> </a:t>
            </a:r>
            <a:r>
              <a:rPr lang="fr-CA" sz="2800" dirty="0" err="1">
                <a:solidFill>
                  <a:srgbClr val="000000"/>
                </a:solidFill>
                <a:latin typeface="Calibri"/>
                <a:cs typeface="Calibri"/>
              </a:rPr>
              <a:t>them</a:t>
            </a:r>
            <a:r>
              <a:rPr lang="fr-CA" sz="2800" dirty="0">
                <a:solidFill>
                  <a:srgbClr val="000000"/>
                </a:solidFill>
                <a:latin typeface="Calibri"/>
                <a:cs typeface="Calibri"/>
              </a:rPr>
              <a:t>.  </a:t>
            </a:r>
            <a:r>
              <a:rPr lang="fr-CA" sz="2800" dirty="0" err="1" smtClean="0">
                <a:solidFill>
                  <a:srgbClr val="000000"/>
                </a:solidFill>
                <a:latin typeface="Calibri"/>
                <a:cs typeface="Calibri"/>
              </a:rPr>
              <a:t>Then</a:t>
            </a:r>
            <a:r>
              <a:rPr lang="fr-CA" sz="2800" dirty="0" smtClean="0">
                <a:solidFill>
                  <a:srgbClr val="000000"/>
                </a:solidFill>
                <a:latin typeface="Calibri"/>
                <a:cs typeface="Calibri"/>
              </a:rPr>
              <a:t> </a:t>
            </a:r>
            <a:r>
              <a:rPr lang="fr-CA" sz="2800" dirty="0" err="1" smtClean="0">
                <a:solidFill>
                  <a:srgbClr val="000000"/>
                </a:solidFill>
                <a:latin typeface="Calibri"/>
                <a:cs typeface="Calibri"/>
              </a:rPr>
              <a:t>ask</a:t>
            </a:r>
            <a:r>
              <a:rPr lang="fr-CA" sz="2800" dirty="0" smtClean="0">
                <a:solidFill>
                  <a:srgbClr val="000000"/>
                </a:solidFill>
                <a:latin typeface="Calibri"/>
                <a:cs typeface="Calibri"/>
              </a:rPr>
              <a:t>, </a:t>
            </a:r>
            <a:r>
              <a:rPr lang="fr-CA" sz="2800" dirty="0">
                <a:solidFill>
                  <a:srgbClr val="000000"/>
                </a:solidFill>
                <a:latin typeface="Calibri"/>
                <a:cs typeface="Calibri"/>
              </a:rPr>
              <a:t>‘Can </a:t>
            </a:r>
            <a:r>
              <a:rPr lang="fr-CA" sz="2800" dirty="0" err="1">
                <a:solidFill>
                  <a:srgbClr val="000000"/>
                </a:solidFill>
                <a:latin typeface="Calibri"/>
                <a:cs typeface="Calibri"/>
              </a:rPr>
              <a:t>we</a:t>
            </a:r>
            <a:r>
              <a:rPr lang="fr-CA" sz="2800" dirty="0">
                <a:solidFill>
                  <a:srgbClr val="000000"/>
                </a:solidFill>
                <a:latin typeface="Calibri"/>
                <a:cs typeface="Calibri"/>
              </a:rPr>
              <a:t> </a:t>
            </a:r>
            <a:r>
              <a:rPr lang="fr-CA" sz="2800" dirty="0" err="1">
                <a:solidFill>
                  <a:srgbClr val="000000"/>
                </a:solidFill>
                <a:latin typeface="Calibri"/>
                <a:cs typeface="Calibri"/>
              </a:rPr>
              <a:t>write</a:t>
            </a:r>
            <a:r>
              <a:rPr lang="fr-CA" sz="2800" dirty="0">
                <a:solidFill>
                  <a:srgbClr val="000000"/>
                </a:solidFill>
                <a:latin typeface="Calibri"/>
                <a:cs typeface="Calibri"/>
              </a:rPr>
              <a:t> </a:t>
            </a:r>
            <a:r>
              <a:rPr lang="fr-CA" sz="2800" dirty="0" err="1">
                <a:solidFill>
                  <a:srgbClr val="000000"/>
                </a:solidFill>
                <a:latin typeface="Calibri"/>
                <a:cs typeface="Calibri"/>
              </a:rPr>
              <a:t>our</a:t>
            </a:r>
            <a:r>
              <a:rPr lang="fr-CA" sz="2800" dirty="0">
                <a:solidFill>
                  <a:srgbClr val="000000"/>
                </a:solidFill>
                <a:latin typeface="Calibri"/>
                <a:cs typeface="Calibri"/>
              </a:rPr>
              <a:t> </a:t>
            </a:r>
            <a:r>
              <a:rPr lang="fr-CA" sz="2800" dirty="0" err="1">
                <a:solidFill>
                  <a:srgbClr val="000000"/>
                </a:solidFill>
                <a:latin typeface="Calibri"/>
                <a:cs typeface="Calibri"/>
              </a:rPr>
              <a:t>homework</a:t>
            </a:r>
            <a:r>
              <a:rPr lang="fr-CA" sz="2800" dirty="0">
                <a:solidFill>
                  <a:srgbClr val="000000"/>
                </a:solidFill>
                <a:latin typeface="Calibri"/>
                <a:cs typeface="Calibri"/>
              </a:rPr>
              <a:t> </a:t>
            </a:r>
            <a:r>
              <a:rPr lang="fr-CA" sz="2800" dirty="0" err="1">
                <a:solidFill>
                  <a:srgbClr val="000000"/>
                </a:solidFill>
                <a:latin typeface="Calibri"/>
                <a:cs typeface="Calibri"/>
              </a:rPr>
              <a:t>with</a:t>
            </a:r>
            <a:r>
              <a:rPr lang="fr-CA" sz="2800" dirty="0">
                <a:solidFill>
                  <a:srgbClr val="000000"/>
                </a:solidFill>
                <a:latin typeface="Calibri"/>
                <a:cs typeface="Calibri"/>
              </a:rPr>
              <a:t> </a:t>
            </a:r>
            <a:r>
              <a:rPr lang="fr-CA" sz="2800" dirty="0" err="1">
                <a:solidFill>
                  <a:srgbClr val="000000"/>
                </a:solidFill>
                <a:latin typeface="Calibri"/>
                <a:cs typeface="Calibri"/>
              </a:rPr>
              <a:t>these</a:t>
            </a:r>
            <a:r>
              <a:rPr lang="fr-CA" sz="2800" dirty="0">
                <a:solidFill>
                  <a:srgbClr val="000000"/>
                </a:solidFill>
                <a:latin typeface="Calibri"/>
                <a:cs typeface="Calibri"/>
              </a:rPr>
              <a:t> </a:t>
            </a:r>
            <a:r>
              <a:rPr lang="fr-CA" sz="2800" dirty="0" err="1">
                <a:solidFill>
                  <a:srgbClr val="000000"/>
                </a:solidFill>
                <a:latin typeface="Calibri"/>
                <a:cs typeface="Calibri"/>
              </a:rPr>
              <a:t>pencils</a:t>
            </a:r>
            <a:r>
              <a:rPr lang="fr-CA" sz="2800" dirty="0">
                <a:solidFill>
                  <a:srgbClr val="000000"/>
                </a:solidFill>
                <a:latin typeface="Calibri"/>
                <a:cs typeface="Calibri"/>
              </a:rPr>
              <a:t>?’ </a:t>
            </a:r>
            <a:endParaRPr lang="fr-CA" sz="2800" dirty="0" smtClean="0">
              <a:solidFill>
                <a:srgbClr val="000000"/>
              </a:solidFill>
              <a:latin typeface="Calibri"/>
              <a:cs typeface="Calibri"/>
            </a:endParaRPr>
          </a:p>
          <a:p>
            <a:pPr fontAlgn="auto">
              <a:lnSpc>
                <a:spcPct val="90000"/>
              </a:lnSpc>
              <a:spcBef>
                <a:spcPts val="0"/>
              </a:spcBef>
              <a:spcAft>
                <a:spcPts val="0"/>
              </a:spcAft>
              <a:buFont typeface="Arial" pitchFamily="34" charset="0"/>
              <a:buChar char="•"/>
              <a:defRPr/>
            </a:pPr>
            <a:r>
              <a:rPr lang="fr-CA" sz="2800" dirty="0" err="1" smtClean="0">
                <a:solidFill>
                  <a:srgbClr val="000000"/>
                </a:solidFill>
                <a:latin typeface="Calibri"/>
                <a:cs typeface="Calibri"/>
              </a:rPr>
              <a:t>Then</a:t>
            </a:r>
            <a:r>
              <a:rPr lang="fr-CA" sz="2800" dirty="0" smtClean="0">
                <a:solidFill>
                  <a:srgbClr val="000000"/>
                </a:solidFill>
                <a:latin typeface="Calibri"/>
                <a:cs typeface="Calibri"/>
              </a:rPr>
              <a:t> </a:t>
            </a:r>
            <a:r>
              <a:rPr lang="fr-CA" sz="2800" dirty="0" err="1" smtClean="0">
                <a:solidFill>
                  <a:srgbClr val="000000"/>
                </a:solidFill>
                <a:latin typeface="Calibri"/>
                <a:cs typeface="Calibri"/>
              </a:rPr>
              <a:t>ask</a:t>
            </a:r>
            <a:r>
              <a:rPr lang="fr-CA" sz="2800" dirty="0" smtClean="0">
                <a:solidFill>
                  <a:srgbClr val="000000"/>
                </a:solidFill>
                <a:latin typeface="Calibri"/>
                <a:cs typeface="Calibri"/>
              </a:rPr>
              <a:t>, </a:t>
            </a:r>
            <a:r>
              <a:rPr lang="fr-CA" sz="2800" dirty="0">
                <a:solidFill>
                  <a:srgbClr val="000000"/>
                </a:solidFill>
                <a:latin typeface="Calibri"/>
                <a:cs typeface="Calibri"/>
              </a:rPr>
              <a:t>‘</a:t>
            </a:r>
            <a:r>
              <a:rPr lang="fr-CA" sz="2800" dirty="0" err="1">
                <a:solidFill>
                  <a:srgbClr val="000000"/>
                </a:solidFill>
                <a:latin typeface="Calibri"/>
                <a:cs typeface="Calibri"/>
              </a:rPr>
              <a:t>What</a:t>
            </a:r>
            <a:r>
              <a:rPr lang="fr-CA" sz="2800" dirty="0">
                <a:solidFill>
                  <a:srgbClr val="000000"/>
                </a:solidFill>
                <a:latin typeface="Calibri"/>
                <a:cs typeface="Calibri"/>
              </a:rPr>
              <a:t> do </a:t>
            </a:r>
            <a:r>
              <a:rPr lang="fr-CA" sz="2800" dirty="0" err="1">
                <a:solidFill>
                  <a:srgbClr val="000000"/>
                </a:solidFill>
                <a:latin typeface="Calibri"/>
                <a:cs typeface="Calibri"/>
              </a:rPr>
              <a:t>we</a:t>
            </a:r>
            <a:r>
              <a:rPr lang="fr-CA" sz="2800" dirty="0">
                <a:solidFill>
                  <a:srgbClr val="000000"/>
                </a:solidFill>
                <a:latin typeface="Calibri"/>
                <a:cs typeface="Calibri"/>
              </a:rPr>
              <a:t> </a:t>
            </a:r>
            <a:r>
              <a:rPr lang="fr-CA" sz="2800" dirty="0" err="1">
                <a:solidFill>
                  <a:srgbClr val="000000"/>
                </a:solidFill>
                <a:latin typeface="Calibri"/>
                <a:cs typeface="Calibri"/>
              </a:rPr>
              <a:t>need</a:t>
            </a:r>
            <a:r>
              <a:rPr lang="fr-CA" sz="2800" dirty="0">
                <a:solidFill>
                  <a:srgbClr val="000000"/>
                </a:solidFill>
                <a:latin typeface="Calibri"/>
                <a:cs typeface="Calibri"/>
              </a:rPr>
              <a:t> to do </a:t>
            </a:r>
            <a:r>
              <a:rPr lang="fr-CA" sz="2800" dirty="0" err="1">
                <a:solidFill>
                  <a:srgbClr val="000000"/>
                </a:solidFill>
                <a:latin typeface="Calibri"/>
                <a:cs typeface="Calibri"/>
              </a:rPr>
              <a:t>before</a:t>
            </a:r>
            <a:r>
              <a:rPr lang="fr-CA" sz="2800" dirty="0">
                <a:solidFill>
                  <a:srgbClr val="000000"/>
                </a:solidFill>
                <a:latin typeface="Calibri"/>
                <a:cs typeface="Calibri"/>
              </a:rPr>
              <a:t> </a:t>
            </a:r>
            <a:r>
              <a:rPr lang="fr-CA" sz="2800" dirty="0" err="1">
                <a:solidFill>
                  <a:srgbClr val="000000"/>
                </a:solidFill>
                <a:latin typeface="Calibri"/>
                <a:cs typeface="Calibri"/>
              </a:rPr>
              <a:t>we</a:t>
            </a:r>
            <a:r>
              <a:rPr lang="fr-CA" sz="2800" dirty="0">
                <a:solidFill>
                  <a:srgbClr val="000000"/>
                </a:solidFill>
                <a:latin typeface="Calibri"/>
                <a:cs typeface="Calibri"/>
              </a:rPr>
              <a:t> </a:t>
            </a:r>
            <a:r>
              <a:rPr lang="fr-CA" sz="2800" dirty="0" err="1">
                <a:solidFill>
                  <a:srgbClr val="000000"/>
                </a:solidFill>
                <a:latin typeface="Calibri"/>
                <a:cs typeface="Calibri"/>
              </a:rPr>
              <a:t>write</a:t>
            </a:r>
            <a:r>
              <a:rPr lang="fr-CA" sz="2800" dirty="0">
                <a:solidFill>
                  <a:srgbClr val="000000"/>
                </a:solidFill>
                <a:latin typeface="Calibri"/>
                <a:cs typeface="Calibri"/>
              </a:rPr>
              <a:t> </a:t>
            </a:r>
            <a:r>
              <a:rPr lang="fr-CA" sz="2800" dirty="0" err="1">
                <a:solidFill>
                  <a:srgbClr val="000000"/>
                </a:solidFill>
                <a:latin typeface="Calibri"/>
                <a:cs typeface="Calibri"/>
              </a:rPr>
              <a:t>our</a:t>
            </a:r>
            <a:r>
              <a:rPr lang="fr-CA" sz="2800" dirty="0">
                <a:solidFill>
                  <a:srgbClr val="000000"/>
                </a:solidFill>
                <a:latin typeface="Calibri"/>
                <a:cs typeface="Calibri"/>
              </a:rPr>
              <a:t> </a:t>
            </a:r>
            <a:r>
              <a:rPr lang="fr-CA" sz="2800" dirty="0" err="1">
                <a:solidFill>
                  <a:srgbClr val="000000"/>
                </a:solidFill>
                <a:latin typeface="Calibri"/>
                <a:cs typeface="Calibri"/>
              </a:rPr>
              <a:t>homework</a:t>
            </a:r>
            <a:r>
              <a:rPr lang="fr-CA" sz="2800" dirty="0">
                <a:solidFill>
                  <a:srgbClr val="000000"/>
                </a:solidFill>
                <a:latin typeface="Calibri"/>
                <a:cs typeface="Calibri"/>
              </a:rPr>
              <a:t>?’ Kids </a:t>
            </a:r>
            <a:r>
              <a:rPr lang="fr-CA" sz="2800" dirty="0" err="1">
                <a:solidFill>
                  <a:srgbClr val="000000"/>
                </a:solidFill>
                <a:latin typeface="Calibri"/>
                <a:cs typeface="Calibri"/>
              </a:rPr>
              <a:t>will</a:t>
            </a:r>
            <a:r>
              <a:rPr lang="fr-CA" sz="2800" dirty="0">
                <a:solidFill>
                  <a:srgbClr val="000000"/>
                </a:solidFill>
                <a:latin typeface="Calibri"/>
                <a:cs typeface="Calibri"/>
              </a:rPr>
              <a:t> </a:t>
            </a:r>
            <a:r>
              <a:rPr lang="fr-CA" sz="2800" dirty="0" err="1">
                <a:solidFill>
                  <a:srgbClr val="000000"/>
                </a:solidFill>
                <a:latin typeface="Calibri"/>
                <a:cs typeface="Calibri"/>
              </a:rPr>
              <a:t>say</a:t>
            </a:r>
            <a:r>
              <a:rPr lang="fr-CA" sz="2800" dirty="0">
                <a:solidFill>
                  <a:srgbClr val="000000"/>
                </a:solidFill>
                <a:latin typeface="Calibri"/>
                <a:cs typeface="Calibri"/>
              </a:rPr>
              <a:t> ‘</a:t>
            </a:r>
            <a:r>
              <a:rPr lang="fr-CA" sz="2800" dirty="0" err="1">
                <a:solidFill>
                  <a:srgbClr val="000000"/>
                </a:solidFill>
                <a:latin typeface="Calibri"/>
                <a:cs typeface="Calibri"/>
              </a:rPr>
              <a:t>Sharpen</a:t>
            </a:r>
            <a:r>
              <a:rPr lang="fr-CA" sz="2800" dirty="0">
                <a:solidFill>
                  <a:srgbClr val="000000"/>
                </a:solidFill>
                <a:latin typeface="Calibri"/>
                <a:cs typeface="Calibri"/>
              </a:rPr>
              <a:t> </a:t>
            </a:r>
            <a:r>
              <a:rPr lang="fr-CA" sz="2800" dirty="0" err="1">
                <a:solidFill>
                  <a:srgbClr val="000000"/>
                </a:solidFill>
                <a:latin typeface="Calibri"/>
                <a:cs typeface="Calibri"/>
              </a:rPr>
              <a:t>them</a:t>
            </a:r>
            <a:r>
              <a:rPr lang="fr-CA" sz="2800" dirty="0">
                <a:solidFill>
                  <a:srgbClr val="000000"/>
                </a:solidFill>
                <a:latin typeface="Calibri"/>
                <a:cs typeface="Calibri"/>
              </a:rPr>
              <a:t>!’ </a:t>
            </a:r>
          </a:p>
          <a:p>
            <a:pPr fontAlgn="auto">
              <a:lnSpc>
                <a:spcPct val="90000"/>
              </a:lnSpc>
              <a:spcBef>
                <a:spcPts val="0"/>
              </a:spcBef>
              <a:spcAft>
                <a:spcPts val="0"/>
              </a:spcAft>
              <a:buFont typeface="Arial" pitchFamily="34" charset="0"/>
              <a:buChar char="•"/>
              <a:defRPr/>
            </a:pPr>
            <a:r>
              <a:rPr lang="fr-CA" sz="2800" dirty="0">
                <a:solidFill>
                  <a:srgbClr val="000000"/>
                </a:solidFill>
                <a:latin typeface="Calibri"/>
                <a:cs typeface="Calibri"/>
              </a:rPr>
              <a:t>S</a:t>
            </a:r>
            <a:r>
              <a:rPr lang="fr-CA" sz="2800" dirty="0" smtClean="0">
                <a:solidFill>
                  <a:srgbClr val="000000"/>
                </a:solidFill>
                <a:latin typeface="Calibri"/>
                <a:cs typeface="Calibri"/>
              </a:rPr>
              <a:t>ay</a:t>
            </a:r>
            <a:r>
              <a:rPr lang="fr-CA" sz="2800" dirty="0">
                <a:solidFill>
                  <a:srgbClr val="000000"/>
                </a:solidFill>
                <a:latin typeface="Calibri"/>
                <a:cs typeface="Calibri"/>
              </a:rPr>
              <a:t>, ‘</a:t>
            </a:r>
            <a:r>
              <a:rPr lang="fr-CA" sz="2800" dirty="0" err="1">
                <a:solidFill>
                  <a:srgbClr val="000000"/>
                </a:solidFill>
                <a:latin typeface="Calibri"/>
                <a:cs typeface="Calibri"/>
              </a:rPr>
              <a:t>Did</a:t>
            </a:r>
            <a:r>
              <a:rPr lang="fr-CA" sz="2800" dirty="0">
                <a:solidFill>
                  <a:srgbClr val="000000"/>
                </a:solidFill>
                <a:latin typeface="Calibri"/>
                <a:cs typeface="Calibri"/>
              </a:rPr>
              <a:t> </a:t>
            </a:r>
            <a:r>
              <a:rPr lang="fr-CA" sz="2800" dirty="0" err="1">
                <a:solidFill>
                  <a:srgbClr val="000000"/>
                </a:solidFill>
                <a:latin typeface="Calibri"/>
                <a:cs typeface="Calibri"/>
              </a:rPr>
              <a:t>you</a:t>
            </a:r>
            <a:r>
              <a:rPr lang="fr-CA" sz="2800" dirty="0">
                <a:solidFill>
                  <a:srgbClr val="000000"/>
                </a:solidFill>
                <a:latin typeface="Calibri"/>
                <a:cs typeface="Calibri"/>
              </a:rPr>
              <a:t> know </a:t>
            </a:r>
            <a:r>
              <a:rPr lang="fr-CA" sz="2800" dirty="0" err="1">
                <a:solidFill>
                  <a:srgbClr val="000000"/>
                </a:solidFill>
                <a:latin typeface="Calibri"/>
                <a:cs typeface="Calibri"/>
              </a:rPr>
              <a:t>that</a:t>
            </a:r>
            <a:r>
              <a:rPr lang="fr-CA" sz="2800" dirty="0">
                <a:solidFill>
                  <a:srgbClr val="000000"/>
                </a:solidFill>
                <a:latin typeface="Calibri"/>
                <a:cs typeface="Calibri"/>
              </a:rPr>
              <a:t> </a:t>
            </a:r>
            <a:r>
              <a:rPr lang="fr-CA" sz="2800" dirty="0" err="1">
                <a:solidFill>
                  <a:srgbClr val="000000"/>
                </a:solidFill>
                <a:latin typeface="Calibri"/>
                <a:cs typeface="Calibri"/>
              </a:rPr>
              <a:t>when</a:t>
            </a:r>
            <a:r>
              <a:rPr lang="fr-CA" sz="2800" dirty="0">
                <a:solidFill>
                  <a:srgbClr val="000000"/>
                </a:solidFill>
                <a:latin typeface="Calibri"/>
                <a:cs typeface="Calibri"/>
              </a:rPr>
              <a:t> </a:t>
            </a:r>
            <a:r>
              <a:rPr lang="fr-CA" sz="2800" dirty="0" err="1">
                <a:solidFill>
                  <a:srgbClr val="000000"/>
                </a:solidFill>
                <a:latin typeface="Calibri"/>
                <a:cs typeface="Calibri"/>
              </a:rPr>
              <a:t>you</a:t>
            </a:r>
            <a:r>
              <a:rPr lang="fr-CA" sz="2800" dirty="0">
                <a:solidFill>
                  <a:srgbClr val="000000"/>
                </a:solidFill>
                <a:latin typeface="Calibri"/>
                <a:cs typeface="Calibri"/>
              </a:rPr>
              <a:t> live </a:t>
            </a:r>
            <a:r>
              <a:rPr lang="fr-CA" sz="2800" dirty="0" err="1">
                <a:solidFill>
                  <a:srgbClr val="000000"/>
                </a:solidFill>
                <a:latin typeface="Calibri"/>
                <a:cs typeface="Calibri"/>
              </a:rPr>
              <a:t>without</a:t>
            </a:r>
            <a:r>
              <a:rPr lang="fr-CA" sz="2800" dirty="0">
                <a:solidFill>
                  <a:srgbClr val="000000"/>
                </a:solidFill>
                <a:latin typeface="Calibri"/>
                <a:cs typeface="Calibri"/>
              </a:rPr>
              <a:t> </a:t>
            </a:r>
            <a:r>
              <a:rPr lang="fr-CA" sz="2800" dirty="0" err="1">
                <a:solidFill>
                  <a:srgbClr val="000000"/>
                </a:solidFill>
                <a:latin typeface="Calibri"/>
                <a:cs typeface="Calibri"/>
              </a:rPr>
              <a:t>Jesus</a:t>
            </a:r>
            <a:r>
              <a:rPr lang="fr-CA" sz="2800" dirty="0">
                <a:solidFill>
                  <a:srgbClr val="000000"/>
                </a:solidFill>
                <a:latin typeface="Calibri"/>
                <a:cs typeface="Calibri"/>
              </a:rPr>
              <a:t> </a:t>
            </a:r>
            <a:r>
              <a:rPr lang="fr-CA" sz="2800" dirty="0" err="1">
                <a:solidFill>
                  <a:srgbClr val="000000"/>
                </a:solidFill>
                <a:latin typeface="Calibri"/>
                <a:cs typeface="Calibri"/>
              </a:rPr>
              <a:t>you</a:t>
            </a:r>
            <a:r>
              <a:rPr lang="fr-CA" sz="2800" dirty="0">
                <a:solidFill>
                  <a:srgbClr val="000000"/>
                </a:solidFill>
                <a:latin typeface="Calibri"/>
                <a:cs typeface="Calibri"/>
              </a:rPr>
              <a:t> are </a:t>
            </a:r>
            <a:r>
              <a:rPr lang="fr-CA" sz="2800" dirty="0" err="1">
                <a:solidFill>
                  <a:srgbClr val="000000"/>
                </a:solidFill>
                <a:latin typeface="Calibri"/>
                <a:cs typeface="Calibri"/>
              </a:rPr>
              <a:t>like</a:t>
            </a:r>
            <a:r>
              <a:rPr lang="fr-CA" sz="2800" dirty="0">
                <a:solidFill>
                  <a:srgbClr val="000000"/>
                </a:solidFill>
                <a:latin typeface="Calibri"/>
                <a:cs typeface="Calibri"/>
              </a:rPr>
              <a:t> </a:t>
            </a:r>
            <a:r>
              <a:rPr lang="fr-CA" sz="2800" dirty="0" err="1">
                <a:solidFill>
                  <a:srgbClr val="000000"/>
                </a:solidFill>
                <a:latin typeface="Calibri"/>
                <a:cs typeface="Calibri"/>
              </a:rPr>
              <a:t>this</a:t>
            </a:r>
            <a:r>
              <a:rPr lang="fr-CA" sz="2800" dirty="0">
                <a:solidFill>
                  <a:srgbClr val="000000"/>
                </a:solidFill>
                <a:latin typeface="Calibri"/>
                <a:cs typeface="Calibri"/>
              </a:rPr>
              <a:t> </a:t>
            </a:r>
            <a:r>
              <a:rPr lang="fr-CA" sz="2800" dirty="0" err="1">
                <a:solidFill>
                  <a:srgbClr val="000000"/>
                </a:solidFill>
                <a:latin typeface="Calibri"/>
                <a:cs typeface="Calibri"/>
              </a:rPr>
              <a:t>unsharpened</a:t>
            </a:r>
            <a:r>
              <a:rPr lang="fr-CA" sz="2800" dirty="0">
                <a:solidFill>
                  <a:srgbClr val="000000"/>
                </a:solidFill>
                <a:latin typeface="Calibri"/>
                <a:cs typeface="Calibri"/>
              </a:rPr>
              <a:t> </a:t>
            </a:r>
            <a:r>
              <a:rPr lang="fr-CA" sz="2800" dirty="0" err="1">
                <a:solidFill>
                  <a:srgbClr val="000000"/>
                </a:solidFill>
                <a:latin typeface="Calibri"/>
                <a:cs typeface="Calibri"/>
              </a:rPr>
              <a:t>pencil</a:t>
            </a:r>
            <a:r>
              <a:rPr lang="fr-CA" sz="2800" dirty="0">
                <a:solidFill>
                  <a:srgbClr val="000000"/>
                </a:solidFill>
                <a:latin typeface="Calibri"/>
                <a:cs typeface="Calibri"/>
              </a:rPr>
              <a:t>? </a:t>
            </a:r>
            <a:r>
              <a:rPr lang="fr-CA" sz="2800" dirty="0" err="1">
                <a:solidFill>
                  <a:srgbClr val="000000"/>
                </a:solidFill>
                <a:latin typeface="Calibri"/>
                <a:cs typeface="Calibri"/>
              </a:rPr>
              <a:t>God</a:t>
            </a:r>
            <a:r>
              <a:rPr lang="fr-CA" sz="2800" dirty="0">
                <a:solidFill>
                  <a:srgbClr val="000000"/>
                </a:solidFill>
                <a:latin typeface="Calibri"/>
                <a:cs typeface="Calibri"/>
              </a:rPr>
              <a:t> </a:t>
            </a:r>
            <a:r>
              <a:rPr lang="fr-CA" sz="2800" dirty="0" err="1">
                <a:solidFill>
                  <a:srgbClr val="000000"/>
                </a:solidFill>
                <a:latin typeface="Calibri"/>
                <a:cs typeface="Calibri"/>
              </a:rPr>
              <a:t>can’t</a:t>
            </a:r>
            <a:r>
              <a:rPr lang="fr-CA" sz="2800" dirty="0">
                <a:solidFill>
                  <a:srgbClr val="000000"/>
                </a:solidFill>
                <a:latin typeface="Calibri"/>
                <a:cs typeface="Calibri"/>
              </a:rPr>
              <a:t> </a:t>
            </a:r>
            <a:r>
              <a:rPr lang="fr-CA" sz="2800" dirty="0" err="1">
                <a:solidFill>
                  <a:srgbClr val="000000"/>
                </a:solidFill>
                <a:latin typeface="Calibri"/>
                <a:cs typeface="Calibri"/>
              </a:rPr>
              <a:t>write</a:t>
            </a:r>
            <a:r>
              <a:rPr lang="fr-CA" sz="2800" dirty="0">
                <a:solidFill>
                  <a:srgbClr val="000000"/>
                </a:solidFill>
                <a:latin typeface="Calibri"/>
                <a:cs typeface="Calibri"/>
              </a:rPr>
              <a:t> </a:t>
            </a:r>
            <a:r>
              <a:rPr lang="fr-CA" sz="2800" dirty="0" err="1">
                <a:solidFill>
                  <a:srgbClr val="000000"/>
                </a:solidFill>
                <a:latin typeface="Calibri"/>
                <a:cs typeface="Calibri"/>
              </a:rPr>
              <a:t>anything</a:t>
            </a:r>
            <a:r>
              <a:rPr lang="fr-CA" sz="2800" dirty="0">
                <a:solidFill>
                  <a:srgbClr val="000000"/>
                </a:solidFill>
                <a:latin typeface="Calibri"/>
                <a:cs typeface="Calibri"/>
              </a:rPr>
              <a:t> </a:t>
            </a:r>
            <a:r>
              <a:rPr lang="fr-CA" sz="2800" dirty="0" err="1">
                <a:solidFill>
                  <a:srgbClr val="000000"/>
                </a:solidFill>
                <a:latin typeface="Calibri"/>
                <a:cs typeface="Calibri"/>
              </a:rPr>
              <a:t>nice</a:t>
            </a:r>
            <a:r>
              <a:rPr lang="fr-CA" sz="2800" dirty="0">
                <a:solidFill>
                  <a:srgbClr val="000000"/>
                </a:solidFill>
                <a:latin typeface="Calibri"/>
                <a:cs typeface="Calibri"/>
              </a:rPr>
              <a:t> on </a:t>
            </a:r>
            <a:r>
              <a:rPr lang="fr-CA" sz="2800" dirty="0" err="1">
                <a:solidFill>
                  <a:srgbClr val="000000"/>
                </a:solidFill>
                <a:latin typeface="Calibri"/>
                <a:cs typeface="Calibri"/>
              </a:rPr>
              <a:t>our</a:t>
            </a:r>
            <a:r>
              <a:rPr lang="fr-CA" sz="2800" dirty="0">
                <a:solidFill>
                  <a:srgbClr val="000000"/>
                </a:solidFill>
                <a:latin typeface="Calibri"/>
                <a:cs typeface="Calibri"/>
              </a:rPr>
              <a:t> </a:t>
            </a:r>
            <a:r>
              <a:rPr lang="fr-CA" sz="2800" dirty="0" err="1">
                <a:solidFill>
                  <a:srgbClr val="000000"/>
                </a:solidFill>
                <a:latin typeface="Calibri"/>
                <a:cs typeface="Calibri"/>
              </a:rPr>
              <a:t>lives</a:t>
            </a:r>
            <a:r>
              <a:rPr lang="fr-CA" sz="2800" dirty="0">
                <a:solidFill>
                  <a:srgbClr val="000000"/>
                </a:solidFill>
                <a:latin typeface="Calibri"/>
                <a:cs typeface="Calibri"/>
              </a:rPr>
              <a:t> </a:t>
            </a:r>
            <a:r>
              <a:rPr lang="fr-CA" sz="2800" dirty="0" err="1">
                <a:solidFill>
                  <a:srgbClr val="000000"/>
                </a:solidFill>
                <a:latin typeface="Calibri"/>
                <a:cs typeface="Calibri"/>
              </a:rPr>
              <a:t>when</a:t>
            </a:r>
            <a:r>
              <a:rPr lang="fr-CA" sz="2800" dirty="0">
                <a:solidFill>
                  <a:srgbClr val="000000"/>
                </a:solidFill>
                <a:latin typeface="Calibri"/>
                <a:cs typeface="Calibri"/>
              </a:rPr>
              <a:t> </a:t>
            </a:r>
            <a:r>
              <a:rPr lang="fr-CA" sz="2800" dirty="0" err="1">
                <a:solidFill>
                  <a:srgbClr val="000000"/>
                </a:solidFill>
                <a:latin typeface="Calibri"/>
                <a:cs typeface="Calibri"/>
              </a:rPr>
              <a:t>we</a:t>
            </a:r>
            <a:r>
              <a:rPr lang="fr-CA" sz="2800" dirty="0">
                <a:solidFill>
                  <a:srgbClr val="000000"/>
                </a:solidFill>
                <a:latin typeface="Calibri"/>
                <a:cs typeface="Calibri"/>
              </a:rPr>
              <a:t> </a:t>
            </a:r>
            <a:r>
              <a:rPr lang="fr-CA" sz="2800" dirty="0" err="1">
                <a:solidFill>
                  <a:srgbClr val="000000"/>
                </a:solidFill>
                <a:latin typeface="Calibri"/>
                <a:cs typeface="Calibri"/>
              </a:rPr>
              <a:t>remain</a:t>
            </a:r>
            <a:r>
              <a:rPr lang="fr-CA" sz="2800" dirty="0">
                <a:solidFill>
                  <a:srgbClr val="000000"/>
                </a:solidFill>
                <a:latin typeface="Calibri"/>
                <a:cs typeface="Calibri"/>
              </a:rPr>
              <a:t> </a:t>
            </a:r>
            <a:r>
              <a:rPr lang="fr-CA" sz="2800" dirty="0" err="1">
                <a:solidFill>
                  <a:srgbClr val="000000"/>
                </a:solidFill>
                <a:latin typeface="Calibri"/>
                <a:cs typeface="Calibri"/>
              </a:rPr>
              <a:t>unsharpened</a:t>
            </a:r>
            <a:r>
              <a:rPr lang="fr-CA" sz="2800" dirty="0">
                <a:solidFill>
                  <a:srgbClr val="000000"/>
                </a:solidFill>
                <a:latin typeface="Calibri"/>
                <a:cs typeface="Calibri"/>
              </a:rPr>
              <a:t>. </a:t>
            </a:r>
            <a:r>
              <a:rPr lang="fr-CA" sz="2800" dirty="0" err="1">
                <a:solidFill>
                  <a:srgbClr val="000000"/>
                </a:solidFill>
                <a:latin typeface="Calibri"/>
                <a:cs typeface="Calibri"/>
              </a:rPr>
              <a:t>Who</a:t>
            </a:r>
            <a:r>
              <a:rPr lang="fr-CA" sz="2800" dirty="0">
                <a:solidFill>
                  <a:srgbClr val="000000"/>
                </a:solidFill>
                <a:latin typeface="Calibri"/>
                <a:cs typeface="Calibri"/>
              </a:rPr>
              <a:t> </a:t>
            </a:r>
            <a:r>
              <a:rPr lang="fr-CA" sz="2800" dirty="0" err="1">
                <a:solidFill>
                  <a:srgbClr val="000000"/>
                </a:solidFill>
                <a:latin typeface="Calibri"/>
                <a:cs typeface="Calibri"/>
              </a:rPr>
              <a:t>wants</a:t>
            </a:r>
            <a:r>
              <a:rPr lang="fr-CA" sz="2800" dirty="0">
                <a:solidFill>
                  <a:srgbClr val="000000"/>
                </a:solidFill>
                <a:latin typeface="Calibri"/>
                <a:cs typeface="Calibri"/>
              </a:rPr>
              <a:t> to </a:t>
            </a:r>
            <a:r>
              <a:rPr lang="fr-CA" sz="2800" dirty="0" err="1">
                <a:solidFill>
                  <a:srgbClr val="000000"/>
                </a:solidFill>
                <a:latin typeface="Calibri"/>
                <a:cs typeface="Calibri"/>
              </a:rPr>
              <a:t>be</a:t>
            </a:r>
            <a:r>
              <a:rPr lang="fr-CA" sz="2800" dirty="0">
                <a:solidFill>
                  <a:srgbClr val="000000"/>
                </a:solidFill>
                <a:latin typeface="Calibri"/>
                <a:cs typeface="Calibri"/>
              </a:rPr>
              <a:t> a </a:t>
            </a:r>
            <a:r>
              <a:rPr lang="fr-CA" sz="2800" dirty="0" err="1">
                <a:solidFill>
                  <a:srgbClr val="000000"/>
                </a:solidFill>
                <a:latin typeface="Calibri"/>
                <a:cs typeface="Calibri"/>
              </a:rPr>
              <a:t>sharpened</a:t>
            </a:r>
            <a:r>
              <a:rPr lang="fr-CA" sz="2800" dirty="0">
                <a:solidFill>
                  <a:srgbClr val="000000"/>
                </a:solidFill>
                <a:latin typeface="Calibri"/>
                <a:cs typeface="Calibri"/>
              </a:rPr>
              <a:t> </a:t>
            </a:r>
            <a:r>
              <a:rPr lang="fr-CA" sz="2800" dirty="0" err="1">
                <a:solidFill>
                  <a:srgbClr val="000000"/>
                </a:solidFill>
                <a:latin typeface="Calibri"/>
                <a:cs typeface="Calibri"/>
              </a:rPr>
              <a:t>pencil</a:t>
            </a:r>
            <a:r>
              <a:rPr lang="fr-CA" sz="2800" dirty="0">
                <a:solidFill>
                  <a:srgbClr val="000000"/>
                </a:solidFill>
                <a:latin typeface="Calibri"/>
                <a:cs typeface="Calibri"/>
              </a:rPr>
              <a:t> for </a:t>
            </a:r>
            <a:r>
              <a:rPr lang="fr-CA" sz="2800" dirty="0" err="1">
                <a:solidFill>
                  <a:srgbClr val="000000"/>
                </a:solidFill>
                <a:latin typeface="Calibri"/>
                <a:cs typeface="Calibri"/>
              </a:rPr>
              <a:t>God</a:t>
            </a:r>
            <a:r>
              <a:rPr lang="fr-CA" sz="2800" dirty="0">
                <a:solidFill>
                  <a:srgbClr val="000000"/>
                </a:solidFill>
                <a:latin typeface="Calibri"/>
                <a:cs typeface="Calibri"/>
              </a:rPr>
              <a:t>?’</a:t>
            </a:r>
          </a:p>
          <a:p>
            <a:endParaRPr lang="en-US" sz="2800" dirty="0">
              <a:solidFill>
                <a:srgbClr val="000000"/>
              </a:solidFill>
            </a:endParaRPr>
          </a:p>
        </p:txBody>
      </p:sp>
      <p:pic>
        <p:nvPicPr>
          <p:cNvPr id="3" name="Picture 2"/>
          <p:cNvPicPr>
            <a:picLocks noChangeAspect="1"/>
          </p:cNvPicPr>
          <p:nvPr/>
        </p:nvPicPr>
        <p:blipFill rotWithShape="1">
          <a:blip r:embed="rId2"/>
          <a:srcRect l="1476" r="1297" b="40751"/>
          <a:stretch/>
        </p:blipFill>
        <p:spPr>
          <a:xfrm>
            <a:off x="0" y="21071"/>
            <a:ext cx="2667000" cy="1705843"/>
          </a:xfrm>
          <a:prstGeom prst="rect">
            <a:avLst/>
          </a:prstGeom>
        </p:spPr>
      </p:pic>
      <p:sp>
        <p:nvSpPr>
          <p:cNvPr id="8" name="Rectangle 7"/>
          <p:cNvSpPr/>
          <p:nvPr/>
        </p:nvSpPr>
        <p:spPr>
          <a:xfrm>
            <a:off x="49014" y="2286000"/>
            <a:ext cx="2443773" cy="769441"/>
          </a:xfrm>
          <a:prstGeom prst="rect">
            <a:avLst/>
          </a:prstGeom>
          <a:noFill/>
        </p:spPr>
        <p:txBody>
          <a:bodyPr wrap="none" lIns="91440" tIns="45720" rIns="91440" bIns="45720">
            <a:spAutoFit/>
          </a:bodyPr>
          <a:lstStyle/>
          <a:p>
            <a:pPr algn="ctr"/>
            <a:r>
              <a:rPr lang="en-US" sz="4400" b="1" cap="none" spc="0" dirty="0" smtClean="0">
                <a:ln w="12700">
                  <a:noFill/>
                  <a:prstDash val="solid"/>
                </a:ln>
                <a:solidFill>
                  <a:srgbClr val="000000"/>
                </a:solidFill>
                <a:effectLst>
                  <a:outerShdw blurRad="41275" dist="20320" dir="1800000" algn="tl" rotWithShape="0">
                    <a:srgbClr val="000000">
                      <a:alpha val="40000"/>
                    </a:srgbClr>
                  </a:outerShdw>
                </a:effectLst>
                <a:latin typeface="Lucida Calligraphy"/>
                <a:cs typeface="Lucida Calligraphy"/>
              </a:rPr>
              <a:t>Pencils</a:t>
            </a:r>
            <a:endParaRPr lang="en-US" sz="4400" b="1" cap="none" spc="0" dirty="0">
              <a:ln w="12700">
                <a:noFill/>
                <a:prstDash val="solid"/>
              </a:ln>
              <a:solidFill>
                <a:srgbClr val="000000"/>
              </a:solidFill>
              <a:effectLst>
                <a:outerShdw blurRad="41275" dist="20320" dir="1800000" algn="tl" rotWithShape="0">
                  <a:srgbClr val="000000">
                    <a:alpha val="40000"/>
                  </a:srgbClr>
                </a:outerShdw>
              </a:effectLst>
              <a:latin typeface="Lucida Calligraphy"/>
              <a:cs typeface="Lucida Calligraphy"/>
            </a:endParaRP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228600" y="3962400"/>
            <a:ext cx="2126288" cy="2628900"/>
          </a:xfrm>
          <a:prstGeom prst="rect">
            <a:avLst/>
          </a:prstGeom>
        </p:spPr>
      </p:pic>
    </p:spTree>
    <p:extLst>
      <p:ext uri="{BB962C8B-B14F-4D97-AF65-F5344CB8AC3E}">
        <p14:creationId xmlns:p14="http://schemas.microsoft.com/office/powerpoint/2010/main" val="1798442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ACK--GREEN-SALVATION-B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434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rot="1253704">
            <a:off x="4230743" y="538515"/>
            <a:ext cx="2879893" cy="3876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334000" y="3733800"/>
            <a:ext cx="3653011" cy="3003899"/>
          </a:xfrm>
          <a:prstGeom prst="rect">
            <a:avLst/>
          </a:prstGeom>
          <a:noFill/>
        </p:spPr>
        <p:txBody>
          <a:bodyPr wrap="none" lIns="91440" tIns="45720" rIns="91440" bIns="45720">
            <a:spAutoFit/>
          </a:bodyPr>
          <a:lstStyle/>
          <a:p>
            <a:pPr algn="ctr">
              <a:lnSpc>
                <a:spcPct val="80000"/>
              </a:lnSpc>
            </a:pP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rPr>
              <a:t> 8. </a:t>
            </a:r>
          </a:p>
          <a:p>
            <a:pPr algn="ctr">
              <a:lnSpc>
                <a:spcPct val="80000"/>
              </a:lnSpc>
            </a:pPr>
            <a:r>
              <a:rPr lang="en-US" sz="60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rPr>
              <a:t>  The </a:t>
            </a:r>
            <a:endParaRPr lang="en-US" sz="6000" b="1"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endParaRPr>
          </a:p>
          <a:p>
            <a:pPr algn="ctr">
              <a:lnSpc>
                <a:spcPct val="80000"/>
              </a:lnSpc>
            </a:pPr>
            <a:r>
              <a:rPr lang="en-US" sz="60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rPr>
              <a:t>Salvation</a:t>
            </a:r>
          </a:p>
          <a:p>
            <a:pPr algn="ctr">
              <a:lnSpc>
                <a:spcPct val="80000"/>
              </a:lnSpc>
            </a:pPr>
            <a:r>
              <a:rPr lang="en-US" sz="6000" b="1"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rPr>
              <a:t>Bag</a:t>
            </a:r>
            <a:endParaRPr lang="en-US" sz="6000" b="1" cap="none" spc="0" dirty="0" smtClean="0">
              <a:ln w="12700">
                <a:solidFill>
                  <a:srgbClr val="E8E8E8"/>
                </a:solidFill>
                <a:prstDash val="solid"/>
              </a:ln>
              <a:solidFill>
                <a:srgbClr val="FF0000"/>
              </a:solidFill>
              <a:effectLst>
                <a:outerShdw blurRad="41275" dist="20320" dir="1800000" algn="tl" rotWithShape="0">
                  <a:srgbClr val="000000">
                    <a:alpha val="40000"/>
                  </a:srgbClr>
                </a:outerShdw>
              </a:effectLst>
              <a:latin typeface="Avenir Black Oblique"/>
              <a:cs typeface="Avenir Black Oblique"/>
            </a:endParaRPr>
          </a:p>
        </p:txBody>
      </p:sp>
    </p:spTree>
    <p:extLst>
      <p:ext uri="{BB962C8B-B14F-4D97-AF65-F5344CB8AC3E}">
        <p14:creationId xmlns:p14="http://schemas.microsoft.com/office/powerpoint/2010/main" val="2330152300"/>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5962267" cy="1600438"/>
          </a:xfrm>
          <a:prstGeom prst="rect">
            <a:avLst/>
          </a:prstGeom>
          <a:noFill/>
        </p:spPr>
        <p:txBody>
          <a:bodyPr wrap="square" lIns="91440" tIns="45720" rIns="91440" bIns="45720">
            <a:spAutoFit/>
          </a:bodyPr>
          <a:lstStyle/>
          <a:p>
            <a:pPr algn="ctr">
              <a:lnSpc>
                <a:spcPct val="80000"/>
              </a:lnSpc>
            </a:pPr>
            <a:r>
              <a:rPr lang="en-US" sz="6000" b="1" dirty="0">
                <a:ln w="12700">
                  <a:solidFill>
                    <a:srgbClr val="E8E8E8"/>
                  </a:solidFill>
                  <a:prstDash val="solid"/>
                </a:ln>
                <a:solidFill>
                  <a:srgbClr val="FF0000"/>
                </a:solidFill>
                <a:effectLst>
                  <a:outerShdw blurRad="41275" dist="20320" dir="1800000" algn="tl" rotWithShape="0">
                    <a:srgbClr val="000000">
                      <a:alpha val="40000"/>
                    </a:srgbClr>
                  </a:outerShdw>
                </a:effectLst>
              </a:rPr>
              <a:t>9</a:t>
            </a:r>
            <a:r>
              <a:rPr lang="en-US" sz="6000" b="1" dirty="0" smtClean="0">
                <a:ln w="12700">
                  <a:solidFill>
                    <a:srgbClr val="E8E8E8"/>
                  </a:solidFill>
                  <a:prstDash val="solid"/>
                </a:ln>
                <a:solidFill>
                  <a:srgbClr val="FF0000"/>
                </a:solidFill>
                <a:effectLst>
                  <a:outerShdw blurRad="41275" dist="20320" dir="1800000" algn="tl" rotWithShape="0">
                    <a:srgbClr val="000000">
                      <a:alpha val="40000"/>
                    </a:srgbClr>
                  </a:outerShdw>
                </a:effectLst>
              </a:rPr>
              <a:t>. ‘Ask Me Now’ Pins</a:t>
            </a:r>
            <a:endParaRPr lang="en-US" sz="6000" b="1" cap="none" spc="0" dirty="0">
              <a:ln w="12700">
                <a:solidFill>
                  <a:srgbClr val="E8E8E8"/>
                </a:solidFill>
                <a:prstDash val="solid"/>
              </a:ln>
              <a:solidFill>
                <a:srgbClr val="FF0000"/>
              </a:solidFill>
              <a:effectLst>
                <a:outerShdw blurRad="41275" dist="20320" dir="1800000" algn="tl" rotWithShape="0">
                  <a:srgbClr val="000000">
                    <a:alpha val="40000"/>
                  </a:srgbClr>
                </a:outerShdw>
              </a:effectLst>
            </a:endParaRPr>
          </a:p>
        </p:txBody>
      </p:sp>
      <p:sp>
        <p:nvSpPr>
          <p:cNvPr id="4" name="Content Placeholder 3"/>
          <p:cNvSpPr>
            <a:spLocks noGrp="1"/>
          </p:cNvSpPr>
          <p:nvPr>
            <p:ph idx="1"/>
          </p:nvPr>
        </p:nvSpPr>
        <p:spPr>
          <a:xfrm>
            <a:off x="2667000" y="1828800"/>
            <a:ext cx="6248400" cy="4525963"/>
          </a:xfrm>
        </p:spPr>
        <p:txBody>
          <a:bodyPr/>
          <a:lstStyle/>
          <a:p>
            <a:pPr>
              <a:lnSpc>
                <a:spcPct val="90000"/>
              </a:lnSpc>
            </a:pPr>
            <a:r>
              <a:rPr lang="en-US" sz="3600" dirty="0" smtClean="0"/>
              <a:t>Child puts on pin and knock on neighbor’s door.</a:t>
            </a:r>
          </a:p>
          <a:p>
            <a:pPr>
              <a:lnSpc>
                <a:spcPct val="90000"/>
              </a:lnSpc>
            </a:pPr>
            <a:r>
              <a:rPr lang="en-US" sz="3600" dirty="0" smtClean="0"/>
              <a:t>When someone opens the door, child points to pin and neighbor will ask her what she wants.</a:t>
            </a:r>
          </a:p>
          <a:p>
            <a:pPr>
              <a:lnSpc>
                <a:spcPct val="90000"/>
              </a:lnSpc>
            </a:pPr>
            <a:r>
              <a:rPr lang="en-US" sz="3600" dirty="0" smtClean="0"/>
              <a:t>Child starts sharing Jesus and gives neighbor a book to read.</a:t>
            </a:r>
            <a:endParaRPr lang="en-US" sz="3600" dirty="0"/>
          </a:p>
        </p:txBody>
      </p:sp>
      <p:sp>
        <p:nvSpPr>
          <p:cNvPr id="5" name="Oval 4"/>
          <p:cNvSpPr/>
          <p:nvPr/>
        </p:nvSpPr>
        <p:spPr>
          <a:xfrm rot="20855662">
            <a:off x="223342" y="1452831"/>
            <a:ext cx="2429688" cy="2343294"/>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ASK ME NOW</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endParaRPr>
          </a:p>
        </p:txBody>
      </p:sp>
    </p:spTree>
    <p:extLst>
      <p:ext uri="{BB962C8B-B14F-4D97-AF65-F5344CB8AC3E}">
        <p14:creationId xmlns:p14="http://schemas.microsoft.com/office/powerpoint/2010/main" val="834588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324600" cy="1143000"/>
          </a:xfrm>
        </p:spPr>
        <p:txBody>
          <a:bodyPr>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F0000"/>
                </a:solidFill>
                <a:effectLst>
                  <a:outerShdw blurRad="25400" algn="tl" rotWithShape="0">
                    <a:srgbClr val="000000">
                      <a:alpha val="43000"/>
                    </a:srgbClr>
                  </a:outerShdw>
                </a:effectLst>
              </a:rPr>
              <a:t>10. Gospel Tracts</a:t>
            </a:r>
            <a:endParaRPr lang="en-US" sz="5400" b="1" spc="150" dirty="0">
              <a:ln w="11430"/>
              <a:solidFill>
                <a:srgbClr val="FF0000"/>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lstStyle/>
          <a:p>
            <a:r>
              <a:rPr lang="en-US" sz="3600" dirty="0" smtClean="0"/>
              <a:t>Children can use the Primary Treasure tracts to share with their friends and classmates.</a:t>
            </a:r>
          </a:p>
          <a:p>
            <a:r>
              <a:rPr lang="en-US" sz="3600" dirty="0" smtClean="0"/>
              <a:t>Use Children Evangelism Fellowship Gospel tracts for kids to share the good news.</a:t>
            </a:r>
          </a:p>
          <a:p>
            <a:endParaRPr lang="en-US" sz="3600" dirty="0" smtClean="0"/>
          </a:p>
          <a:p>
            <a:endParaRPr lang="en-US" sz="3600" dirty="0"/>
          </a:p>
        </p:txBody>
      </p:sp>
    </p:spTree>
    <p:extLst>
      <p:ext uri="{BB962C8B-B14F-4D97-AF65-F5344CB8AC3E}">
        <p14:creationId xmlns:p14="http://schemas.microsoft.com/office/powerpoint/2010/main" val="3036402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862"/>
            <a:ext cx="9176618" cy="1447800"/>
          </a:xfrm>
          <a:prstGeom prst="rect">
            <a:avLst/>
          </a:prstGeom>
          <a:solidFill>
            <a:srgbClr val="66006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4" name="Content Placeholder 3" descr="Bookmark_Front&amp;Back_05.jpg"/>
          <p:cNvPicPr>
            <a:picLocks noGrp="1" noChangeAspect="1"/>
          </p:cNvPicPr>
          <p:nvPr>
            <p:ph idx="1"/>
          </p:nvPr>
        </p:nvPicPr>
        <p:blipFill>
          <a:blip r:embed="rId3" cstate="print">
            <a:extLst>
              <a:ext uri="{28A0092B-C50C-407E-A947-70E740481C1C}">
                <a14:useLocalDpi xmlns:a14="http://schemas.microsoft.com/office/drawing/2010/main" val="0"/>
              </a:ext>
            </a:extLst>
          </a:blip>
          <a:srcRect l="2548" r="2548"/>
          <a:stretch>
            <a:fillRect/>
          </a:stretch>
        </p:blipFill>
        <p:spPr>
          <a:xfrm>
            <a:off x="0" y="1186584"/>
            <a:ext cx="9144000" cy="5638800"/>
          </a:xfrm>
        </p:spPr>
      </p:pic>
      <p:sp>
        <p:nvSpPr>
          <p:cNvPr id="6" name="Rectangle 5"/>
          <p:cNvSpPr/>
          <p:nvPr/>
        </p:nvSpPr>
        <p:spPr>
          <a:xfrm>
            <a:off x="226810" y="152400"/>
            <a:ext cx="8909110" cy="830997"/>
          </a:xfrm>
          <a:prstGeom prst="rect">
            <a:avLst/>
          </a:prstGeom>
          <a:noFill/>
        </p:spPr>
        <p:txBody>
          <a:bodyPr wrap="none" lIns="91440" tIns="45720" rIns="91440" bIns="45720">
            <a:spAutoFit/>
          </a:bodyPr>
          <a:lstStyle/>
          <a:p>
            <a:pPr algn="ctr"/>
            <a:r>
              <a:rPr lang="en-US" sz="4800" b="1" dirty="0" smtClean="0">
                <a:ln w="12700">
                  <a:solidFill>
                    <a:schemeClr val="tx2">
                      <a:satMod val="155000"/>
                    </a:schemeClr>
                  </a:solidFill>
                  <a:prstDash val="solid"/>
                </a:ln>
                <a:solidFill>
                  <a:srgbClr val="FFFACD"/>
                </a:solidFill>
                <a:effectLst>
                  <a:outerShdw blurRad="41275" dist="20320" dir="1800000" algn="tl" rotWithShape="0">
                    <a:srgbClr val="000000">
                      <a:alpha val="40000"/>
                    </a:srgbClr>
                  </a:outerShdw>
                </a:effectLst>
              </a:rPr>
              <a:t>11</a:t>
            </a:r>
            <a:r>
              <a:rPr lang="en-US" sz="4800" b="1" cap="none" spc="0" dirty="0" smtClean="0">
                <a:ln w="12700">
                  <a:solidFill>
                    <a:schemeClr val="tx2">
                      <a:satMod val="155000"/>
                    </a:schemeClr>
                  </a:solidFill>
                  <a:prstDash val="solid"/>
                </a:ln>
                <a:solidFill>
                  <a:srgbClr val="FFFACD"/>
                </a:solidFill>
                <a:effectLst>
                  <a:outerShdw blurRad="41275" dist="20320" dir="1800000" algn="tl" rotWithShape="0">
                    <a:srgbClr val="000000">
                      <a:alpha val="40000"/>
                    </a:srgbClr>
                  </a:outerShdw>
                </a:effectLst>
              </a:rPr>
              <a:t>. Sharing Jesus Bookmarks</a:t>
            </a:r>
            <a:endParaRPr lang="en-US" sz="4800" b="1" cap="none" spc="0" dirty="0">
              <a:ln w="12700">
                <a:solidFill>
                  <a:schemeClr val="tx2">
                    <a:satMod val="155000"/>
                  </a:schemeClr>
                </a:solidFill>
                <a:prstDash val="solid"/>
              </a:ln>
              <a:solidFill>
                <a:srgbClr val="FFFACD"/>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7493010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_bookmark_NoWord_F&amp;B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800600" cy="6858001"/>
          </a:xfrm>
          <a:prstGeom prst="rect">
            <a:avLst/>
          </a:prstGeom>
        </p:spPr>
      </p:pic>
      <p:sp>
        <p:nvSpPr>
          <p:cNvPr id="6" name="Rectangle 5"/>
          <p:cNvSpPr/>
          <p:nvPr/>
        </p:nvSpPr>
        <p:spPr>
          <a:xfrm>
            <a:off x="4495801" y="533400"/>
            <a:ext cx="4419600" cy="3477875"/>
          </a:xfrm>
          <a:prstGeom prst="rect">
            <a:avLst/>
          </a:prstGeom>
          <a:noFill/>
        </p:spPr>
        <p:txBody>
          <a:bodyPr wrap="square" lIns="91440" tIns="45720" rIns="91440" bIns="4572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Sharing Jesus Bookmarks</a:t>
            </a: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Without word</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66959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 Kindergarten Flip Chart year 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9" y="0"/>
            <a:ext cx="491714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029200" y="0"/>
            <a:ext cx="4114800" cy="6858000"/>
          </a:xfrm>
          <a:prstGeom prst="rect">
            <a:avLst/>
          </a:prstGeom>
          <a:ln w="76200" cmpd="sng">
            <a:solidFill>
              <a:schemeClr val="accent3"/>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n>
                <a:solidFill>
                  <a:srgbClr val="FFFFFF"/>
                </a:solidFill>
              </a:ln>
            </a:endParaRPr>
          </a:p>
        </p:txBody>
      </p:sp>
      <p:sp>
        <p:nvSpPr>
          <p:cNvPr id="4" name="Rectangle 3"/>
          <p:cNvSpPr/>
          <p:nvPr/>
        </p:nvSpPr>
        <p:spPr>
          <a:xfrm>
            <a:off x="5105399" y="609600"/>
            <a:ext cx="4038601" cy="3444020"/>
          </a:xfrm>
          <a:prstGeom prst="rect">
            <a:avLst/>
          </a:prstGeom>
          <a:noFill/>
        </p:spPr>
        <p:txBody>
          <a:bodyPr wrap="square" lIns="91440" tIns="45720" rIns="91440" bIns="45720">
            <a:spAutoFit/>
          </a:bodyPr>
          <a:lstStyle/>
          <a:p>
            <a:pPr algn="ctr">
              <a:lnSpc>
                <a:spcPct val="80000"/>
              </a:lnSpc>
            </a:pPr>
            <a:r>
              <a:rPr lang="en-US" sz="5400" dirty="0" smtClean="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rPr>
              <a:t>12. </a:t>
            </a:r>
          </a:p>
          <a:p>
            <a:pPr algn="ctr">
              <a:lnSpc>
                <a:spcPct val="80000"/>
              </a:lnSpc>
            </a:pPr>
            <a:endParaRPr lang="en-US" sz="5400" dirty="0" smtClean="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endParaRPr>
          </a:p>
          <a:p>
            <a:pPr algn="ctr">
              <a:lnSpc>
                <a:spcPct val="80000"/>
              </a:lnSpc>
            </a:pPr>
            <a:r>
              <a:rPr lang="en-US" sz="5400" dirty="0" err="1" smtClean="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rPr>
              <a:t>Gracelink</a:t>
            </a:r>
            <a:r>
              <a:rPr lang="en-US" sz="5400" dirty="0" smtClean="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rPr>
              <a:t> Story </a:t>
            </a:r>
            <a:r>
              <a:rPr lang="en-US" sz="5400" dirty="0" smtClean="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rPr>
              <a:t>Flipchart </a:t>
            </a:r>
            <a:endParaRPr lang="en-US" sz="5400" dirty="0">
              <a:ln w="18415" cmpd="sng">
                <a:solidFill>
                  <a:schemeClr val="accent3"/>
                </a:solidFill>
                <a:prstDash val="solid"/>
              </a:ln>
              <a:solidFill>
                <a:srgbClr val="FF0000"/>
              </a:solidFill>
              <a:effectLst>
                <a:outerShdw blurRad="63500" dir="3600000" algn="tl" rotWithShape="0">
                  <a:srgbClr val="000000">
                    <a:alpha val="70000"/>
                  </a:srgbClr>
                </a:outerShdw>
              </a:effectLst>
              <a:latin typeface="Arial Black"/>
              <a:cs typeface="Arial Black"/>
            </a:endParaRPr>
          </a:p>
        </p:txBody>
      </p:sp>
    </p:spTree>
    <p:extLst>
      <p:ext uri="{BB962C8B-B14F-4D97-AF65-F5344CB8AC3E}">
        <p14:creationId xmlns:p14="http://schemas.microsoft.com/office/powerpoint/2010/main" val="2534195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3488820"/>
              </p:ext>
            </p:extLst>
          </p:nvPr>
        </p:nvGraphicFramePr>
        <p:xfrm>
          <a:off x="2725804" y="189654"/>
          <a:ext cx="6324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3587">
            <a:off x="5240870" y="4344440"/>
            <a:ext cx="2955506" cy="229974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852918">
            <a:off x="270958" y="4646524"/>
            <a:ext cx="4948194" cy="1950081"/>
          </a:xfrm>
          <a:prstGeom prst="ellipse">
            <a:avLst/>
          </a:prstGeom>
          <a:ln w="38100" cmpd="sng">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alkboard"/>
                <a:cs typeface="Chalkboard"/>
              </a:rPr>
              <a:t>Winning is the work of the Holy Spirit!</a:t>
            </a:r>
            <a:endParaRPr lang="en-US" sz="3200" b="1" dirty="0">
              <a:latin typeface="Chalkboard"/>
              <a:cs typeface="Chalkboard"/>
            </a:endParaRPr>
          </a:p>
        </p:txBody>
      </p:sp>
    </p:spTree>
    <p:extLst>
      <p:ext uri="{BB962C8B-B14F-4D97-AF65-F5344CB8AC3E}">
        <p14:creationId xmlns:p14="http://schemas.microsoft.com/office/powerpoint/2010/main" val="42838558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6928803"/>
              </p:ext>
            </p:extLst>
          </p:nvPr>
        </p:nvGraphicFramePr>
        <p:xfrm>
          <a:off x="2667000" y="32657"/>
          <a:ext cx="6324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334000"/>
            <a:ext cx="3124200" cy="176841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588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05000"/>
            <a:ext cx="8686800" cy="49530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304800"/>
            <a:ext cx="6019800" cy="1143000"/>
          </a:xfrm>
        </p:spPr>
        <p:txBody>
          <a:bodyPr/>
          <a:lstStyle/>
          <a:p>
            <a:r>
              <a:rPr lang="en-US" sz="4000" b="1" dirty="0" smtClean="0"/>
              <a:t>Counsels to Teachers and Parents,166,167</a:t>
            </a:r>
            <a:endParaRPr lang="en-US" sz="4000" b="1" dirty="0"/>
          </a:p>
        </p:txBody>
      </p:sp>
      <p:sp>
        <p:nvSpPr>
          <p:cNvPr id="3" name="Content Placeholder 2"/>
          <p:cNvSpPr>
            <a:spLocks noGrp="1"/>
          </p:cNvSpPr>
          <p:nvPr>
            <p:ph idx="1"/>
          </p:nvPr>
        </p:nvSpPr>
        <p:spPr>
          <a:xfrm>
            <a:off x="533400" y="1905000"/>
            <a:ext cx="8610600" cy="4525963"/>
          </a:xfrm>
        </p:spPr>
        <p:txBody>
          <a:bodyPr/>
          <a:lstStyle/>
          <a:p>
            <a:pPr marL="0" indent="0">
              <a:lnSpc>
                <a:spcPct val="90000"/>
              </a:lnSpc>
              <a:buNone/>
            </a:pPr>
            <a:r>
              <a:rPr lang="en-US" b="1" dirty="0" smtClean="0"/>
              <a:t>“</a:t>
            </a:r>
            <a:r>
              <a:rPr lang="en-US" b="1" dirty="0">
                <a:latin typeface="Calibri"/>
                <a:cs typeface="Calibri"/>
              </a:rPr>
              <a:t>In the closing scenes of earth’s history, many of these children and youth will astonish people by their witness to the truth, which will be borne in simplicity, yet with spirit and power.  They have been taught the fear of the Lord, and their hearts have been softened by a careful and prayerful study of the Bible.  In the near future, many children will be endued with the Spirit of God, and will do a work in proclaiming the truth to the world, that at that time cannot well be done by the older members of the church.</a:t>
            </a:r>
            <a:r>
              <a:rPr lang="en-US" b="1" dirty="0" smtClean="0">
                <a:latin typeface="Calibri"/>
                <a:cs typeface="Calibri"/>
              </a:rPr>
              <a:t>”</a:t>
            </a:r>
            <a:endParaRPr lang="en-US" b="1" dirty="0">
              <a:latin typeface="Calibri"/>
              <a:cs typeface="Calibri"/>
            </a:endParaRPr>
          </a:p>
        </p:txBody>
      </p:sp>
    </p:spTree>
    <p:extLst>
      <p:ext uri="{BB962C8B-B14F-4D97-AF65-F5344CB8AC3E}">
        <p14:creationId xmlns:p14="http://schemas.microsoft.com/office/powerpoint/2010/main" val="2386094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13076172"/>
              </p:ext>
            </p:extLst>
          </p:nvPr>
        </p:nvGraphicFramePr>
        <p:xfrm>
          <a:off x="2819400" y="228600"/>
          <a:ext cx="6324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ugandat\AppData\Local\Microsoft\Windows\Temporary Internet Files\Content.IE5\HP4R26OE\MP900433140[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37952">
            <a:off x="6955025" y="5755172"/>
            <a:ext cx="1600879" cy="137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12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9409515"/>
              </p:ext>
            </p:extLst>
          </p:nvPr>
        </p:nvGraphicFramePr>
        <p:xfrm>
          <a:off x="2600223" y="304800"/>
          <a:ext cx="6400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304800"/>
            <a:ext cx="1600200" cy="266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8344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58101544"/>
              </p:ext>
            </p:extLst>
          </p:nvPr>
        </p:nvGraphicFramePr>
        <p:xfrm>
          <a:off x="2667000" y="304800"/>
          <a:ext cx="6324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18578">
            <a:off x="6632266" y="4927791"/>
            <a:ext cx="2134356" cy="181815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285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4981174"/>
              </p:ext>
            </p:extLst>
          </p:nvPr>
        </p:nvGraphicFramePr>
        <p:xfrm>
          <a:off x="2743200" y="328815"/>
          <a:ext cx="6248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49270" y1="29667" x2="49270" y2="29667"/>
                        <a14:foregroundMark x1="58759" y1="28333" x2="58759" y2="28333"/>
                        <a14:foregroundMark x1="58759" y1="19333" x2="58759" y2="19333"/>
                        <a14:foregroundMark x1="55474" y1="13000" x2="55474" y2="13000"/>
                        <a14:foregroundMark x1="55839" y1="36333" x2="55839" y2="36333"/>
                        <a14:foregroundMark x1="47445" y1="37667" x2="47445" y2="37667"/>
                        <a14:foregroundMark x1="41241" y1="41000" x2="41241" y2="41000"/>
                        <a14:foregroundMark x1="45985" y1="47000" x2="45985" y2="47000"/>
                        <a14:foregroundMark x1="52190" y1="57333" x2="52190" y2="57333"/>
                        <a14:foregroundMark x1="53650" y1="54000" x2="53650" y2="54000"/>
                        <a14:foregroundMark x1="56569" y1="70667" x2="56569" y2="70667"/>
                        <a14:foregroundMark x1="48905" y1="77667" x2="48905" y2="77667"/>
                        <a14:foregroundMark x1="47080" y1="70000" x2="47080" y2="70000"/>
                        <a14:foregroundMark x1="54015" y1="76000" x2="54015" y2="76000"/>
                        <a14:foregroundMark x1="58759" y1="79333" x2="58759" y2="79333"/>
                        <a14:foregroundMark x1="61679" y1="67667" x2="61679" y2="67667"/>
                        <a14:foregroundMark x1="59124" y1="51333" x2="59124" y2="51333"/>
                        <a14:foregroundMark x1="59854" y1="43000" x2="59854" y2="43000"/>
                        <a14:foregroundMark x1="60219" y1="40667" x2="60219" y2="40667"/>
                        <a14:foregroundMark x1="68613" y1="34667" x2="68613" y2="34667"/>
                        <a14:foregroundMark x1="69708" y1="45667" x2="69708" y2="45667"/>
                        <a14:foregroundMark x1="66058" y1="34000" x2="66058" y2="34000"/>
                        <a14:foregroundMark x1="58759" y1="20667" x2="58759" y2="20667"/>
                        <a14:foregroundMark x1="77007" y1="77667" x2="77007" y2="77667"/>
                        <a14:foregroundMark x1="57664" y1="67000" x2="57664" y2="67000"/>
                        <a14:foregroundMark x1="75547" y1="65333" x2="75547" y2="65333"/>
                        <a14:foregroundMark x1="93066" y1="75667" x2="93066" y2="75667"/>
                        <a14:foregroundMark x1="62409" y1="63333" x2="62409" y2="63333"/>
                        <a14:foregroundMark x1="86861" y1="86333" x2="86861" y2="86333"/>
                        <a14:foregroundMark x1="89781" y1="58333" x2="89781" y2="58333"/>
                      </a14:backgroundRemoval>
                    </a14:imgEffect>
                  </a14:imgLayer>
                </a14:imgProps>
              </a:ext>
              <a:ext uri="{28A0092B-C50C-407E-A947-70E740481C1C}">
                <a14:useLocalDpi xmlns:a14="http://schemas.microsoft.com/office/drawing/2010/main" val="0"/>
              </a:ext>
            </a:extLst>
          </a:blip>
          <a:srcRect/>
          <a:stretch>
            <a:fillRect/>
          </a:stretch>
        </p:blipFill>
        <p:spPr bwMode="auto">
          <a:xfrm rot="321400">
            <a:off x="7258397" y="4810937"/>
            <a:ext cx="1954004" cy="213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104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387448"/>
              </p:ext>
            </p:extLst>
          </p:nvPr>
        </p:nvGraphicFramePr>
        <p:xfrm>
          <a:off x="2667000" y="152400"/>
          <a:ext cx="6400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766860"/>
            <a:ext cx="1905000" cy="200544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277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442906119"/>
              </p:ext>
            </p:extLst>
          </p:nvPr>
        </p:nvGraphicFramePr>
        <p:xfrm>
          <a:off x="2819400" y="152400"/>
          <a:ext cx="6172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22686">
            <a:off x="7354802" y="5218817"/>
            <a:ext cx="1910681" cy="192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93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olding-child.jpg"/>
          <p:cNvPicPr>
            <a:picLocks noGrp="1" noChangeAspect="1"/>
          </p:cNvPicPr>
          <p:nvPr>
            <p:ph idx="1"/>
          </p:nvPr>
        </p:nvPicPr>
        <p:blipFill>
          <a:blip r:embed="rId3">
            <a:extLst>
              <a:ext uri="{28A0092B-C50C-407E-A947-70E740481C1C}">
                <a14:useLocalDpi xmlns:a14="http://schemas.microsoft.com/office/drawing/2010/main" val="0"/>
              </a:ext>
            </a:extLst>
          </a:blip>
          <a:srcRect t="14219" b="14219"/>
          <a:stretch>
            <a:fillRect/>
          </a:stretch>
        </p:blipFill>
        <p:spPr>
          <a:xfrm>
            <a:off x="0" y="0"/>
            <a:ext cx="9157470" cy="6858000"/>
          </a:xfrm>
        </p:spPr>
      </p:pic>
      <p:sp>
        <p:nvSpPr>
          <p:cNvPr id="7" name="Rectangle 6"/>
          <p:cNvSpPr/>
          <p:nvPr/>
        </p:nvSpPr>
        <p:spPr>
          <a:xfrm>
            <a:off x="838200" y="2590800"/>
            <a:ext cx="7239000" cy="4739759"/>
          </a:xfrm>
          <a:prstGeom prst="rect">
            <a:avLst/>
          </a:prstGeom>
          <a:noFill/>
        </p:spPr>
        <p:txBody>
          <a:bodyPr wrap="square" lIns="91440" tIns="45720" rIns="91440" bIns="45720">
            <a:spAutoFit/>
          </a:bodyPr>
          <a:lstStyle/>
          <a:p>
            <a:pPr algn="ctr"/>
            <a:r>
              <a:rPr lang="en-US" sz="6600" b="1" dirty="0" smtClean="0">
                <a:ln w="12700">
                  <a:solidFill>
                    <a:schemeClr val="bg2">
                      <a:lumMod val="20000"/>
                      <a:lumOff val="80000"/>
                    </a:schemeClr>
                  </a:solidFill>
                  <a:prstDash val="solid"/>
                </a:ln>
                <a:solidFill>
                  <a:srgbClr val="0000FF"/>
                </a:solidFill>
                <a:effectLst>
                  <a:outerShdw blurRad="41275" dist="20320" dir="1800000" algn="tl" rotWithShape="0">
                    <a:srgbClr val="000000">
                      <a:alpha val="40000"/>
                    </a:srgbClr>
                  </a:outerShdw>
                </a:effectLst>
              </a:rPr>
              <a:t>Principles and                                                                           Ideas</a:t>
            </a:r>
          </a:p>
          <a:p>
            <a:pPr algn="ctr"/>
            <a:r>
              <a:rPr lang="en-US" sz="6600" b="1" dirty="0">
                <a:ln w="12700">
                  <a:solidFill>
                    <a:schemeClr val="bg2">
                      <a:lumMod val="20000"/>
                      <a:lumOff val="80000"/>
                    </a:schemeClr>
                  </a:solidFill>
                  <a:prstDash val="solid"/>
                </a:ln>
                <a:solidFill>
                  <a:srgbClr val="0000FF"/>
                </a:solidFill>
                <a:effectLst>
                  <a:outerShdw blurRad="41275" dist="20320" dir="1800000" algn="tl" rotWithShape="0">
                    <a:srgbClr val="000000">
                      <a:alpha val="40000"/>
                    </a:srgbClr>
                  </a:outerShdw>
                </a:effectLst>
              </a:rPr>
              <a:t>f</a:t>
            </a:r>
            <a:r>
              <a:rPr lang="en-US" sz="6600" b="1" dirty="0" smtClean="0">
                <a:ln w="12700">
                  <a:solidFill>
                    <a:schemeClr val="bg2">
                      <a:lumMod val="20000"/>
                      <a:lumOff val="80000"/>
                    </a:schemeClr>
                  </a:solidFill>
                  <a:prstDash val="solid"/>
                </a:ln>
                <a:solidFill>
                  <a:srgbClr val="0000FF"/>
                </a:solidFill>
                <a:effectLst>
                  <a:outerShdw blurRad="41275" dist="20320" dir="1800000" algn="tl" rotWithShape="0">
                    <a:srgbClr val="000000">
                      <a:alpha val="40000"/>
                    </a:srgbClr>
                  </a:outerShdw>
                </a:effectLst>
              </a:rPr>
              <a:t>or</a:t>
            </a:r>
          </a:p>
          <a:p>
            <a:pPr algn="ctr"/>
            <a:r>
              <a:rPr lang="en-US" sz="6000" b="1" dirty="0" smtClean="0">
                <a:ln w="12700">
                  <a:solidFill>
                    <a:schemeClr val="bg2">
                      <a:lumMod val="20000"/>
                      <a:lumOff val="80000"/>
                    </a:schemeClr>
                  </a:solidFill>
                  <a:prstDash val="solid"/>
                </a:ln>
                <a:solidFill>
                  <a:srgbClr val="0000FF"/>
                </a:solidFill>
                <a:effectLst>
                  <a:outerShdw blurRad="41275" dist="20320" dir="1800000" algn="tl" rotWithShape="0">
                    <a:srgbClr val="000000">
                      <a:alpha val="40000"/>
                    </a:srgbClr>
                  </a:outerShdw>
                </a:effectLst>
              </a:rPr>
              <a:t>Witnessing</a:t>
            </a:r>
          </a:p>
          <a:p>
            <a:pPr algn="ctr"/>
            <a:r>
              <a:rPr lang="en-US" sz="4400" b="1" dirty="0" smtClean="0">
                <a:ln w="12700">
                  <a:solidFill>
                    <a:schemeClr val="bg2">
                      <a:lumMod val="20000"/>
                      <a:lumOff val="80000"/>
                    </a:schemeClr>
                  </a:solidFill>
                  <a:prstDash val="solid"/>
                </a:ln>
                <a:solidFill>
                  <a:srgbClr val="0000FF"/>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3815684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ind_1986_slide">
  <a:themeElements>
    <a:clrScheme name="Office Theme 1">
      <a:dk1>
        <a:srgbClr val="000000"/>
      </a:dk1>
      <a:lt1>
        <a:srgbClr val="FFFACD"/>
      </a:lt1>
      <a:dk2>
        <a:srgbClr val="000000"/>
      </a:dk2>
      <a:lt2>
        <a:srgbClr val="8A8A8A"/>
      </a:lt2>
      <a:accent1>
        <a:srgbClr val="FFF797"/>
      </a:accent1>
      <a:accent2>
        <a:srgbClr val="FFE914"/>
      </a:accent2>
      <a:accent3>
        <a:srgbClr val="FFFCE3"/>
      </a:accent3>
      <a:accent4>
        <a:srgbClr val="000000"/>
      </a:accent4>
      <a:accent5>
        <a:srgbClr val="FFFAC9"/>
      </a:accent5>
      <a:accent6>
        <a:srgbClr val="E7D311"/>
      </a:accent6>
      <a:hlink>
        <a:srgbClr val="C3B20E"/>
      </a:hlink>
      <a:folHlink>
        <a:srgbClr val="6B652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ACD"/>
        </a:lt1>
        <a:dk2>
          <a:srgbClr val="000000"/>
        </a:dk2>
        <a:lt2>
          <a:srgbClr val="8A8A8A"/>
        </a:lt2>
        <a:accent1>
          <a:srgbClr val="FFF797"/>
        </a:accent1>
        <a:accent2>
          <a:srgbClr val="FFE914"/>
        </a:accent2>
        <a:accent3>
          <a:srgbClr val="FFFCE3"/>
        </a:accent3>
        <a:accent4>
          <a:srgbClr val="000000"/>
        </a:accent4>
        <a:accent5>
          <a:srgbClr val="FFFAC9"/>
        </a:accent5>
        <a:accent6>
          <a:srgbClr val="E7D311"/>
        </a:accent6>
        <a:hlink>
          <a:srgbClr val="C3B20E"/>
        </a:hlink>
        <a:folHlink>
          <a:srgbClr val="6B652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ACD"/>
        </a:lt1>
        <a:dk2>
          <a:srgbClr val="000000"/>
        </a:dk2>
        <a:lt2>
          <a:srgbClr val="8A8A8A"/>
        </a:lt2>
        <a:accent1>
          <a:srgbClr val="E6FF01"/>
        </a:accent1>
        <a:accent2>
          <a:srgbClr val="FFE601"/>
        </a:accent2>
        <a:accent3>
          <a:srgbClr val="FFFCE3"/>
        </a:accent3>
        <a:accent4>
          <a:srgbClr val="000000"/>
        </a:accent4>
        <a:accent5>
          <a:srgbClr val="F0FFAA"/>
        </a:accent5>
        <a:accent6>
          <a:srgbClr val="E7D001"/>
        </a:accent6>
        <a:hlink>
          <a:srgbClr val="FF8D1B"/>
        </a:hlink>
        <a:folHlink>
          <a:srgbClr val="B559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ACD"/>
        </a:lt1>
        <a:dk2>
          <a:srgbClr val="000000"/>
        </a:dk2>
        <a:lt2>
          <a:srgbClr val="8A8A8A"/>
        </a:lt2>
        <a:accent1>
          <a:srgbClr val="FFF067"/>
        </a:accent1>
        <a:accent2>
          <a:srgbClr val="4BA9F4"/>
        </a:accent2>
        <a:accent3>
          <a:srgbClr val="FFFCE3"/>
        </a:accent3>
        <a:accent4>
          <a:srgbClr val="000000"/>
        </a:accent4>
        <a:accent5>
          <a:srgbClr val="FFF6B8"/>
        </a:accent5>
        <a:accent6>
          <a:srgbClr val="4399DD"/>
        </a:accent6>
        <a:hlink>
          <a:srgbClr val="9F13BB"/>
        </a:hlink>
        <a:folHlink>
          <a:srgbClr val="6819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ACD"/>
        </a:lt1>
        <a:dk2>
          <a:srgbClr val="000000"/>
        </a:dk2>
        <a:lt2>
          <a:srgbClr val="8A8A8A"/>
        </a:lt2>
        <a:accent1>
          <a:srgbClr val="67FFDB"/>
        </a:accent1>
        <a:accent2>
          <a:srgbClr val="FFF067"/>
        </a:accent2>
        <a:accent3>
          <a:srgbClr val="FFFCE3"/>
        </a:accent3>
        <a:accent4>
          <a:srgbClr val="000000"/>
        </a:accent4>
        <a:accent5>
          <a:srgbClr val="B8FFEA"/>
        </a:accent5>
        <a:accent6>
          <a:srgbClr val="E7D95D"/>
        </a:accent6>
        <a:hlink>
          <a:srgbClr val="FF6533"/>
        </a:hlink>
        <a:folHlink>
          <a:srgbClr val="7933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A8A8A"/>
        </a:lt2>
        <a:accent1>
          <a:srgbClr val="FFF797"/>
        </a:accent1>
        <a:accent2>
          <a:srgbClr val="FFE914"/>
        </a:accent2>
        <a:accent3>
          <a:srgbClr val="FFFFFF"/>
        </a:accent3>
        <a:accent4>
          <a:srgbClr val="000000"/>
        </a:accent4>
        <a:accent5>
          <a:srgbClr val="FFFAC9"/>
        </a:accent5>
        <a:accent6>
          <a:srgbClr val="E7D311"/>
        </a:accent6>
        <a:hlink>
          <a:srgbClr val="C3B20E"/>
        </a:hlink>
        <a:folHlink>
          <a:srgbClr val="6B652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A8A8A"/>
        </a:lt2>
        <a:accent1>
          <a:srgbClr val="E6FF01"/>
        </a:accent1>
        <a:accent2>
          <a:srgbClr val="FFE601"/>
        </a:accent2>
        <a:accent3>
          <a:srgbClr val="FFFFFF"/>
        </a:accent3>
        <a:accent4>
          <a:srgbClr val="000000"/>
        </a:accent4>
        <a:accent5>
          <a:srgbClr val="F0FFAA"/>
        </a:accent5>
        <a:accent6>
          <a:srgbClr val="E7D001"/>
        </a:accent6>
        <a:hlink>
          <a:srgbClr val="FF8D1B"/>
        </a:hlink>
        <a:folHlink>
          <a:srgbClr val="B55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A8A8A"/>
        </a:lt2>
        <a:accent1>
          <a:srgbClr val="FFF067"/>
        </a:accent1>
        <a:accent2>
          <a:srgbClr val="4BA9F4"/>
        </a:accent2>
        <a:accent3>
          <a:srgbClr val="FFFFFF"/>
        </a:accent3>
        <a:accent4>
          <a:srgbClr val="000000"/>
        </a:accent4>
        <a:accent5>
          <a:srgbClr val="FFF6B8"/>
        </a:accent5>
        <a:accent6>
          <a:srgbClr val="4399DD"/>
        </a:accent6>
        <a:hlink>
          <a:srgbClr val="9F13BB"/>
        </a:hlink>
        <a:folHlink>
          <a:srgbClr val="6819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A8A8A"/>
        </a:lt2>
        <a:accent1>
          <a:srgbClr val="67FFDB"/>
        </a:accent1>
        <a:accent2>
          <a:srgbClr val="FFF067"/>
        </a:accent2>
        <a:accent3>
          <a:srgbClr val="FFFFFF"/>
        </a:accent3>
        <a:accent4>
          <a:srgbClr val="000000"/>
        </a:accent4>
        <a:accent5>
          <a:srgbClr val="B8FFEA"/>
        </a:accent5>
        <a:accent6>
          <a:srgbClr val="E7D95D"/>
        </a:accent6>
        <a:hlink>
          <a:srgbClr val="FF6533"/>
        </a:hlink>
        <a:folHlink>
          <a:srgbClr val="79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ind_1986_slide</Template>
  <TotalTime>1677</TotalTime>
  <Words>2394</Words>
  <Application>Microsoft Office PowerPoint</Application>
  <PresentationFormat>On-screen Show (4:3)</PresentationFormat>
  <Paragraphs>168</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ind_1986_slide</vt:lpstr>
      <vt:lpstr>Teach Your Children To Witness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Take the kids with you when you witness</vt:lpstr>
      <vt:lpstr>PowerPoint Presentation</vt:lpstr>
      <vt:lpstr>PowerPoint Presentation</vt:lpstr>
      <vt:lpstr> 4. USE WORDLESS      BOOK</vt:lpstr>
      <vt:lpstr>PowerPoint Presentation</vt:lpstr>
      <vt:lpstr>6. Flipper Flapper</vt:lpstr>
      <vt:lpstr>7. Backpack               Evangelism</vt:lpstr>
      <vt:lpstr>     Sheets of Paper</vt:lpstr>
      <vt:lpstr>  Books</vt:lpstr>
      <vt:lpstr>    Pencils</vt:lpstr>
      <vt:lpstr>PowerPoint Presentation</vt:lpstr>
      <vt:lpstr>PowerPoint Presentation</vt:lpstr>
      <vt:lpstr>10. Gospel Tracts</vt:lpstr>
      <vt:lpstr>PowerPoint Presentation</vt:lpstr>
      <vt:lpstr>PowerPoint Presentation</vt:lpstr>
      <vt:lpstr>PowerPoint Presentation</vt:lpstr>
      <vt:lpstr>PowerPoint Presentation</vt:lpstr>
      <vt:lpstr>PowerPoint Presentation</vt:lpstr>
      <vt:lpstr>Counsels to Teachers and Parents,166,167</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Your Children To Witness</dc:title>
  <dc:creator>Muganda, Tanya</dc:creator>
  <cp:lastModifiedBy>Valued Acer Customer</cp:lastModifiedBy>
  <cp:revision>61</cp:revision>
  <dcterms:created xsi:type="dcterms:W3CDTF">2013-01-24T22:09:24Z</dcterms:created>
  <dcterms:modified xsi:type="dcterms:W3CDTF">2015-11-10T02:26:00Z</dcterms:modified>
</cp:coreProperties>
</file>