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2" r:id="rId3"/>
    <p:sldId id="275" r:id="rId4"/>
    <p:sldId id="261" r:id="rId5"/>
    <p:sldId id="266" r:id="rId6"/>
    <p:sldId id="263" r:id="rId7"/>
    <p:sldId id="264" r:id="rId8"/>
    <p:sldId id="267" r:id="rId9"/>
    <p:sldId id="268" r:id="rId10"/>
    <p:sldId id="272" r:id="rId11"/>
    <p:sldId id="269" r:id="rId12"/>
    <p:sldId id="270" r:id="rId13"/>
    <p:sldId id="259" r:id="rId14"/>
    <p:sldId id="277" r:id="rId15"/>
    <p:sldId id="278" r:id="rId16"/>
    <p:sldId id="274" r:id="rId17"/>
    <p:sldId id="276" r:id="rId18"/>
    <p:sldId id="273" r:id="rId19"/>
    <p:sldId id="258" r:id="rId20"/>
    <p:sldId id="271" r:id="rId21"/>
    <p:sldId id="265"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1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3" autoAdjust="0"/>
  </p:normalViewPr>
  <p:slideViewPr>
    <p:cSldViewPr>
      <p:cViewPr varScale="1">
        <p:scale>
          <a:sx n="83" d="100"/>
          <a:sy n="83" d="100"/>
        </p:scale>
        <p:origin x="-24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73D2C-E876-4755-A6C8-D663B399B812}"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A9B825FF-3317-4B6E-BF0A-AC9068417906}">
      <dgm:prSet phldrT="[Text]" custT="1"/>
      <dgm:spPr/>
      <dgm:t>
        <a:bodyPr/>
        <a:lstStyle/>
        <a:p>
          <a:r>
            <a:rPr lang="en-US" sz="3200" b="1" dirty="0" smtClean="0">
              <a:solidFill>
                <a:schemeClr val="tx2">
                  <a:lumMod val="50000"/>
                </a:schemeClr>
              </a:solidFill>
              <a:latin typeface="Berlin Sans FB Demi" pitchFamily="34" charset="0"/>
            </a:rPr>
            <a:t>Home</a:t>
          </a:r>
          <a:endParaRPr lang="en-US" sz="3200" b="1" dirty="0">
            <a:solidFill>
              <a:schemeClr val="tx2">
                <a:lumMod val="50000"/>
              </a:schemeClr>
            </a:solidFill>
            <a:latin typeface="Berlin Sans FB Demi" pitchFamily="34" charset="0"/>
          </a:endParaRPr>
        </a:p>
      </dgm:t>
    </dgm:pt>
    <dgm:pt modelId="{96DD628F-92C7-4031-BC82-31BEF885C13A}" type="parTrans" cxnId="{B316AF5A-F706-40B7-87AA-324BD4D9732A}">
      <dgm:prSet/>
      <dgm:spPr/>
      <dgm:t>
        <a:bodyPr/>
        <a:lstStyle/>
        <a:p>
          <a:endParaRPr lang="en-US"/>
        </a:p>
      </dgm:t>
    </dgm:pt>
    <dgm:pt modelId="{9CFCDA6F-D26D-4397-8280-1C703512478F}" type="sibTrans" cxnId="{B316AF5A-F706-40B7-87AA-324BD4D9732A}">
      <dgm:prSet/>
      <dgm:spPr/>
      <dgm:t>
        <a:bodyPr/>
        <a:lstStyle/>
        <a:p>
          <a:endParaRPr lang="en-US"/>
        </a:p>
      </dgm:t>
    </dgm:pt>
    <dgm:pt modelId="{E612B84D-EF4C-4916-A502-79ECC1BCC67B}">
      <dgm:prSet phldrT="[Text]"/>
      <dgm:spPr/>
      <dgm:t>
        <a:bodyPr/>
        <a:lstStyle/>
        <a:p>
          <a:r>
            <a:rPr lang="en-US" b="0" dirty="0" smtClean="0">
              <a:solidFill>
                <a:schemeClr val="bg2">
                  <a:lumMod val="50000"/>
                </a:schemeClr>
              </a:solidFill>
              <a:latin typeface="Berlin Sans FB Demi" pitchFamily="34" charset="0"/>
            </a:rPr>
            <a:t>Church</a:t>
          </a:r>
          <a:endParaRPr lang="en-US" b="0" dirty="0">
            <a:solidFill>
              <a:schemeClr val="bg2">
                <a:lumMod val="50000"/>
              </a:schemeClr>
            </a:solidFill>
            <a:latin typeface="Berlin Sans FB Demi" pitchFamily="34" charset="0"/>
          </a:endParaRPr>
        </a:p>
      </dgm:t>
    </dgm:pt>
    <dgm:pt modelId="{34306B1D-6F34-4765-A217-DA2FAB0A7C4C}" type="parTrans" cxnId="{A5BE6902-4169-4C8C-9979-AC51D37F73E6}">
      <dgm:prSet/>
      <dgm:spPr/>
      <dgm:t>
        <a:bodyPr/>
        <a:lstStyle/>
        <a:p>
          <a:endParaRPr lang="en-US"/>
        </a:p>
      </dgm:t>
    </dgm:pt>
    <dgm:pt modelId="{46DA947F-A334-408B-9ABE-0F958F2FC2A5}" type="sibTrans" cxnId="{A5BE6902-4169-4C8C-9979-AC51D37F73E6}">
      <dgm:prSet/>
      <dgm:spPr/>
      <dgm:t>
        <a:bodyPr/>
        <a:lstStyle/>
        <a:p>
          <a:endParaRPr lang="en-US"/>
        </a:p>
      </dgm:t>
    </dgm:pt>
    <dgm:pt modelId="{2A172D9B-B0DF-465B-B3C3-9A6AC1052C90}">
      <dgm:prSet phldrT="[Text]"/>
      <dgm:spPr/>
      <dgm:t>
        <a:bodyPr/>
        <a:lstStyle/>
        <a:p>
          <a:r>
            <a:rPr lang="en-US" b="1" dirty="0" smtClean="0">
              <a:solidFill>
                <a:schemeClr val="bg2">
                  <a:lumMod val="50000"/>
                </a:schemeClr>
              </a:solidFill>
              <a:latin typeface="Berlin Sans FB Demi" pitchFamily="34" charset="0"/>
            </a:rPr>
            <a:t>School</a:t>
          </a:r>
          <a:endParaRPr lang="en-US" b="1" dirty="0">
            <a:solidFill>
              <a:schemeClr val="bg2">
                <a:lumMod val="50000"/>
              </a:schemeClr>
            </a:solidFill>
            <a:latin typeface="Berlin Sans FB Demi" pitchFamily="34" charset="0"/>
          </a:endParaRPr>
        </a:p>
      </dgm:t>
    </dgm:pt>
    <dgm:pt modelId="{27C4C014-6E2C-4918-8303-5921F1A470A9}" type="parTrans" cxnId="{8DAD81B2-24ED-4BC4-8D4E-9E0EEFBC4517}">
      <dgm:prSet/>
      <dgm:spPr/>
      <dgm:t>
        <a:bodyPr/>
        <a:lstStyle/>
        <a:p>
          <a:endParaRPr lang="en-US"/>
        </a:p>
      </dgm:t>
    </dgm:pt>
    <dgm:pt modelId="{503EADD8-4CFC-4165-8156-8111287F6193}" type="sibTrans" cxnId="{8DAD81B2-24ED-4BC4-8D4E-9E0EEFBC4517}">
      <dgm:prSet/>
      <dgm:spPr/>
      <dgm:t>
        <a:bodyPr/>
        <a:lstStyle/>
        <a:p>
          <a:endParaRPr lang="en-US"/>
        </a:p>
      </dgm:t>
    </dgm:pt>
    <dgm:pt modelId="{1CC4A6B4-1557-4F9E-A29D-C0CEA2CF8A05}">
      <dgm:prSet phldrT="[Text]"/>
      <dgm:spPr/>
      <dgm:t>
        <a:bodyPr/>
        <a:lstStyle/>
        <a:p>
          <a:endParaRPr lang="en-US"/>
        </a:p>
      </dgm:t>
    </dgm:pt>
    <dgm:pt modelId="{9AEF07F8-BC64-49AF-B917-D35C3E000CC0}" type="parTrans" cxnId="{32A7474E-25E6-4EA2-922B-8925646574B5}">
      <dgm:prSet/>
      <dgm:spPr/>
      <dgm:t>
        <a:bodyPr/>
        <a:lstStyle/>
        <a:p>
          <a:endParaRPr lang="en-US"/>
        </a:p>
      </dgm:t>
    </dgm:pt>
    <dgm:pt modelId="{8E0D7404-F88B-4B3E-8897-7D1FED41CA4E}" type="sibTrans" cxnId="{32A7474E-25E6-4EA2-922B-8925646574B5}">
      <dgm:prSet/>
      <dgm:spPr/>
      <dgm:t>
        <a:bodyPr/>
        <a:lstStyle/>
        <a:p>
          <a:endParaRPr lang="en-US"/>
        </a:p>
      </dgm:t>
    </dgm:pt>
    <dgm:pt modelId="{22F0CB10-0D22-4A65-AC29-9BCEFA72BE56}" type="pres">
      <dgm:prSet presAssocID="{03873D2C-E876-4755-A6C8-D663B399B812}" presName="composite" presStyleCnt="0">
        <dgm:presLayoutVars>
          <dgm:chMax val="3"/>
          <dgm:animLvl val="lvl"/>
          <dgm:resizeHandles val="exact"/>
        </dgm:presLayoutVars>
      </dgm:prSet>
      <dgm:spPr/>
      <dgm:t>
        <a:bodyPr/>
        <a:lstStyle/>
        <a:p>
          <a:endParaRPr lang="en-US"/>
        </a:p>
      </dgm:t>
    </dgm:pt>
    <dgm:pt modelId="{1168446A-A743-47E2-AE7F-4850329CF5DD}" type="pres">
      <dgm:prSet presAssocID="{A9B825FF-3317-4B6E-BF0A-AC9068417906}" presName="gear1" presStyleLbl="node1" presStyleIdx="0" presStyleCnt="3">
        <dgm:presLayoutVars>
          <dgm:chMax val="1"/>
          <dgm:bulletEnabled val="1"/>
        </dgm:presLayoutVars>
      </dgm:prSet>
      <dgm:spPr/>
      <dgm:t>
        <a:bodyPr/>
        <a:lstStyle/>
        <a:p>
          <a:endParaRPr lang="en-US"/>
        </a:p>
      </dgm:t>
    </dgm:pt>
    <dgm:pt modelId="{4E36FD12-9C1C-4B2F-837B-7B9C6C114CB2}" type="pres">
      <dgm:prSet presAssocID="{A9B825FF-3317-4B6E-BF0A-AC9068417906}" presName="gear1srcNode" presStyleLbl="node1" presStyleIdx="0" presStyleCnt="3"/>
      <dgm:spPr/>
      <dgm:t>
        <a:bodyPr/>
        <a:lstStyle/>
        <a:p>
          <a:endParaRPr lang="en-US"/>
        </a:p>
      </dgm:t>
    </dgm:pt>
    <dgm:pt modelId="{2A0C7CF8-D24F-4B4C-AA1A-D272310C4D89}" type="pres">
      <dgm:prSet presAssocID="{A9B825FF-3317-4B6E-BF0A-AC9068417906}" presName="gear1dstNode" presStyleLbl="node1" presStyleIdx="0" presStyleCnt="3"/>
      <dgm:spPr/>
      <dgm:t>
        <a:bodyPr/>
        <a:lstStyle/>
        <a:p>
          <a:endParaRPr lang="en-US"/>
        </a:p>
      </dgm:t>
    </dgm:pt>
    <dgm:pt modelId="{97A89000-00F6-4B9A-A212-4127DEDC881D}" type="pres">
      <dgm:prSet presAssocID="{E612B84D-EF4C-4916-A502-79ECC1BCC67B}" presName="gear2" presStyleLbl="node1" presStyleIdx="1" presStyleCnt="3">
        <dgm:presLayoutVars>
          <dgm:chMax val="1"/>
          <dgm:bulletEnabled val="1"/>
        </dgm:presLayoutVars>
      </dgm:prSet>
      <dgm:spPr/>
      <dgm:t>
        <a:bodyPr/>
        <a:lstStyle/>
        <a:p>
          <a:endParaRPr lang="en-US"/>
        </a:p>
      </dgm:t>
    </dgm:pt>
    <dgm:pt modelId="{0FE81D9A-7304-4EDB-BA07-B0AB709251DB}" type="pres">
      <dgm:prSet presAssocID="{E612B84D-EF4C-4916-A502-79ECC1BCC67B}" presName="gear2srcNode" presStyleLbl="node1" presStyleIdx="1" presStyleCnt="3"/>
      <dgm:spPr/>
      <dgm:t>
        <a:bodyPr/>
        <a:lstStyle/>
        <a:p>
          <a:endParaRPr lang="en-US"/>
        </a:p>
      </dgm:t>
    </dgm:pt>
    <dgm:pt modelId="{E50B8598-31EE-4459-AEAB-F9E4B6E048B0}" type="pres">
      <dgm:prSet presAssocID="{E612B84D-EF4C-4916-A502-79ECC1BCC67B}" presName="gear2dstNode" presStyleLbl="node1" presStyleIdx="1" presStyleCnt="3"/>
      <dgm:spPr/>
      <dgm:t>
        <a:bodyPr/>
        <a:lstStyle/>
        <a:p>
          <a:endParaRPr lang="en-US"/>
        </a:p>
      </dgm:t>
    </dgm:pt>
    <dgm:pt modelId="{D690AB2C-F749-4DF0-83AB-83F74BD744EA}" type="pres">
      <dgm:prSet presAssocID="{2A172D9B-B0DF-465B-B3C3-9A6AC1052C90}" presName="gear3" presStyleLbl="node1" presStyleIdx="2" presStyleCnt="3"/>
      <dgm:spPr/>
      <dgm:t>
        <a:bodyPr/>
        <a:lstStyle/>
        <a:p>
          <a:endParaRPr lang="en-US"/>
        </a:p>
      </dgm:t>
    </dgm:pt>
    <dgm:pt modelId="{4BFA6E0C-4A66-4CBF-A487-1D017B63F115}" type="pres">
      <dgm:prSet presAssocID="{2A172D9B-B0DF-465B-B3C3-9A6AC1052C90}" presName="gear3tx" presStyleLbl="node1" presStyleIdx="2" presStyleCnt="3">
        <dgm:presLayoutVars>
          <dgm:chMax val="1"/>
          <dgm:bulletEnabled val="1"/>
        </dgm:presLayoutVars>
      </dgm:prSet>
      <dgm:spPr/>
      <dgm:t>
        <a:bodyPr/>
        <a:lstStyle/>
        <a:p>
          <a:endParaRPr lang="en-US"/>
        </a:p>
      </dgm:t>
    </dgm:pt>
    <dgm:pt modelId="{BF1B450C-FDE3-4C03-A9AF-C3390AC44926}" type="pres">
      <dgm:prSet presAssocID="{2A172D9B-B0DF-465B-B3C3-9A6AC1052C90}" presName="gear3srcNode" presStyleLbl="node1" presStyleIdx="2" presStyleCnt="3"/>
      <dgm:spPr/>
      <dgm:t>
        <a:bodyPr/>
        <a:lstStyle/>
        <a:p>
          <a:endParaRPr lang="en-US"/>
        </a:p>
      </dgm:t>
    </dgm:pt>
    <dgm:pt modelId="{EB559018-4916-44E9-ADB6-290235EB38B4}" type="pres">
      <dgm:prSet presAssocID="{2A172D9B-B0DF-465B-B3C3-9A6AC1052C90}" presName="gear3dstNode" presStyleLbl="node1" presStyleIdx="2" presStyleCnt="3"/>
      <dgm:spPr/>
      <dgm:t>
        <a:bodyPr/>
        <a:lstStyle/>
        <a:p>
          <a:endParaRPr lang="en-US"/>
        </a:p>
      </dgm:t>
    </dgm:pt>
    <dgm:pt modelId="{173B33E4-DBDE-4517-B65D-8BBFD7B8381F}" type="pres">
      <dgm:prSet presAssocID="{9CFCDA6F-D26D-4397-8280-1C703512478F}" presName="connector1" presStyleLbl="sibTrans2D1" presStyleIdx="0" presStyleCnt="3"/>
      <dgm:spPr/>
      <dgm:t>
        <a:bodyPr/>
        <a:lstStyle/>
        <a:p>
          <a:endParaRPr lang="en-US"/>
        </a:p>
      </dgm:t>
    </dgm:pt>
    <dgm:pt modelId="{3D4E7821-C5EA-4734-BBB7-86E87E297739}" type="pres">
      <dgm:prSet presAssocID="{46DA947F-A334-408B-9ABE-0F958F2FC2A5}" presName="connector2" presStyleLbl="sibTrans2D1" presStyleIdx="1" presStyleCnt="3"/>
      <dgm:spPr/>
      <dgm:t>
        <a:bodyPr/>
        <a:lstStyle/>
        <a:p>
          <a:endParaRPr lang="en-US"/>
        </a:p>
      </dgm:t>
    </dgm:pt>
    <dgm:pt modelId="{6B2DB6A8-C104-4E01-863C-6A5BC7BF7C7D}" type="pres">
      <dgm:prSet presAssocID="{503EADD8-4CFC-4165-8156-8111287F6193}" presName="connector3" presStyleLbl="sibTrans2D1" presStyleIdx="2" presStyleCnt="3"/>
      <dgm:spPr/>
      <dgm:t>
        <a:bodyPr/>
        <a:lstStyle/>
        <a:p>
          <a:endParaRPr lang="en-US"/>
        </a:p>
      </dgm:t>
    </dgm:pt>
  </dgm:ptLst>
  <dgm:cxnLst>
    <dgm:cxn modelId="{8DAD81B2-24ED-4BC4-8D4E-9E0EEFBC4517}" srcId="{03873D2C-E876-4755-A6C8-D663B399B812}" destId="{2A172D9B-B0DF-465B-B3C3-9A6AC1052C90}" srcOrd="2" destOrd="0" parTransId="{27C4C014-6E2C-4918-8303-5921F1A470A9}" sibTransId="{503EADD8-4CFC-4165-8156-8111287F6193}"/>
    <dgm:cxn modelId="{33491197-FF63-4241-90CE-3B84B0950BBB}" type="presOf" srcId="{03873D2C-E876-4755-A6C8-D663B399B812}" destId="{22F0CB10-0D22-4A65-AC29-9BCEFA72BE56}" srcOrd="0" destOrd="0" presId="urn:microsoft.com/office/officeart/2005/8/layout/gear1"/>
    <dgm:cxn modelId="{F998FBA8-CD2C-4755-BD23-4137FDFCAD25}" type="presOf" srcId="{503EADD8-4CFC-4165-8156-8111287F6193}" destId="{6B2DB6A8-C104-4E01-863C-6A5BC7BF7C7D}" srcOrd="0" destOrd="0" presId="urn:microsoft.com/office/officeart/2005/8/layout/gear1"/>
    <dgm:cxn modelId="{8CE4E496-76A3-4A07-9CCD-77107057E7E4}" type="presOf" srcId="{A9B825FF-3317-4B6E-BF0A-AC9068417906}" destId="{1168446A-A743-47E2-AE7F-4850329CF5DD}" srcOrd="0" destOrd="0" presId="urn:microsoft.com/office/officeart/2005/8/layout/gear1"/>
    <dgm:cxn modelId="{669D4D01-B154-4993-826D-F820EDB55FDD}" type="presOf" srcId="{2A172D9B-B0DF-465B-B3C3-9A6AC1052C90}" destId="{4BFA6E0C-4A66-4CBF-A487-1D017B63F115}" srcOrd="1" destOrd="0" presId="urn:microsoft.com/office/officeart/2005/8/layout/gear1"/>
    <dgm:cxn modelId="{00C05FC8-8E54-4879-8656-1920E62F084C}" type="presOf" srcId="{A9B825FF-3317-4B6E-BF0A-AC9068417906}" destId="{2A0C7CF8-D24F-4B4C-AA1A-D272310C4D89}" srcOrd="2" destOrd="0" presId="urn:microsoft.com/office/officeart/2005/8/layout/gear1"/>
    <dgm:cxn modelId="{0B3E5794-6F30-4B15-93F3-6B6CD79C8202}" type="presOf" srcId="{2A172D9B-B0DF-465B-B3C3-9A6AC1052C90}" destId="{BF1B450C-FDE3-4C03-A9AF-C3390AC44926}" srcOrd="2" destOrd="0" presId="urn:microsoft.com/office/officeart/2005/8/layout/gear1"/>
    <dgm:cxn modelId="{A5BE6902-4169-4C8C-9979-AC51D37F73E6}" srcId="{03873D2C-E876-4755-A6C8-D663B399B812}" destId="{E612B84D-EF4C-4916-A502-79ECC1BCC67B}" srcOrd="1" destOrd="0" parTransId="{34306B1D-6F34-4765-A217-DA2FAB0A7C4C}" sibTransId="{46DA947F-A334-408B-9ABE-0F958F2FC2A5}"/>
    <dgm:cxn modelId="{E0012415-FC2C-47AD-843E-54B1A90949B4}" type="presOf" srcId="{E612B84D-EF4C-4916-A502-79ECC1BCC67B}" destId="{E50B8598-31EE-4459-AEAB-F9E4B6E048B0}" srcOrd="2" destOrd="0" presId="urn:microsoft.com/office/officeart/2005/8/layout/gear1"/>
    <dgm:cxn modelId="{5F72196F-C47B-4AC4-B9E6-E343BAACEE45}" type="presOf" srcId="{2A172D9B-B0DF-465B-B3C3-9A6AC1052C90}" destId="{D690AB2C-F749-4DF0-83AB-83F74BD744EA}" srcOrd="0" destOrd="0" presId="urn:microsoft.com/office/officeart/2005/8/layout/gear1"/>
    <dgm:cxn modelId="{608ED6AB-793A-42B0-96EC-FE45E9FBCAD0}" type="presOf" srcId="{A9B825FF-3317-4B6E-BF0A-AC9068417906}" destId="{4E36FD12-9C1C-4B2F-837B-7B9C6C114CB2}" srcOrd="1" destOrd="0" presId="urn:microsoft.com/office/officeart/2005/8/layout/gear1"/>
    <dgm:cxn modelId="{74DC009D-98B6-40AC-B0B5-E32ABDCAF9D6}" type="presOf" srcId="{E612B84D-EF4C-4916-A502-79ECC1BCC67B}" destId="{0FE81D9A-7304-4EDB-BA07-B0AB709251DB}" srcOrd="1" destOrd="0" presId="urn:microsoft.com/office/officeart/2005/8/layout/gear1"/>
    <dgm:cxn modelId="{0A734C8D-8D55-4CC8-A099-86EC2D603278}" type="presOf" srcId="{46DA947F-A334-408B-9ABE-0F958F2FC2A5}" destId="{3D4E7821-C5EA-4734-BBB7-86E87E297739}" srcOrd="0" destOrd="0" presId="urn:microsoft.com/office/officeart/2005/8/layout/gear1"/>
    <dgm:cxn modelId="{F5B676CC-6172-4B0D-9456-D10DADC4C5E3}" type="presOf" srcId="{9CFCDA6F-D26D-4397-8280-1C703512478F}" destId="{173B33E4-DBDE-4517-B65D-8BBFD7B8381F}" srcOrd="0" destOrd="0" presId="urn:microsoft.com/office/officeart/2005/8/layout/gear1"/>
    <dgm:cxn modelId="{B316AF5A-F706-40B7-87AA-324BD4D9732A}" srcId="{03873D2C-E876-4755-A6C8-D663B399B812}" destId="{A9B825FF-3317-4B6E-BF0A-AC9068417906}" srcOrd="0" destOrd="0" parTransId="{96DD628F-92C7-4031-BC82-31BEF885C13A}" sibTransId="{9CFCDA6F-D26D-4397-8280-1C703512478F}"/>
    <dgm:cxn modelId="{AD903932-24E4-457B-8303-6CD82DB45812}" type="presOf" srcId="{2A172D9B-B0DF-465B-B3C3-9A6AC1052C90}" destId="{EB559018-4916-44E9-ADB6-290235EB38B4}" srcOrd="3" destOrd="0" presId="urn:microsoft.com/office/officeart/2005/8/layout/gear1"/>
    <dgm:cxn modelId="{32A7474E-25E6-4EA2-922B-8925646574B5}" srcId="{03873D2C-E876-4755-A6C8-D663B399B812}" destId="{1CC4A6B4-1557-4F9E-A29D-C0CEA2CF8A05}" srcOrd="3" destOrd="0" parTransId="{9AEF07F8-BC64-49AF-B917-D35C3E000CC0}" sibTransId="{8E0D7404-F88B-4B3E-8897-7D1FED41CA4E}"/>
    <dgm:cxn modelId="{3DE7DB56-4DB5-4100-9359-712BE9435576}" type="presOf" srcId="{E612B84D-EF4C-4916-A502-79ECC1BCC67B}" destId="{97A89000-00F6-4B9A-A212-4127DEDC881D}" srcOrd="0" destOrd="0" presId="urn:microsoft.com/office/officeart/2005/8/layout/gear1"/>
    <dgm:cxn modelId="{ADC9F2FF-200C-4589-8162-2CDF0F74065E}" type="presParOf" srcId="{22F0CB10-0D22-4A65-AC29-9BCEFA72BE56}" destId="{1168446A-A743-47E2-AE7F-4850329CF5DD}" srcOrd="0" destOrd="0" presId="urn:microsoft.com/office/officeart/2005/8/layout/gear1"/>
    <dgm:cxn modelId="{0426E6FC-85FD-4A9D-BD7E-AC419B515032}" type="presParOf" srcId="{22F0CB10-0D22-4A65-AC29-9BCEFA72BE56}" destId="{4E36FD12-9C1C-4B2F-837B-7B9C6C114CB2}" srcOrd="1" destOrd="0" presId="urn:microsoft.com/office/officeart/2005/8/layout/gear1"/>
    <dgm:cxn modelId="{2CCAAC3B-85BA-4A27-88F1-C51878C8E1AC}" type="presParOf" srcId="{22F0CB10-0D22-4A65-AC29-9BCEFA72BE56}" destId="{2A0C7CF8-D24F-4B4C-AA1A-D272310C4D89}" srcOrd="2" destOrd="0" presId="urn:microsoft.com/office/officeart/2005/8/layout/gear1"/>
    <dgm:cxn modelId="{A90EE7F4-A282-4D91-AD2D-C56F800CCCF3}" type="presParOf" srcId="{22F0CB10-0D22-4A65-AC29-9BCEFA72BE56}" destId="{97A89000-00F6-4B9A-A212-4127DEDC881D}" srcOrd="3" destOrd="0" presId="urn:microsoft.com/office/officeart/2005/8/layout/gear1"/>
    <dgm:cxn modelId="{B4780BB9-F3A1-4F30-883F-A288FB738701}" type="presParOf" srcId="{22F0CB10-0D22-4A65-AC29-9BCEFA72BE56}" destId="{0FE81D9A-7304-4EDB-BA07-B0AB709251DB}" srcOrd="4" destOrd="0" presId="urn:microsoft.com/office/officeart/2005/8/layout/gear1"/>
    <dgm:cxn modelId="{D728CF35-EBA8-454F-B2FD-2FF765A28A25}" type="presParOf" srcId="{22F0CB10-0D22-4A65-AC29-9BCEFA72BE56}" destId="{E50B8598-31EE-4459-AEAB-F9E4B6E048B0}" srcOrd="5" destOrd="0" presId="urn:microsoft.com/office/officeart/2005/8/layout/gear1"/>
    <dgm:cxn modelId="{38016694-C8F6-4F86-85CA-D0F569B84A0E}" type="presParOf" srcId="{22F0CB10-0D22-4A65-AC29-9BCEFA72BE56}" destId="{D690AB2C-F749-4DF0-83AB-83F74BD744EA}" srcOrd="6" destOrd="0" presId="urn:microsoft.com/office/officeart/2005/8/layout/gear1"/>
    <dgm:cxn modelId="{2AC571D3-E749-44CF-AE2E-D9DEAB373F79}" type="presParOf" srcId="{22F0CB10-0D22-4A65-AC29-9BCEFA72BE56}" destId="{4BFA6E0C-4A66-4CBF-A487-1D017B63F115}" srcOrd="7" destOrd="0" presId="urn:microsoft.com/office/officeart/2005/8/layout/gear1"/>
    <dgm:cxn modelId="{AA318DD8-4252-494F-8F69-3B07DF259576}" type="presParOf" srcId="{22F0CB10-0D22-4A65-AC29-9BCEFA72BE56}" destId="{BF1B450C-FDE3-4C03-A9AF-C3390AC44926}" srcOrd="8" destOrd="0" presId="urn:microsoft.com/office/officeart/2005/8/layout/gear1"/>
    <dgm:cxn modelId="{BE5FEDC4-2EA4-4528-93E5-448D92FB6B01}" type="presParOf" srcId="{22F0CB10-0D22-4A65-AC29-9BCEFA72BE56}" destId="{EB559018-4916-44E9-ADB6-290235EB38B4}" srcOrd="9" destOrd="0" presId="urn:microsoft.com/office/officeart/2005/8/layout/gear1"/>
    <dgm:cxn modelId="{B2AEEE86-15DC-48BE-9C30-4FFDA4855C08}" type="presParOf" srcId="{22F0CB10-0D22-4A65-AC29-9BCEFA72BE56}" destId="{173B33E4-DBDE-4517-B65D-8BBFD7B8381F}" srcOrd="10" destOrd="0" presId="urn:microsoft.com/office/officeart/2005/8/layout/gear1"/>
    <dgm:cxn modelId="{71943C8C-AC98-4843-9DFE-9E5FC5C4140A}" type="presParOf" srcId="{22F0CB10-0D22-4A65-AC29-9BCEFA72BE56}" destId="{3D4E7821-C5EA-4734-BBB7-86E87E297739}" srcOrd="11" destOrd="0" presId="urn:microsoft.com/office/officeart/2005/8/layout/gear1"/>
    <dgm:cxn modelId="{8C9D3AEF-C773-4DA5-AFCC-2C2BCD289268}" type="presParOf" srcId="{22F0CB10-0D22-4A65-AC29-9BCEFA72BE56}" destId="{6B2DB6A8-C104-4E01-863C-6A5BC7BF7C7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CB2BA-591B-4596-BED0-A7FBD0425961}" type="doc">
      <dgm:prSet loTypeId="urn:microsoft.com/office/officeart/2005/8/layout/cycle2" loCatId="cycle" qsTypeId="urn:microsoft.com/office/officeart/2005/8/quickstyle/3d2" qsCatId="3D" csTypeId="urn:microsoft.com/office/officeart/2005/8/colors/accent2_3" csCatId="accent2" phldr="1"/>
      <dgm:spPr/>
      <dgm:t>
        <a:bodyPr/>
        <a:lstStyle/>
        <a:p>
          <a:endParaRPr lang="en-US"/>
        </a:p>
      </dgm:t>
    </dgm:pt>
    <dgm:pt modelId="{E72AB500-95D4-4D67-B5C9-225815C4862E}">
      <dgm:prSet phldrT="[Text]" custT="1"/>
      <dgm:spPr/>
      <dgm:t>
        <a:bodyPr/>
        <a:lstStyle/>
        <a:p>
          <a:r>
            <a:rPr lang="en-US" sz="2000" dirty="0" smtClean="0"/>
            <a:t>Mother</a:t>
          </a:r>
          <a:endParaRPr lang="en-US" sz="2000" dirty="0"/>
        </a:p>
      </dgm:t>
    </dgm:pt>
    <dgm:pt modelId="{68A38518-F449-4B73-BFC4-D8821A1C176B}" type="parTrans" cxnId="{BCB084FB-397C-4D74-ACE9-DD6559E9BA37}">
      <dgm:prSet/>
      <dgm:spPr/>
      <dgm:t>
        <a:bodyPr/>
        <a:lstStyle/>
        <a:p>
          <a:endParaRPr lang="en-US"/>
        </a:p>
      </dgm:t>
    </dgm:pt>
    <dgm:pt modelId="{9F74D6E4-E35C-4068-B95B-1751E01713A6}" type="sibTrans" cxnId="{BCB084FB-397C-4D74-ACE9-DD6559E9BA37}">
      <dgm:prSet/>
      <dgm:spPr/>
      <dgm:t>
        <a:bodyPr/>
        <a:lstStyle/>
        <a:p>
          <a:endParaRPr lang="en-US" dirty="0"/>
        </a:p>
      </dgm:t>
    </dgm:pt>
    <dgm:pt modelId="{CAAA263C-C9BE-46E9-9093-CA2FED6DC822}">
      <dgm:prSet phldrT="[Text]" custT="1"/>
      <dgm:spPr/>
      <dgm:t>
        <a:bodyPr/>
        <a:lstStyle/>
        <a:p>
          <a:r>
            <a:rPr lang="en-US" sz="2000" dirty="0" smtClean="0"/>
            <a:t>Father</a:t>
          </a:r>
          <a:endParaRPr lang="en-US" sz="2000" dirty="0"/>
        </a:p>
      </dgm:t>
    </dgm:pt>
    <dgm:pt modelId="{A3693A38-3C0E-457C-9915-3C40C044A477}" type="parTrans" cxnId="{7BB4E0A9-893B-4767-8311-8330B825B635}">
      <dgm:prSet/>
      <dgm:spPr/>
      <dgm:t>
        <a:bodyPr/>
        <a:lstStyle/>
        <a:p>
          <a:endParaRPr lang="en-US"/>
        </a:p>
      </dgm:t>
    </dgm:pt>
    <dgm:pt modelId="{099AFC1A-FCD2-41BB-ACB2-B1E3E0BB3493}" type="sibTrans" cxnId="{7BB4E0A9-893B-4767-8311-8330B825B635}">
      <dgm:prSet/>
      <dgm:spPr/>
      <dgm:t>
        <a:bodyPr/>
        <a:lstStyle/>
        <a:p>
          <a:endParaRPr lang="en-US" dirty="0"/>
        </a:p>
      </dgm:t>
    </dgm:pt>
    <dgm:pt modelId="{AA09C93B-D002-419E-A64E-A96BD0B0A2D4}">
      <dgm:prSet phldrT="[Text]" custT="1"/>
      <dgm:spPr/>
      <dgm:t>
        <a:bodyPr/>
        <a:lstStyle/>
        <a:p>
          <a:r>
            <a:rPr lang="en-US" sz="2000" dirty="0" smtClean="0">
              <a:solidFill>
                <a:schemeClr val="bg1"/>
              </a:solidFill>
            </a:rPr>
            <a:t>Grand-parents</a:t>
          </a:r>
          <a:endParaRPr lang="en-US" sz="2000" dirty="0">
            <a:solidFill>
              <a:schemeClr val="bg1"/>
            </a:solidFill>
          </a:endParaRPr>
        </a:p>
      </dgm:t>
    </dgm:pt>
    <dgm:pt modelId="{C94EAD45-841E-47AF-B4AD-18EEDD50EDB1}" type="parTrans" cxnId="{53B972A3-811A-4BF5-82C0-65C0693C9402}">
      <dgm:prSet/>
      <dgm:spPr/>
      <dgm:t>
        <a:bodyPr/>
        <a:lstStyle/>
        <a:p>
          <a:endParaRPr lang="en-US"/>
        </a:p>
      </dgm:t>
    </dgm:pt>
    <dgm:pt modelId="{6647F6F1-C5C2-4453-866C-BD4AEBC78031}" type="sibTrans" cxnId="{53B972A3-811A-4BF5-82C0-65C0693C9402}">
      <dgm:prSet/>
      <dgm:spPr/>
      <dgm:t>
        <a:bodyPr/>
        <a:lstStyle/>
        <a:p>
          <a:endParaRPr lang="en-US" dirty="0"/>
        </a:p>
      </dgm:t>
    </dgm:pt>
    <dgm:pt modelId="{5553B97C-0D3C-4CE8-A415-7BEFD3197E2F}">
      <dgm:prSet phldrT="[Text]" custT="1"/>
      <dgm:spPr/>
      <dgm:t>
        <a:bodyPr/>
        <a:lstStyle/>
        <a:p>
          <a:r>
            <a:rPr lang="en-US" sz="2000" dirty="0" smtClean="0">
              <a:solidFill>
                <a:schemeClr val="bg1"/>
              </a:solidFill>
            </a:rPr>
            <a:t>Uncles Aunts</a:t>
          </a:r>
          <a:endParaRPr lang="en-US" sz="2000" dirty="0">
            <a:solidFill>
              <a:schemeClr val="bg1"/>
            </a:solidFill>
          </a:endParaRPr>
        </a:p>
      </dgm:t>
    </dgm:pt>
    <dgm:pt modelId="{8762BB06-F956-44C0-81B9-107EC03C13CB}" type="parTrans" cxnId="{28B38A75-D9D9-4445-A7FA-ED1AF04C1ED7}">
      <dgm:prSet/>
      <dgm:spPr/>
      <dgm:t>
        <a:bodyPr/>
        <a:lstStyle/>
        <a:p>
          <a:endParaRPr lang="en-US"/>
        </a:p>
      </dgm:t>
    </dgm:pt>
    <dgm:pt modelId="{621589A3-C09E-4083-8FA7-2D330639C385}" type="sibTrans" cxnId="{28B38A75-D9D9-4445-A7FA-ED1AF04C1ED7}">
      <dgm:prSet/>
      <dgm:spPr/>
      <dgm:t>
        <a:bodyPr/>
        <a:lstStyle/>
        <a:p>
          <a:endParaRPr lang="en-US" dirty="0"/>
        </a:p>
      </dgm:t>
    </dgm:pt>
    <dgm:pt modelId="{9C1BF9B9-7F3D-4F82-8C72-601DD2CBE176}">
      <dgm:prSet phldrT="[Text]" custT="1"/>
      <dgm:spPr/>
      <dgm:t>
        <a:bodyPr/>
        <a:lstStyle/>
        <a:p>
          <a:r>
            <a:rPr lang="en-US" sz="1600" dirty="0" smtClean="0">
              <a:solidFill>
                <a:schemeClr val="bg1"/>
              </a:solidFill>
            </a:rPr>
            <a:t>Relatives</a:t>
          </a:r>
          <a:endParaRPr lang="en-US" sz="1600" dirty="0">
            <a:solidFill>
              <a:schemeClr val="bg1"/>
            </a:solidFill>
          </a:endParaRPr>
        </a:p>
      </dgm:t>
    </dgm:pt>
    <dgm:pt modelId="{CD73822F-B7B8-48B7-9CC9-C0BFE5D55304}" type="parTrans" cxnId="{D7BF0418-0040-4647-AA50-3A11994DD860}">
      <dgm:prSet/>
      <dgm:spPr/>
      <dgm:t>
        <a:bodyPr/>
        <a:lstStyle/>
        <a:p>
          <a:endParaRPr lang="en-US"/>
        </a:p>
      </dgm:t>
    </dgm:pt>
    <dgm:pt modelId="{DA9F203F-8509-4423-B779-BCB906CA782C}" type="sibTrans" cxnId="{D7BF0418-0040-4647-AA50-3A11994DD860}">
      <dgm:prSet/>
      <dgm:spPr/>
      <dgm:t>
        <a:bodyPr/>
        <a:lstStyle/>
        <a:p>
          <a:endParaRPr lang="en-US" dirty="0"/>
        </a:p>
      </dgm:t>
    </dgm:pt>
    <dgm:pt modelId="{930D16F6-DAAE-4C26-B643-BB6CA631357A}" type="pres">
      <dgm:prSet presAssocID="{3BECB2BA-591B-4596-BED0-A7FBD0425961}" presName="cycle" presStyleCnt="0">
        <dgm:presLayoutVars>
          <dgm:dir/>
          <dgm:resizeHandles val="exact"/>
        </dgm:presLayoutVars>
      </dgm:prSet>
      <dgm:spPr/>
      <dgm:t>
        <a:bodyPr/>
        <a:lstStyle/>
        <a:p>
          <a:endParaRPr lang="en-US"/>
        </a:p>
      </dgm:t>
    </dgm:pt>
    <dgm:pt modelId="{9A254553-2804-42A4-9175-60FDF7A43AC5}" type="pres">
      <dgm:prSet presAssocID="{E72AB500-95D4-4D67-B5C9-225815C4862E}" presName="node" presStyleLbl="node1" presStyleIdx="0" presStyleCnt="5">
        <dgm:presLayoutVars>
          <dgm:bulletEnabled val="1"/>
        </dgm:presLayoutVars>
      </dgm:prSet>
      <dgm:spPr/>
      <dgm:t>
        <a:bodyPr/>
        <a:lstStyle/>
        <a:p>
          <a:endParaRPr lang="en-US"/>
        </a:p>
      </dgm:t>
    </dgm:pt>
    <dgm:pt modelId="{F61F1BC7-3E28-4921-AA3F-6726F8214524}" type="pres">
      <dgm:prSet presAssocID="{9F74D6E4-E35C-4068-B95B-1751E01713A6}" presName="sibTrans" presStyleLbl="sibTrans2D1" presStyleIdx="0" presStyleCnt="5"/>
      <dgm:spPr/>
      <dgm:t>
        <a:bodyPr/>
        <a:lstStyle/>
        <a:p>
          <a:endParaRPr lang="en-US"/>
        </a:p>
      </dgm:t>
    </dgm:pt>
    <dgm:pt modelId="{E7135E08-22F5-40EC-A7E1-A3CE01164FDA}" type="pres">
      <dgm:prSet presAssocID="{9F74D6E4-E35C-4068-B95B-1751E01713A6}" presName="connectorText" presStyleLbl="sibTrans2D1" presStyleIdx="0" presStyleCnt="5"/>
      <dgm:spPr/>
      <dgm:t>
        <a:bodyPr/>
        <a:lstStyle/>
        <a:p>
          <a:endParaRPr lang="en-US"/>
        </a:p>
      </dgm:t>
    </dgm:pt>
    <dgm:pt modelId="{83ED07CD-61AB-4CDE-8BF5-44E0D4F17950}" type="pres">
      <dgm:prSet presAssocID="{CAAA263C-C9BE-46E9-9093-CA2FED6DC822}" presName="node" presStyleLbl="node1" presStyleIdx="1" presStyleCnt="5">
        <dgm:presLayoutVars>
          <dgm:bulletEnabled val="1"/>
        </dgm:presLayoutVars>
      </dgm:prSet>
      <dgm:spPr/>
      <dgm:t>
        <a:bodyPr/>
        <a:lstStyle/>
        <a:p>
          <a:endParaRPr lang="en-US"/>
        </a:p>
      </dgm:t>
    </dgm:pt>
    <dgm:pt modelId="{406509C8-2D36-4E8D-AB0E-6B9509A49E2A}" type="pres">
      <dgm:prSet presAssocID="{099AFC1A-FCD2-41BB-ACB2-B1E3E0BB3493}" presName="sibTrans" presStyleLbl="sibTrans2D1" presStyleIdx="1" presStyleCnt="5"/>
      <dgm:spPr/>
      <dgm:t>
        <a:bodyPr/>
        <a:lstStyle/>
        <a:p>
          <a:endParaRPr lang="en-US"/>
        </a:p>
      </dgm:t>
    </dgm:pt>
    <dgm:pt modelId="{A4C72E79-0171-4518-A9A0-7A4B927EB526}" type="pres">
      <dgm:prSet presAssocID="{099AFC1A-FCD2-41BB-ACB2-B1E3E0BB3493}" presName="connectorText" presStyleLbl="sibTrans2D1" presStyleIdx="1" presStyleCnt="5"/>
      <dgm:spPr/>
      <dgm:t>
        <a:bodyPr/>
        <a:lstStyle/>
        <a:p>
          <a:endParaRPr lang="en-US"/>
        </a:p>
      </dgm:t>
    </dgm:pt>
    <dgm:pt modelId="{1627DD9F-1983-4FB8-9F73-E4297C6668AA}" type="pres">
      <dgm:prSet presAssocID="{AA09C93B-D002-419E-A64E-A96BD0B0A2D4}" presName="node" presStyleLbl="node1" presStyleIdx="2" presStyleCnt="5">
        <dgm:presLayoutVars>
          <dgm:bulletEnabled val="1"/>
        </dgm:presLayoutVars>
      </dgm:prSet>
      <dgm:spPr/>
      <dgm:t>
        <a:bodyPr/>
        <a:lstStyle/>
        <a:p>
          <a:endParaRPr lang="en-US"/>
        </a:p>
      </dgm:t>
    </dgm:pt>
    <dgm:pt modelId="{75E48F78-C56B-41B1-B9D6-03F85F538A72}" type="pres">
      <dgm:prSet presAssocID="{6647F6F1-C5C2-4453-866C-BD4AEBC78031}" presName="sibTrans" presStyleLbl="sibTrans2D1" presStyleIdx="2" presStyleCnt="5"/>
      <dgm:spPr/>
      <dgm:t>
        <a:bodyPr/>
        <a:lstStyle/>
        <a:p>
          <a:endParaRPr lang="en-US"/>
        </a:p>
      </dgm:t>
    </dgm:pt>
    <dgm:pt modelId="{9B8B2BB3-C27F-40A9-826F-79C6C1DC24C5}" type="pres">
      <dgm:prSet presAssocID="{6647F6F1-C5C2-4453-866C-BD4AEBC78031}" presName="connectorText" presStyleLbl="sibTrans2D1" presStyleIdx="2" presStyleCnt="5"/>
      <dgm:spPr/>
      <dgm:t>
        <a:bodyPr/>
        <a:lstStyle/>
        <a:p>
          <a:endParaRPr lang="en-US"/>
        </a:p>
      </dgm:t>
    </dgm:pt>
    <dgm:pt modelId="{DF9CAA8C-A1CB-4F4B-B0C4-F05FB6BAA469}" type="pres">
      <dgm:prSet presAssocID="{5553B97C-0D3C-4CE8-A415-7BEFD3197E2F}" presName="node" presStyleLbl="node1" presStyleIdx="3" presStyleCnt="5">
        <dgm:presLayoutVars>
          <dgm:bulletEnabled val="1"/>
        </dgm:presLayoutVars>
      </dgm:prSet>
      <dgm:spPr/>
      <dgm:t>
        <a:bodyPr/>
        <a:lstStyle/>
        <a:p>
          <a:endParaRPr lang="en-US"/>
        </a:p>
      </dgm:t>
    </dgm:pt>
    <dgm:pt modelId="{63B29F7A-14A9-4E55-9F76-AB325E57C73C}" type="pres">
      <dgm:prSet presAssocID="{621589A3-C09E-4083-8FA7-2D330639C385}" presName="sibTrans" presStyleLbl="sibTrans2D1" presStyleIdx="3" presStyleCnt="5"/>
      <dgm:spPr/>
      <dgm:t>
        <a:bodyPr/>
        <a:lstStyle/>
        <a:p>
          <a:endParaRPr lang="en-US"/>
        </a:p>
      </dgm:t>
    </dgm:pt>
    <dgm:pt modelId="{4AD60A63-CEE9-4776-AED7-551386C8D57E}" type="pres">
      <dgm:prSet presAssocID="{621589A3-C09E-4083-8FA7-2D330639C385}" presName="connectorText" presStyleLbl="sibTrans2D1" presStyleIdx="3" presStyleCnt="5"/>
      <dgm:spPr/>
      <dgm:t>
        <a:bodyPr/>
        <a:lstStyle/>
        <a:p>
          <a:endParaRPr lang="en-US"/>
        </a:p>
      </dgm:t>
    </dgm:pt>
    <dgm:pt modelId="{635CE5B6-6A76-4A4B-B56C-756BE280AA4B}" type="pres">
      <dgm:prSet presAssocID="{9C1BF9B9-7F3D-4F82-8C72-601DD2CBE176}" presName="node" presStyleLbl="node1" presStyleIdx="4" presStyleCnt="5">
        <dgm:presLayoutVars>
          <dgm:bulletEnabled val="1"/>
        </dgm:presLayoutVars>
      </dgm:prSet>
      <dgm:spPr/>
      <dgm:t>
        <a:bodyPr/>
        <a:lstStyle/>
        <a:p>
          <a:endParaRPr lang="en-US"/>
        </a:p>
      </dgm:t>
    </dgm:pt>
    <dgm:pt modelId="{881BAB2F-8B7E-4BA1-82A0-01F7D766D08C}" type="pres">
      <dgm:prSet presAssocID="{DA9F203F-8509-4423-B779-BCB906CA782C}" presName="sibTrans" presStyleLbl="sibTrans2D1" presStyleIdx="4" presStyleCnt="5"/>
      <dgm:spPr/>
      <dgm:t>
        <a:bodyPr/>
        <a:lstStyle/>
        <a:p>
          <a:endParaRPr lang="en-US"/>
        </a:p>
      </dgm:t>
    </dgm:pt>
    <dgm:pt modelId="{D3B7A123-77F8-4D44-BDCE-088A2EBB025D}" type="pres">
      <dgm:prSet presAssocID="{DA9F203F-8509-4423-B779-BCB906CA782C}" presName="connectorText" presStyleLbl="sibTrans2D1" presStyleIdx="4" presStyleCnt="5"/>
      <dgm:spPr/>
      <dgm:t>
        <a:bodyPr/>
        <a:lstStyle/>
        <a:p>
          <a:endParaRPr lang="en-US"/>
        </a:p>
      </dgm:t>
    </dgm:pt>
  </dgm:ptLst>
  <dgm:cxnLst>
    <dgm:cxn modelId="{4DEB8116-F712-4324-A5A8-987255617A9C}" type="presOf" srcId="{AA09C93B-D002-419E-A64E-A96BD0B0A2D4}" destId="{1627DD9F-1983-4FB8-9F73-E4297C6668AA}" srcOrd="0" destOrd="0" presId="urn:microsoft.com/office/officeart/2005/8/layout/cycle2"/>
    <dgm:cxn modelId="{9308C7D4-A9B3-4A17-B4DA-A79FDA0A441F}" type="presOf" srcId="{6647F6F1-C5C2-4453-866C-BD4AEBC78031}" destId="{9B8B2BB3-C27F-40A9-826F-79C6C1DC24C5}" srcOrd="1" destOrd="0" presId="urn:microsoft.com/office/officeart/2005/8/layout/cycle2"/>
    <dgm:cxn modelId="{BCB084FB-397C-4D74-ACE9-DD6559E9BA37}" srcId="{3BECB2BA-591B-4596-BED0-A7FBD0425961}" destId="{E72AB500-95D4-4D67-B5C9-225815C4862E}" srcOrd="0" destOrd="0" parTransId="{68A38518-F449-4B73-BFC4-D8821A1C176B}" sibTransId="{9F74D6E4-E35C-4068-B95B-1751E01713A6}"/>
    <dgm:cxn modelId="{9FBC39D1-FA94-42BB-811E-0C71FBF24012}" type="presOf" srcId="{6647F6F1-C5C2-4453-866C-BD4AEBC78031}" destId="{75E48F78-C56B-41B1-B9D6-03F85F538A72}" srcOrd="0" destOrd="0" presId="urn:microsoft.com/office/officeart/2005/8/layout/cycle2"/>
    <dgm:cxn modelId="{D7BF0418-0040-4647-AA50-3A11994DD860}" srcId="{3BECB2BA-591B-4596-BED0-A7FBD0425961}" destId="{9C1BF9B9-7F3D-4F82-8C72-601DD2CBE176}" srcOrd="4" destOrd="0" parTransId="{CD73822F-B7B8-48B7-9CC9-C0BFE5D55304}" sibTransId="{DA9F203F-8509-4423-B779-BCB906CA782C}"/>
    <dgm:cxn modelId="{12601B25-0A68-4CC7-9DC9-3D5C70C4CDE4}" type="presOf" srcId="{9F74D6E4-E35C-4068-B95B-1751E01713A6}" destId="{F61F1BC7-3E28-4921-AA3F-6726F8214524}" srcOrd="0" destOrd="0" presId="urn:microsoft.com/office/officeart/2005/8/layout/cycle2"/>
    <dgm:cxn modelId="{706967DB-FF66-4D1C-A486-1B433743D6C7}" type="presOf" srcId="{621589A3-C09E-4083-8FA7-2D330639C385}" destId="{4AD60A63-CEE9-4776-AED7-551386C8D57E}" srcOrd="1" destOrd="0" presId="urn:microsoft.com/office/officeart/2005/8/layout/cycle2"/>
    <dgm:cxn modelId="{53B972A3-811A-4BF5-82C0-65C0693C9402}" srcId="{3BECB2BA-591B-4596-BED0-A7FBD0425961}" destId="{AA09C93B-D002-419E-A64E-A96BD0B0A2D4}" srcOrd="2" destOrd="0" parTransId="{C94EAD45-841E-47AF-B4AD-18EEDD50EDB1}" sibTransId="{6647F6F1-C5C2-4453-866C-BD4AEBC78031}"/>
    <dgm:cxn modelId="{4E3FAF84-8588-4A2C-85F4-16E01A3F910B}" type="presOf" srcId="{9F74D6E4-E35C-4068-B95B-1751E01713A6}" destId="{E7135E08-22F5-40EC-A7E1-A3CE01164FDA}" srcOrd="1" destOrd="0" presId="urn:microsoft.com/office/officeart/2005/8/layout/cycle2"/>
    <dgm:cxn modelId="{7BB4E0A9-893B-4767-8311-8330B825B635}" srcId="{3BECB2BA-591B-4596-BED0-A7FBD0425961}" destId="{CAAA263C-C9BE-46E9-9093-CA2FED6DC822}" srcOrd="1" destOrd="0" parTransId="{A3693A38-3C0E-457C-9915-3C40C044A477}" sibTransId="{099AFC1A-FCD2-41BB-ACB2-B1E3E0BB3493}"/>
    <dgm:cxn modelId="{474E36D3-B971-4679-9155-02E39F48486C}" type="presOf" srcId="{3BECB2BA-591B-4596-BED0-A7FBD0425961}" destId="{930D16F6-DAAE-4C26-B643-BB6CA631357A}" srcOrd="0" destOrd="0" presId="urn:microsoft.com/office/officeart/2005/8/layout/cycle2"/>
    <dgm:cxn modelId="{B5F899B4-5D8E-4B18-BEAA-70FF3DC35B7F}" type="presOf" srcId="{DA9F203F-8509-4423-B779-BCB906CA782C}" destId="{881BAB2F-8B7E-4BA1-82A0-01F7D766D08C}" srcOrd="0" destOrd="0" presId="urn:microsoft.com/office/officeart/2005/8/layout/cycle2"/>
    <dgm:cxn modelId="{B8F9D7C4-7903-43A4-9BCF-9EB300295FA4}" type="presOf" srcId="{9C1BF9B9-7F3D-4F82-8C72-601DD2CBE176}" destId="{635CE5B6-6A76-4A4B-B56C-756BE280AA4B}" srcOrd="0" destOrd="0" presId="urn:microsoft.com/office/officeart/2005/8/layout/cycle2"/>
    <dgm:cxn modelId="{4B019E75-CB71-40A9-A437-76ADFF858241}" type="presOf" srcId="{DA9F203F-8509-4423-B779-BCB906CA782C}" destId="{D3B7A123-77F8-4D44-BDCE-088A2EBB025D}" srcOrd="1" destOrd="0" presId="urn:microsoft.com/office/officeart/2005/8/layout/cycle2"/>
    <dgm:cxn modelId="{28B38A75-D9D9-4445-A7FA-ED1AF04C1ED7}" srcId="{3BECB2BA-591B-4596-BED0-A7FBD0425961}" destId="{5553B97C-0D3C-4CE8-A415-7BEFD3197E2F}" srcOrd="3" destOrd="0" parTransId="{8762BB06-F956-44C0-81B9-107EC03C13CB}" sibTransId="{621589A3-C09E-4083-8FA7-2D330639C385}"/>
    <dgm:cxn modelId="{11E0A393-9E6C-49B7-8EAE-8666A201AFD6}" type="presOf" srcId="{621589A3-C09E-4083-8FA7-2D330639C385}" destId="{63B29F7A-14A9-4E55-9F76-AB325E57C73C}" srcOrd="0" destOrd="0" presId="urn:microsoft.com/office/officeart/2005/8/layout/cycle2"/>
    <dgm:cxn modelId="{9D24CC7C-82EA-48DC-8353-AF2BCF79433E}" type="presOf" srcId="{099AFC1A-FCD2-41BB-ACB2-B1E3E0BB3493}" destId="{406509C8-2D36-4E8D-AB0E-6B9509A49E2A}" srcOrd="0" destOrd="0" presId="urn:microsoft.com/office/officeart/2005/8/layout/cycle2"/>
    <dgm:cxn modelId="{D8467B85-CCF2-4D93-9425-2A756E09CA20}" type="presOf" srcId="{099AFC1A-FCD2-41BB-ACB2-B1E3E0BB3493}" destId="{A4C72E79-0171-4518-A9A0-7A4B927EB526}" srcOrd="1" destOrd="0" presId="urn:microsoft.com/office/officeart/2005/8/layout/cycle2"/>
    <dgm:cxn modelId="{F13564E5-6805-435B-96D7-72BC07F9C7E3}" type="presOf" srcId="{5553B97C-0D3C-4CE8-A415-7BEFD3197E2F}" destId="{DF9CAA8C-A1CB-4F4B-B0C4-F05FB6BAA469}" srcOrd="0" destOrd="0" presId="urn:microsoft.com/office/officeart/2005/8/layout/cycle2"/>
    <dgm:cxn modelId="{BD34DDE9-043D-4EF6-BA84-A80FF11B4E82}" type="presOf" srcId="{E72AB500-95D4-4D67-B5C9-225815C4862E}" destId="{9A254553-2804-42A4-9175-60FDF7A43AC5}" srcOrd="0" destOrd="0" presId="urn:microsoft.com/office/officeart/2005/8/layout/cycle2"/>
    <dgm:cxn modelId="{F49CB2DA-6DA4-4F3C-A933-2D691D787BE0}" type="presOf" srcId="{CAAA263C-C9BE-46E9-9093-CA2FED6DC822}" destId="{83ED07CD-61AB-4CDE-8BF5-44E0D4F17950}" srcOrd="0" destOrd="0" presId="urn:microsoft.com/office/officeart/2005/8/layout/cycle2"/>
    <dgm:cxn modelId="{06B71CAC-AFB2-4DEB-9365-25D4FED1FA8F}" type="presParOf" srcId="{930D16F6-DAAE-4C26-B643-BB6CA631357A}" destId="{9A254553-2804-42A4-9175-60FDF7A43AC5}" srcOrd="0" destOrd="0" presId="urn:microsoft.com/office/officeart/2005/8/layout/cycle2"/>
    <dgm:cxn modelId="{63BE0B1E-27F8-4DC5-9BCF-BDE42D799D68}" type="presParOf" srcId="{930D16F6-DAAE-4C26-B643-BB6CA631357A}" destId="{F61F1BC7-3E28-4921-AA3F-6726F8214524}" srcOrd="1" destOrd="0" presId="urn:microsoft.com/office/officeart/2005/8/layout/cycle2"/>
    <dgm:cxn modelId="{6EC07E80-6E4D-494E-8A02-2A18AD25F908}" type="presParOf" srcId="{F61F1BC7-3E28-4921-AA3F-6726F8214524}" destId="{E7135E08-22F5-40EC-A7E1-A3CE01164FDA}" srcOrd="0" destOrd="0" presId="urn:microsoft.com/office/officeart/2005/8/layout/cycle2"/>
    <dgm:cxn modelId="{E66D970F-5543-4A34-81CD-B33249255FB2}" type="presParOf" srcId="{930D16F6-DAAE-4C26-B643-BB6CA631357A}" destId="{83ED07CD-61AB-4CDE-8BF5-44E0D4F17950}" srcOrd="2" destOrd="0" presId="urn:microsoft.com/office/officeart/2005/8/layout/cycle2"/>
    <dgm:cxn modelId="{8E279053-68D2-4CE8-8047-A445FF7D5768}" type="presParOf" srcId="{930D16F6-DAAE-4C26-B643-BB6CA631357A}" destId="{406509C8-2D36-4E8D-AB0E-6B9509A49E2A}" srcOrd="3" destOrd="0" presId="urn:microsoft.com/office/officeart/2005/8/layout/cycle2"/>
    <dgm:cxn modelId="{B3C6A5E5-E422-4DD6-814C-7253C7708532}" type="presParOf" srcId="{406509C8-2D36-4E8D-AB0E-6B9509A49E2A}" destId="{A4C72E79-0171-4518-A9A0-7A4B927EB526}" srcOrd="0" destOrd="0" presId="urn:microsoft.com/office/officeart/2005/8/layout/cycle2"/>
    <dgm:cxn modelId="{B9E0B521-669C-44DE-A0B0-7E73FEE2FC09}" type="presParOf" srcId="{930D16F6-DAAE-4C26-B643-BB6CA631357A}" destId="{1627DD9F-1983-4FB8-9F73-E4297C6668AA}" srcOrd="4" destOrd="0" presId="urn:microsoft.com/office/officeart/2005/8/layout/cycle2"/>
    <dgm:cxn modelId="{88D8005F-EF72-4981-BE63-FF73EC51BE04}" type="presParOf" srcId="{930D16F6-DAAE-4C26-B643-BB6CA631357A}" destId="{75E48F78-C56B-41B1-B9D6-03F85F538A72}" srcOrd="5" destOrd="0" presId="urn:microsoft.com/office/officeart/2005/8/layout/cycle2"/>
    <dgm:cxn modelId="{908500D5-7399-4828-A7EB-315E11D4D99B}" type="presParOf" srcId="{75E48F78-C56B-41B1-B9D6-03F85F538A72}" destId="{9B8B2BB3-C27F-40A9-826F-79C6C1DC24C5}" srcOrd="0" destOrd="0" presId="urn:microsoft.com/office/officeart/2005/8/layout/cycle2"/>
    <dgm:cxn modelId="{4536FFAC-8F10-437C-8380-987561078FAE}" type="presParOf" srcId="{930D16F6-DAAE-4C26-B643-BB6CA631357A}" destId="{DF9CAA8C-A1CB-4F4B-B0C4-F05FB6BAA469}" srcOrd="6" destOrd="0" presId="urn:microsoft.com/office/officeart/2005/8/layout/cycle2"/>
    <dgm:cxn modelId="{CA0FADCF-738F-4144-AF2A-99C8DCAD76DA}" type="presParOf" srcId="{930D16F6-DAAE-4C26-B643-BB6CA631357A}" destId="{63B29F7A-14A9-4E55-9F76-AB325E57C73C}" srcOrd="7" destOrd="0" presId="urn:microsoft.com/office/officeart/2005/8/layout/cycle2"/>
    <dgm:cxn modelId="{BC4A37A7-1F42-4E9A-8FE0-E201411BFFD9}" type="presParOf" srcId="{63B29F7A-14A9-4E55-9F76-AB325E57C73C}" destId="{4AD60A63-CEE9-4776-AED7-551386C8D57E}" srcOrd="0" destOrd="0" presId="urn:microsoft.com/office/officeart/2005/8/layout/cycle2"/>
    <dgm:cxn modelId="{0BCA12B6-D11E-48DB-B77E-19752F302163}" type="presParOf" srcId="{930D16F6-DAAE-4C26-B643-BB6CA631357A}" destId="{635CE5B6-6A76-4A4B-B56C-756BE280AA4B}" srcOrd="8" destOrd="0" presId="urn:microsoft.com/office/officeart/2005/8/layout/cycle2"/>
    <dgm:cxn modelId="{DD2053F5-19EC-4645-867A-ACBD9BA7158E}" type="presParOf" srcId="{930D16F6-DAAE-4C26-B643-BB6CA631357A}" destId="{881BAB2F-8B7E-4BA1-82A0-01F7D766D08C}" srcOrd="9" destOrd="0" presId="urn:microsoft.com/office/officeart/2005/8/layout/cycle2"/>
    <dgm:cxn modelId="{E81A5382-4A46-4648-93A2-0ABF54031250}" type="presParOf" srcId="{881BAB2F-8B7E-4BA1-82A0-01F7D766D08C}" destId="{D3B7A123-77F8-4D44-BDCE-088A2EBB025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73D2C-E876-4755-A6C8-D663B399B812}"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A9B825FF-3317-4B6E-BF0A-AC9068417906}">
      <dgm:prSet phldrT="[Text]" custT="1"/>
      <dgm:spPr/>
      <dgm:t>
        <a:bodyPr/>
        <a:lstStyle/>
        <a:p>
          <a:r>
            <a:rPr lang="en-US" sz="3200" b="1" dirty="0" smtClean="0">
              <a:solidFill>
                <a:schemeClr val="tx2">
                  <a:lumMod val="50000"/>
                </a:schemeClr>
              </a:solidFill>
              <a:latin typeface="Berlin Sans FB Demi" pitchFamily="34" charset="0"/>
            </a:rPr>
            <a:t>Home</a:t>
          </a:r>
          <a:endParaRPr lang="en-US" sz="3200" b="1" dirty="0">
            <a:solidFill>
              <a:schemeClr val="tx2">
                <a:lumMod val="50000"/>
              </a:schemeClr>
            </a:solidFill>
            <a:latin typeface="Berlin Sans FB Demi" pitchFamily="34" charset="0"/>
          </a:endParaRPr>
        </a:p>
      </dgm:t>
    </dgm:pt>
    <dgm:pt modelId="{96DD628F-92C7-4031-BC82-31BEF885C13A}" type="parTrans" cxnId="{B316AF5A-F706-40B7-87AA-324BD4D9732A}">
      <dgm:prSet/>
      <dgm:spPr/>
      <dgm:t>
        <a:bodyPr/>
        <a:lstStyle/>
        <a:p>
          <a:endParaRPr lang="en-US"/>
        </a:p>
      </dgm:t>
    </dgm:pt>
    <dgm:pt modelId="{9CFCDA6F-D26D-4397-8280-1C703512478F}" type="sibTrans" cxnId="{B316AF5A-F706-40B7-87AA-324BD4D9732A}">
      <dgm:prSet/>
      <dgm:spPr/>
      <dgm:t>
        <a:bodyPr/>
        <a:lstStyle/>
        <a:p>
          <a:endParaRPr lang="en-US"/>
        </a:p>
      </dgm:t>
    </dgm:pt>
    <dgm:pt modelId="{E612B84D-EF4C-4916-A502-79ECC1BCC67B}">
      <dgm:prSet phldrT="[Text]"/>
      <dgm:spPr/>
      <dgm:t>
        <a:bodyPr/>
        <a:lstStyle/>
        <a:p>
          <a:r>
            <a:rPr lang="en-US" b="0" dirty="0" smtClean="0">
              <a:solidFill>
                <a:schemeClr val="bg2">
                  <a:lumMod val="50000"/>
                </a:schemeClr>
              </a:solidFill>
              <a:latin typeface="Berlin Sans FB Demi" pitchFamily="34" charset="0"/>
            </a:rPr>
            <a:t>Church</a:t>
          </a:r>
          <a:endParaRPr lang="en-US" b="0" dirty="0">
            <a:solidFill>
              <a:schemeClr val="bg2">
                <a:lumMod val="50000"/>
              </a:schemeClr>
            </a:solidFill>
            <a:latin typeface="Berlin Sans FB Demi" pitchFamily="34" charset="0"/>
          </a:endParaRPr>
        </a:p>
      </dgm:t>
    </dgm:pt>
    <dgm:pt modelId="{34306B1D-6F34-4765-A217-DA2FAB0A7C4C}" type="parTrans" cxnId="{A5BE6902-4169-4C8C-9979-AC51D37F73E6}">
      <dgm:prSet/>
      <dgm:spPr/>
      <dgm:t>
        <a:bodyPr/>
        <a:lstStyle/>
        <a:p>
          <a:endParaRPr lang="en-US"/>
        </a:p>
      </dgm:t>
    </dgm:pt>
    <dgm:pt modelId="{46DA947F-A334-408B-9ABE-0F958F2FC2A5}" type="sibTrans" cxnId="{A5BE6902-4169-4C8C-9979-AC51D37F73E6}">
      <dgm:prSet/>
      <dgm:spPr/>
      <dgm:t>
        <a:bodyPr/>
        <a:lstStyle/>
        <a:p>
          <a:endParaRPr lang="en-US"/>
        </a:p>
      </dgm:t>
    </dgm:pt>
    <dgm:pt modelId="{2A172D9B-B0DF-465B-B3C3-9A6AC1052C90}">
      <dgm:prSet phldrT="[Text]"/>
      <dgm:spPr/>
      <dgm:t>
        <a:bodyPr/>
        <a:lstStyle/>
        <a:p>
          <a:r>
            <a:rPr lang="en-US" b="1" dirty="0" smtClean="0">
              <a:solidFill>
                <a:schemeClr val="bg2">
                  <a:lumMod val="50000"/>
                </a:schemeClr>
              </a:solidFill>
              <a:latin typeface="Berlin Sans FB Demi" pitchFamily="34" charset="0"/>
            </a:rPr>
            <a:t>School</a:t>
          </a:r>
          <a:endParaRPr lang="en-US" b="1" dirty="0">
            <a:solidFill>
              <a:schemeClr val="bg2">
                <a:lumMod val="50000"/>
              </a:schemeClr>
            </a:solidFill>
            <a:latin typeface="Berlin Sans FB Demi" pitchFamily="34" charset="0"/>
          </a:endParaRPr>
        </a:p>
      </dgm:t>
    </dgm:pt>
    <dgm:pt modelId="{27C4C014-6E2C-4918-8303-5921F1A470A9}" type="parTrans" cxnId="{8DAD81B2-24ED-4BC4-8D4E-9E0EEFBC4517}">
      <dgm:prSet/>
      <dgm:spPr/>
      <dgm:t>
        <a:bodyPr/>
        <a:lstStyle/>
        <a:p>
          <a:endParaRPr lang="en-US"/>
        </a:p>
      </dgm:t>
    </dgm:pt>
    <dgm:pt modelId="{503EADD8-4CFC-4165-8156-8111287F6193}" type="sibTrans" cxnId="{8DAD81B2-24ED-4BC4-8D4E-9E0EEFBC4517}">
      <dgm:prSet/>
      <dgm:spPr/>
      <dgm:t>
        <a:bodyPr/>
        <a:lstStyle/>
        <a:p>
          <a:endParaRPr lang="en-US"/>
        </a:p>
      </dgm:t>
    </dgm:pt>
    <dgm:pt modelId="{1CC4A6B4-1557-4F9E-A29D-C0CEA2CF8A05}">
      <dgm:prSet phldrT="[Text]"/>
      <dgm:spPr/>
      <dgm:t>
        <a:bodyPr/>
        <a:lstStyle/>
        <a:p>
          <a:endParaRPr lang="en-US" dirty="0"/>
        </a:p>
      </dgm:t>
    </dgm:pt>
    <dgm:pt modelId="{9AEF07F8-BC64-49AF-B917-D35C3E000CC0}" type="parTrans" cxnId="{32A7474E-25E6-4EA2-922B-8925646574B5}">
      <dgm:prSet/>
      <dgm:spPr/>
      <dgm:t>
        <a:bodyPr/>
        <a:lstStyle/>
        <a:p>
          <a:endParaRPr lang="en-US"/>
        </a:p>
      </dgm:t>
    </dgm:pt>
    <dgm:pt modelId="{8E0D7404-F88B-4B3E-8897-7D1FED41CA4E}" type="sibTrans" cxnId="{32A7474E-25E6-4EA2-922B-8925646574B5}">
      <dgm:prSet/>
      <dgm:spPr/>
      <dgm:t>
        <a:bodyPr/>
        <a:lstStyle/>
        <a:p>
          <a:endParaRPr lang="en-US"/>
        </a:p>
      </dgm:t>
    </dgm:pt>
    <dgm:pt modelId="{22F0CB10-0D22-4A65-AC29-9BCEFA72BE56}" type="pres">
      <dgm:prSet presAssocID="{03873D2C-E876-4755-A6C8-D663B399B812}" presName="composite" presStyleCnt="0">
        <dgm:presLayoutVars>
          <dgm:chMax val="3"/>
          <dgm:animLvl val="lvl"/>
          <dgm:resizeHandles val="exact"/>
        </dgm:presLayoutVars>
      </dgm:prSet>
      <dgm:spPr/>
      <dgm:t>
        <a:bodyPr/>
        <a:lstStyle/>
        <a:p>
          <a:endParaRPr lang="en-US"/>
        </a:p>
      </dgm:t>
    </dgm:pt>
    <dgm:pt modelId="{1168446A-A743-47E2-AE7F-4850329CF5DD}" type="pres">
      <dgm:prSet presAssocID="{A9B825FF-3317-4B6E-BF0A-AC9068417906}" presName="gear1" presStyleLbl="node1" presStyleIdx="0" presStyleCnt="3">
        <dgm:presLayoutVars>
          <dgm:chMax val="1"/>
          <dgm:bulletEnabled val="1"/>
        </dgm:presLayoutVars>
      </dgm:prSet>
      <dgm:spPr/>
      <dgm:t>
        <a:bodyPr/>
        <a:lstStyle/>
        <a:p>
          <a:endParaRPr lang="en-US"/>
        </a:p>
      </dgm:t>
    </dgm:pt>
    <dgm:pt modelId="{4E36FD12-9C1C-4B2F-837B-7B9C6C114CB2}" type="pres">
      <dgm:prSet presAssocID="{A9B825FF-3317-4B6E-BF0A-AC9068417906}" presName="gear1srcNode" presStyleLbl="node1" presStyleIdx="0" presStyleCnt="3"/>
      <dgm:spPr/>
      <dgm:t>
        <a:bodyPr/>
        <a:lstStyle/>
        <a:p>
          <a:endParaRPr lang="en-US"/>
        </a:p>
      </dgm:t>
    </dgm:pt>
    <dgm:pt modelId="{2A0C7CF8-D24F-4B4C-AA1A-D272310C4D89}" type="pres">
      <dgm:prSet presAssocID="{A9B825FF-3317-4B6E-BF0A-AC9068417906}" presName="gear1dstNode" presStyleLbl="node1" presStyleIdx="0" presStyleCnt="3"/>
      <dgm:spPr/>
      <dgm:t>
        <a:bodyPr/>
        <a:lstStyle/>
        <a:p>
          <a:endParaRPr lang="en-US"/>
        </a:p>
      </dgm:t>
    </dgm:pt>
    <dgm:pt modelId="{97A89000-00F6-4B9A-A212-4127DEDC881D}" type="pres">
      <dgm:prSet presAssocID="{E612B84D-EF4C-4916-A502-79ECC1BCC67B}" presName="gear2" presStyleLbl="node1" presStyleIdx="1" presStyleCnt="3">
        <dgm:presLayoutVars>
          <dgm:chMax val="1"/>
          <dgm:bulletEnabled val="1"/>
        </dgm:presLayoutVars>
      </dgm:prSet>
      <dgm:spPr/>
      <dgm:t>
        <a:bodyPr/>
        <a:lstStyle/>
        <a:p>
          <a:endParaRPr lang="en-US"/>
        </a:p>
      </dgm:t>
    </dgm:pt>
    <dgm:pt modelId="{0FE81D9A-7304-4EDB-BA07-B0AB709251DB}" type="pres">
      <dgm:prSet presAssocID="{E612B84D-EF4C-4916-A502-79ECC1BCC67B}" presName="gear2srcNode" presStyleLbl="node1" presStyleIdx="1" presStyleCnt="3"/>
      <dgm:spPr/>
      <dgm:t>
        <a:bodyPr/>
        <a:lstStyle/>
        <a:p>
          <a:endParaRPr lang="en-US"/>
        </a:p>
      </dgm:t>
    </dgm:pt>
    <dgm:pt modelId="{E50B8598-31EE-4459-AEAB-F9E4B6E048B0}" type="pres">
      <dgm:prSet presAssocID="{E612B84D-EF4C-4916-A502-79ECC1BCC67B}" presName="gear2dstNode" presStyleLbl="node1" presStyleIdx="1" presStyleCnt="3"/>
      <dgm:spPr/>
      <dgm:t>
        <a:bodyPr/>
        <a:lstStyle/>
        <a:p>
          <a:endParaRPr lang="en-US"/>
        </a:p>
      </dgm:t>
    </dgm:pt>
    <dgm:pt modelId="{D690AB2C-F749-4DF0-83AB-83F74BD744EA}" type="pres">
      <dgm:prSet presAssocID="{2A172D9B-B0DF-465B-B3C3-9A6AC1052C90}" presName="gear3" presStyleLbl="node1" presStyleIdx="2" presStyleCnt="3"/>
      <dgm:spPr/>
      <dgm:t>
        <a:bodyPr/>
        <a:lstStyle/>
        <a:p>
          <a:endParaRPr lang="en-US"/>
        </a:p>
      </dgm:t>
    </dgm:pt>
    <dgm:pt modelId="{4BFA6E0C-4A66-4CBF-A487-1D017B63F115}" type="pres">
      <dgm:prSet presAssocID="{2A172D9B-B0DF-465B-B3C3-9A6AC1052C90}" presName="gear3tx" presStyleLbl="node1" presStyleIdx="2" presStyleCnt="3">
        <dgm:presLayoutVars>
          <dgm:chMax val="1"/>
          <dgm:bulletEnabled val="1"/>
        </dgm:presLayoutVars>
      </dgm:prSet>
      <dgm:spPr/>
      <dgm:t>
        <a:bodyPr/>
        <a:lstStyle/>
        <a:p>
          <a:endParaRPr lang="en-US"/>
        </a:p>
      </dgm:t>
    </dgm:pt>
    <dgm:pt modelId="{BF1B450C-FDE3-4C03-A9AF-C3390AC44926}" type="pres">
      <dgm:prSet presAssocID="{2A172D9B-B0DF-465B-B3C3-9A6AC1052C90}" presName="gear3srcNode" presStyleLbl="node1" presStyleIdx="2" presStyleCnt="3"/>
      <dgm:spPr/>
      <dgm:t>
        <a:bodyPr/>
        <a:lstStyle/>
        <a:p>
          <a:endParaRPr lang="en-US"/>
        </a:p>
      </dgm:t>
    </dgm:pt>
    <dgm:pt modelId="{EB559018-4916-44E9-ADB6-290235EB38B4}" type="pres">
      <dgm:prSet presAssocID="{2A172D9B-B0DF-465B-B3C3-9A6AC1052C90}" presName="gear3dstNode" presStyleLbl="node1" presStyleIdx="2" presStyleCnt="3"/>
      <dgm:spPr/>
      <dgm:t>
        <a:bodyPr/>
        <a:lstStyle/>
        <a:p>
          <a:endParaRPr lang="en-US"/>
        </a:p>
      </dgm:t>
    </dgm:pt>
    <dgm:pt modelId="{173B33E4-DBDE-4517-B65D-8BBFD7B8381F}" type="pres">
      <dgm:prSet presAssocID="{9CFCDA6F-D26D-4397-8280-1C703512478F}" presName="connector1" presStyleLbl="sibTrans2D1" presStyleIdx="0" presStyleCnt="3"/>
      <dgm:spPr/>
      <dgm:t>
        <a:bodyPr/>
        <a:lstStyle/>
        <a:p>
          <a:endParaRPr lang="en-US"/>
        </a:p>
      </dgm:t>
    </dgm:pt>
    <dgm:pt modelId="{3D4E7821-C5EA-4734-BBB7-86E87E297739}" type="pres">
      <dgm:prSet presAssocID="{46DA947F-A334-408B-9ABE-0F958F2FC2A5}" presName="connector2" presStyleLbl="sibTrans2D1" presStyleIdx="1" presStyleCnt="3"/>
      <dgm:spPr/>
      <dgm:t>
        <a:bodyPr/>
        <a:lstStyle/>
        <a:p>
          <a:endParaRPr lang="en-US"/>
        </a:p>
      </dgm:t>
    </dgm:pt>
    <dgm:pt modelId="{6B2DB6A8-C104-4E01-863C-6A5BC7BF7C7D}" type="pres">
      <dgm:prSet presAssocID="{503EADD8-4CFC-4165-8156-8111287F6193}" presName="connector3" presStyleLbl="sibTrans2D1" presStyleIdx="2" presStyleCnt="3"/>
      <dgm:spPr/>
      <dgm:t>
        <a:bodyPr/>
        <a:lstStyle/>
        <a:p>
          <a:endParaRPr lang="en-US"/>
        </a:p>
      </dgm:t>
    </dgm:pt>
  </dgm:ptLst>
  <dgm:cxnLst>
    <dgm:cxn modelId="{8097D5C9-F878-4442-9892-2CEC2A5D4885}" type="presOf" srcId="{E612B84D-EF4C-4916-A502-79ECC1BCC67B}" destId="{97A89000-00F6-4B9A-A212-4127DEDC881D}" srcOrd="0" destOrd="0" presId="urn:microsoft.com/office/officeart/2005/8/layout/gear1"/>
    <dgm:cxn modelId="{8DAD81B2-24ED-4BC4-8D4E-9E0EEFBC4517}" srcId="{03873D2C-E876-4755-A6C8-D663B399B812}" destId="{2A172D9B-B0DF-465B-B3C3-9A6AC1052C90}" srcOrd="2" destOrd="0" parTransId="{27C4C014-6E2C-4918-8303-5921F1A470A9}" sibTransId="{503EADD8-4CFC-4165-8156-8111287F6193}"/>
    <dgm:cxn modelId="{0E6645E9-D5EA-40D3-81AD-C56D0F742DF1}" type="presOf" srcId="{2A172D9B-B0DF-465B-B3C3-9A6AC1052C90}" destId="{BF1B450C-FDE3-4C03-A9AF-C3390AC44926}" srcOrd="2" destOrd="0" presId="urn:microsoft.com/office/officeart/2005/8/layout/gear1"/>
    <dgm:cxn modelId="{A5BE6902-4169-4C8C-9979-AC51D37F73E6}" srcId="{03873D2C-E876-4755-A6C8-D663B399B812}" destId="{E612B84D-EF4C-4916-A502-79ECC1BCC67B}" srcOrd="1" destOrd="0" parTransId="{34306B1D-6F34-4765-A217-DA2FAB0A7C4C}" sibTransId="{46DA947F-A334-408B-9ABE-0F958F2FC2A5}"/>
    <dgm:cxn modelId="{16C52197-DB4B-420D-A21B-2DBBEEA5D963}" type="presOf" srcId="{503EADD8-4CFC-4165-8156-8111287F6193}" destId="{6B2DB6A8-C104-4E01-863C-6A5BC7BF7C7D}" srcOrd="0" destOrd="0" presId="urn:microsoft.com/office/officeart/2005/8/layout/gear1"/>
    <dgm:cxn modelId="{6EFC0CFC-7051-419E-92B5-4811DB7BB1B1}" type="presOf" srcId="{A9B825FF-3317-4B6E-BF0A-AC9068417906}" destId="{2A0C7CF8-D24F-4B4C-AA1A-D272310C4D89}" srcOrd="2" destOrd="0" presId="urn:microsoft.com/office/officeart/2005/8/layout/gear1"/>
    <dgm:cxn modelId="{22D190D7-12B3-4D13-A6C3-C0197DB044FA}" type="presOf" srcId="{2A172D9B-B0DF-465B-B3C3-9A6AC1052C90}" destId="{D690AB2C-F749-4DF0-83AB-83F74BD744EA}" srcOrd="0" destOrd="0" presId="urn:microsoft.com/office/officeart/2005/8/layout/gear1"/>
    <dgm:cxn modelId="{FBC314A8-DECD-4722-8735-E0C3649F31BF}" type="presOf" srcId="{E612B84D-EF4C-4916-A502-79ECC1BCC67B}" destId="{0FE81D9A-7304-4EDB-BA07-B0AB709251DB}" srcOrd="1" destOrd="0" presId="urn:microsoft.com/office/officeart/2005/8/layout/gear1"/>
    <dgm:cxn modelId="{71A9BEF4-F69A-4E87-82F0-CD5EEBB458AB}" type="presOf" srcId="{2A172D9B-B0DF-465B-B3C3-9A6AC1052C90}" destId="{EB559018-4916-44E9-ADB6-290235EB38B4}" srcOrd="3" destOrd="0" presId="urn:microsoft.com/office/officeart/2005/8/layout/gear1"/>
    <dgm:cxn modelId="{C96F8C5C-14CE-4107-A5C7-D8AD30CA9D82}" type="presOf" srcId="{9CFCDA6F-D26D-4397-8280-1C703512478F}" destId="{173B33E4-DBDE-4517-B65D-8BBFD7B8381F}" srcOrd="0" destOrd="0" presId="urn:microsoft.com/office/officeart/2005/8/layout/gear1"/>
    <dgm:cxn modelId="{4BE7ACDB-9421-4A6B-BA3F-FDFFE74801FC}" type="presOf" srcId="{E612B84D-EF4C-4916-A502-79ECC1BCC67B}" destId="{E50B8598-31EE-4459-AEAB-F9E4B6E048B0}" srcOrd="2" destOrd="0" presId="urn:microsoft.com/office/officeart/2005/8/layout/gear1"/>
    <dgm:cxn modelId="{998B5C16-2B4C-4375-867E-E04C81BCF544}" type="presOf" srcId="{2A172D9B-B0DF-465B-B3C3-9A6AC1052C90}" destId="{4BFA6E0C-4A66-4CBF-A487-1D017B63F115}" srcOrd="1" destOrd="0" presId="urn:microsoft.com/office/officeart/2005/8/layout/gear1"/>
    <dgm:cxn modelId="{B316AF5A-F706-40B7-87AA-324BD4D9732A}" srcId="{03873D2C-E876-4755-A6C8-D663B399B812}" destId="{A9B825FF-3317-4B6E-BF0A-AC9068417906}" srcOrd="0" destOrd="0" parTransId="{96DD628F-92C7-4031-BC82-31BEF885C13A}" sibTransId="{9CFCDA6F-D26D-4397-8280-1C703512478F}"/>
    <dgm:cxn modelId="{C46756F2-1AC8-4BB8-8B17-E4A9F8B72986}" type="presOf" srcId="{A9B825FF-3317-4B6E-BF0A-AC9068417906}" destId="{4E36FD12-9C1C-4B2F-837B-7B9C6C114CB2}" srcOrd="1" destOrd="0" presId="urn:microsoft.com/office/officeart/2005/8/layout/gear1"/>
    <dgm:cxn modelId="{32A7474E-25E6-4EA2-922B-8925646574B5}" srcId="{03873D2C-E876-4755-A6C8-D663B399B812}" destId="{1CC4A6B4-1557-4F9E-A29D-C0CEA2CF8A05}" srcOrd="3" destOrd="0" parTransId="{9AEF07F8-BC64-49AF-B917-D35C3E000CC0}" sibTransId="{8E0D7404-F88B-4B3E-8897-7D1FED41CA4E}"/>
    <dgm:cxn modelId="{808F8CCF-428A-4E78-837D-52C0E00D9015}" type="presOf" srcId="{A9B825FF-3317-4B6E-BF0A-AC9068417906}" destId="{1168446A-A743-47E2-AE7F-4850329CF5DD}" srcOrd="0" destOrd="0" presId="urn:microsoft.com/office/officeart/2005/8/layout/gear1"/>
    <dgm:cxn modelId="{ED062C11-1AC3-4D02-BCDE-63CB6F1DB9B7}" type="presOf" srcId="{46DA947F-A334-408B-9ABE-0F958F2FC2A5}" destId="{3D4E7821-C5EA-4734-BBB7-86E87E297739}" srcOrd="0" destOrd="0" presId="urn:microsoft.com/office/officeart/2005/8/layout/gear1"/>
    <dgm:cxn modelId="{26E4E264-6058-415D-89CF-50C83A2E482B}" type="presOf" srcId="{03873D2C-E876-4755-A6C8-D663B399B812}" destId="{22F0CB10-0D22-4A65-AC29-9BCEFA72BE56}" srcOrd="0" destOrd="0" presId="urn:microsoft.com/office/officeart/2005/8/layout/gear1"/>
    <dgm:cxn modelId="{64329DC4-8C54-40FD-B9BC-D0A95E7DA438}" type="presParOf" srcId="{22F0CB10-0D22-4A65-AC29-9BCEFA72BE56}" destId="{1168446A-A743-47E2-AE7F-4850329CF5DD}" srcOrd="0" destOrd="0" presId="urn:microsoft.com/office/officeart/2005/8/layout/gear1"/>
    <dgm:cxn modelId="{448439B8-E5C6-4962-9504-D51EAA2A0139}" type="presParOf" srcId="{22F0CB10-0D22-4A65-AC29-9BCEFA72BE56}" destId="{4E36FD12-9C1C-4B2F-837B-7B9C6C114CB2}" srcOrd="1" destOrd="0" presId="urn:microsoft.com/office/officeart/2005/8/layout/gear1"/>
    <dgm:cxn modelId="{2B33438B-5C5E-4653-890C-D34E6E171975}" type="presParOf" srcId="{22F0CB10-0D22-4A65-AC29-9BCEFA72BE56}" destId="{2A0C7CF8-D24F-4B4C-AA1A-D272310C4D89}" srcOrd="2" destOrd="0" presId="urn:microsoft.com/office/officeart/2005/8/layout/gear1"/>
    <dgm:cxn modelId="{8ED78D4D-5041-4A3A-B2AD-A2EB1A68AF37}" type="presParOf" srcId="{22F0CB10-0D22-4A65-AC29-9BCEFA72BE56}" destId="{97A89000-00F6-4B9A-A212-4127DEDC881D}" srcOrd="3" destOrd="0" presId="urn:microsoft.com/office/officeart/2005/8/layout/gear1"/>
    <dgm:cxn modelId="{A7148FDC-81F1-4B00-B707-6E847DA82873}" type="presParOf" srcId="{22F0CB10-0D22-4A65-AC29-9BCEFA72BE56}" destId="{0FE81D9A-7304-4EDB-BA07-B0AB709251DB}" srcOrd="4" destOrd="0" presId="urn:microsoft.com/office/officeart/2005/8/layout/gear1"/>
    <dgm:cxn modelId="{B9230BDD-9173-42EC-A7D3-5948B104D1B1}" type="presParOf" srcId="{22F0CB10-0D22-4A65-AC29-9BCEFA72BE56}" destId="{E50B8598-31EE-4459-AEAB-F9E4B6E048B0}" srcOrd="5" destOrd="0" presId="urn:microsoft.com/office/officeart/2005/8/layout/gear1"/>
    <dgm:cxn modelId="{6B42325B-3D91-4A65-AD04-1364ABCB8881}" type="presParOf" srcId="{22F0CB10-0D22-4A65-AC29-9BCEFA72BE56}" destId="{D690AB2C-F749-4DF0-83AB-83F74BD744EA}" srcOrd="6" destOrd="0" presId="urn:microsoft.com/office/officeart/2005/8/layout/gear1"/>
    <dgm:cxn modelId="{BA017B0E-C4DE-4FD6-A209-37CB7FB94F64}" type="presParOf" srcId="{22F0CB10-0D22-4A65-AC29-9BCEFA72BE56}" destId="{4BFA6E0C-4A66-4CBF-A487-1D017B63F115}" srcOrd="7" destOrd="0" presId="urn:microsoft.com/office/officeart/2005/8/layout/gear1"/>
    <dgm:cxn modelId="{282D9BC1-E96C-47B1-BCFB-A592C3721EBA}" type="presParOf" srcId="{22F0CB10-0D22-4A65-AC29-9BCEFA72BE56}" destId="{BF1B450C-FDE3-4C03-A9AF-C3390AC44926}" srcOrd="8" destOrd="0" presId="urn:microsoft.com/office/officeart/2005/8/layout/gear1"/>
    <dgm:cxn modelId="{CD1191EB-F5A1-4335-A282-783B6A977CE3}" type="presParOf" srcId="{22F0CB10-0D22-4A65-AC29-9BCEFA72BE56}" destId="{EB559018-4916-44E9-ADB6-290235EB38B4}" srcOrd="9" destOrd="0" presId="urn:microsoft.com/office/officeart/2005/8/layout/gear1"/>
    <dgm:cxn modelId="{2AF1B7B6-4B76-4F55-BA3C-E763A7E27C7E}" type="presParOf" srcId="{22F0CB10-0D22-4A65-AC29-9BCEFA72BE56}" destId="{173B33E4-DBDE-4517-B65D-8BBFD7B8381F}" srcOrd="10" destOrd="0" presId="urn:microsoft.com/office/officeart/2005/8/layout/gear1"/>
    <dgm:cxn modelId="{757133DB-88FC-4824-B98D-33EE40844359}" type="presParOf" srcId="{22F0CB10-0D22-4A65-AC29-9BCEFA72BE56}" destId="{3D4E7821-C5EA-4734-BBB7-86E87E297739}" srcOrd="11" destOrd="0" presId="urn:microsoft.com/office/officeart/2005/8/layout/gear1"/>
    <dgm:cxn modelId="{803D04DD-9E33-4A62-AB14-D5548E7E1C73}" type="presParOf" srcId="{22F0CB10-0D22-4A65-AC29-9BCEFA72BE56}" destId="{6B2DB6A8-C104-4E01-863C-6A5BC7BF7C7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8446A-A743-47E2-AE7F-4850329CF5DD}">
      <dsp:nvSpPr>
        <dsp:cNvPr id="0" name=""/>
        <dsp:cNvSpPr/>
      </dsp:nvSpPr>
      <dsp:spPr>
        <a:xfrm>
          <a:off x="28448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lumMod val="50000"/>
                </a:schemeClr>
              </a:solidFill>
              <a:latin typeface="Berlin Sans FB Demi" pitchFamily="34" charset="0"/>
            </a:rPr>
            <a:t>Home</a:t>
          </a:r>
          <a:endParaRPr lang="en-US" sz="3200" b="1" kern="1200" dirty="0">
            <a:solidFill>
              <a:schemeClr val="tx2">
                <a:lumMod val="50000"/>
              </a:schemeClr>
            </a:solidFill>
            <a:latin typeface="Berlin Sans FB Demi" pitchFamily="34" charset="0"/>
          </a:endParaRPr>
        </a:p>
      </dsp:txBody>
      <dsp:txXfrm>
        <a:off x="3294175" y="2352385"/>
        <a:ext cx="1336450" cy="1148939"/>
      </dsp:txXfrm>
    </dsp:sp>
    <dsp:sp modelId="{97A89000-00F6-4B9A-A212-4127DEDC881D}">
      <dsp:nvSpPr>
        <dsp:cNvPr id="0" name=""/>
        <dsp:cNvSpPr/>
      </dsp:nvSpPr>
      <dsp:spPr>
        <a:xfrm>
          <a:off x="15443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solidFill>
                <a:schemeClr val="bg2">
                  <a:lumMod val="50000"/>
                </a:schemeClr>
              </a:solidFill>
              <a:latin typeface="Berlin Sans FB Demi" pitchFamily="34" charset="0"/>
            </a:rPr>
            <a:t>Church</a:t>
          </a:r>
          <a:endParaRPr lang="en-US" sz="1900" b="0" kern="1200" dirty="0">
            <a:solidFill>
              <a:schemeClr val="bg2">
                <a:lumMod val="50000"/>
              </a:schemeClr>
            </a:solidFill>
            <a:latin typeface="Berlin Sans FB Demi" pitchFamily="34" charset="0"/>
          </a:endParaRPr>
        </a:p>
      </dsp:txBody>
      <dsp:txXfrm>
        <a:off x="1953570" y="1712203"/>
        <a:ext cx="807100" cy="802154"/>
      </dsp:txXfrm>
    </dsp:sp>
    <dsp:sp modelId="{D690AB2C-F749-4DF0-83AB-83F74BD744EA}">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50000"/>
                </a:schemeClr>
              </a:solidFill>
              <a:latin typeface="Berlin Sans FB Demi" pitchFamily="34" charset="0"/>
            </a:rPr>
            <a:t>School</a:t>
          </a:r>
          <a:endParaRPr lang="en-US" sz="1900" b="1" kern="1200" dirty="0">
            <a:solidFill>
              <a:schemeClr val="bg2">
                <a:lumMod val="50000"/>
              </a:schemeClr>
            </a:solidFill>
            <a:latin typeface="Berlin Sans FB Demi" pitchFamily="34" charset="0"/>
          </a:endParaRPr>
        </a:p>
      </dsp:txBody>
      <dsp:txXfrm rot="-20700000">
        <a:off x="2804160" y="528320"/>
        <a:ext cx="894080" cy="894080"/>
      </dsp:txXfrm>
    </dsp:sp>
    <dsp:sp modelId="{173B33E4-DBDE-4517-B65D-8BBFD7B8381F}">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4E7821-C5EA-4734-BBB7-86E87E297739}">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2DB6A8-C104-4E01-863C-6A5BC7BF7C7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54553-2804-42A4-9175-60FDF7A43AC5}">
      <dsp:nvSpPr>
        <dsp:cNvPr id="0" name=""/>
        <dsp:cNvSpPr/>
      </dsp:nvSpPr>
      <dsp:spPr>
        <a:xfrm>
          <a:off x="3201906" y="1608"/>
          <a:ext cx="1444786" cy="1444786"/>
        </a:xfrm>
        <a:prstGeom prst="ellipse">
          <a:avLst/>
        </a:prstGeom>
        <a:gradFill rotWithShape="0">
          <a:gsLst>
            <a:gs pos="0">
              <a:schemeClr val="accent2">
                <a:shade val="80000"/>
                <a:hueOff val="0"/>
                <a:satOff val="0"/>
                <a:lumOff val="0"/>
                <a:alphaOff val="0"/>
                <a:shade val="63000"/>
                <a:satMod val="165000"/>
              </a:schemeClr>
            </a:gs>
            <a:gs pos="30000">
              <a:schemeClr val="accent2">
                <a:shade val="80000"/>
                <a:hueOff val="0"/>
                <a:satOff val="0"/>
                <a:lumOff val="0"/>
                <a:alphaOff val="0"/>
                <a:shade val="58000"/>
                <a:satMod val="165000"/>
              </a:schemeClr>
            </a:gs>
            <a:gs pos="75000">
              <a:schemeClr val="accent2">
                <a:shade val="80000"/>
                <a:hueOff val="0"/>
                <a:satOff val="0"/>
                <a:lumOff val="0"/>
                <a:alphaOff val="0"/>
                <a:shade val="30000"/>
                <a:satMod val="175000"/>
              </a:schemeClr>
            </a:gs>
            <a:gs pos="100000">
              <a:schemeClr val="accent2">
                <a:shade val="80000"/>
                <a:hueOff val="0"/>
                <a:satOff val="0"/>
                <a:lumOff val="0"/>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Mother</a:t>
          </a:r>
          <a:endParaRPr lang="en-US" sz="2000" kern="1200" dirty="0"/>
        </a:p>
      </dsp:txBody>
      <dsp:txXfrm>
        <a:off x="3413490" y="213192"/>
        <a:ext cx="1021618" cy="1021618"/>
      </dsp:txXfrm>
    </dsp:sp>
    <dsp:sp modelId="{F61F1BC7-3E28-4921-AA3F-6726F8214524}">
      <dsp:nvSpPr>
        <dsp:cNvPr id="0" name=""/>
        <dsp:cNvSpPr/>
      </dsp:nvSpPr>
      <dsp:spPr>
        <a:xfrm rot="2160000">
          <a:off x="4600888" y="1111071"/>
          <a:ext cx="383480" cy="487615"/>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611874" y="1174783"/>
        <a:ext cx="268436" cy="292569"/>
      </dsp:txXfrm>
    </dsp:sp>
    <dsp:sp modelId="{83ED07CD-61AB-4CDE-8BF5-44E0D4F17950}">
      <dsp:nvSpPr>
        <dsp:cNvPr id="0" name=""/>
        <dsp:cNvSpPr/>
      </dsp:nvSpPr>
      <dsp:spPr>
        <a:xfrm>
          <a:off x="4956125" y="1276122"/>
          <a:ext cx="1444786" cy="1444786"/>
        </a:xfrm>
        <a:prstGeom prst="ellipse">
          <a:avLst/>
        </a:prstGeom>
        <a:gradFill rotWithShape="0">
          <a:gsLst>
            <a:gs pos="0">
              <a:schemeClr val="accent2">
                <a:shade val="80000"/>
                <a:hueOff val="56430"/>
                <a:satOff val="-50"/>
                <a:lumOff val="6000"/>
                <a:alphaOff val="0"/>
                <a:shade val="63000"/>
                <a:satMod val="165000"/>
              </a:schemeClr>
            </a:gs>
            <a:gs pos="30000">
              <a:schemeClr val="accent2">
                <a:shade val="80000"/>
                <a:hueOff val="56430"/>
                <a:satOff val="-50"/>
                <a:lumOff val="6000"/>
                <a:alphaOff val="0"/>
                <a:shade val="58000"/>
                <a:satMod val="165000"/>
              </a:schemeClr>
            </a:gs>
            <a:gs pos="75000">
              <a:schemeClr val="accent2">
                <a:shade val="80000"/>
                <a:hueOff val="56430"/>
                <a:satOff val="-50"/>
                <a:lumOff val="6000"/>
                <a:alphaOff val="0"/>
                <a:shade val="30000"/>
                <a:satMod val="175000"/>
              </a:schemeClr>
            </a:gs>
            <a:gs pos="100000">
              <a:schemeClr val="accent2">
                <a:shade val="80000"/>
                <a:hueOff val="56430"/>
                <a:satOff val="-50"/>
                <a:lumOff val="6000"/>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Father</a:t>
          </a:r>
          <a:endParaRPr lang="en-US" sz="2000" kern="1200" dirty="0"/>
        </a:p>
      </dsp:txBody>
      <dsp:txXfrm>
        <a:off x="5167709" y="1487706"/>
        <a:ext cx="1021618" cy="1021618"/>
      </dsp:txXfrm>
    </dsp:sp>
    <dsp:sp modelId="{406509C8-2D36-4E8D-AB0E-6B9509A49E2A}">
      <dsp:nvSpPr>
        <dsp:cNvPr id="0" name=""/>
        <dsp:cNvSpPr/>
      </dsp:nvSpPr>
      <dsp:spPr>
        <a:xfrm rot="6480000">
          <a:off x="5155106" y="2775490"/>
          <a:ext cx="383480" cy="487615"/>
        </a:xfrm>
        <a:prstGeom prst="rightArrow">
          <a:avLst>
            <a:gd name="adj1" fmla="val 60000"/>
            <a:gd name="adj2" fmla="val 50000"/>
          </a:avLst>
        </a:prstGeom>
        <a:solidFill>
          <a:schemeClr val="accent2">
            <a:shade val="90000"/>
            <a:hueOff val="56410"/>
            <a:satOff val="-788"/>
            <a:lumOff val="5308"/>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5230403" y="2818306"/>
        <a:ext cx="268436" cy="292569"/>
      </dsp:txXfrm>
    </dsp:sp>
    <dsp:sp modelId="{1627DD9F-1983-4FB8-9F73-E4297C6668AA}">
      <dsp:nvSpPr>
        <dsp:cNvPr id="0" name=""/>
        <dsp:cNvSpPr/>
      </dsp:nvSpPr>
      <dsp:spPr>
        <a:xfrm>
          <a:off x="4286073" y="3338330"/>
          <a:ext cx="1444786" cy="1444786"/>
        </a:xfrm>
        <a:prstGeom prst="ellipse">
          <a:avLst/>
        </a:prstGeom>
        <a:gradFill rotWithShape="0">
          <a:gsLst>
            <a:gs pos="0">
              <a:schemeClr val="accent2">
                <a:shade val="80000"/>
                <a:hueOff val="112860"/>
                <a:satOff val="-100"/>
                <a:lumOff val="12001"/>
                <a:alphaOff val="0"/>
                <a:shade val="63000"/>
                <a:satMod val="165000"/>
              </a:schemeClr>
            </a:gs>
            <a:gs pos="30000">
              <a:schemeClr val="accent2">
                <a:shade val="80000"/>
                <a:hueOff val="112860"/>
                <a:satOff val="-100"/>
                <a:lumOff val="12001"/>
                <a:alphaOff val="0"/>
                <a:shade val="58000"/>
                <a:satMod val="165000"/>
              </a:schemeClr>
            </a:gs>
            <a:gs pos="75000">
              <a:schemeClr val="accent2">
                <a:shade val="80000"/>
                <a:hueOff val="112860"/>
                <a:satOff val="-100"/>
                <a:lumOff val="12001"/>
                <a:alphaOff val="0"/>
                <a:shade val="30000"/>
                <a:satMod val="175000"/>
              </a:schemeClr>
            </a:gs>
            <a:gs pos="100000">
              <a:schemeClr val="accent2">
                <a:shade val="80000"/>
                <a:hueOff val="112860"/>
                <a:satOff val="-100"/>
                <a:lumOff val="1200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Grand-parents</a:t>
          </a:r>
          <a:endParaRPr lang="en-US" sz="2000" kern="1200" dirty="0">
            <a:solidFill>
              <a:schemeClr val="bg1"/>
            </a:solidFill>
          </a:endParaRPr>
        </a:p>
      </dsp:txBody>
      <dsp:txXfrm>
        <a:off x="4497657" y="3549914"/>
        <a:ext cx="1021618" cy="1021618"/>
      </dsp:txXfrm>
    </dsp:sp>
    <dsp:sp modelId="{75E48F78-C56B-41B1-B9D6-03F85F538A72}">
      <dsp:nvSpPr>
        <dsp:cNvPr id="0" name=""/>
        <dsp:cNvSpPr/>
      </dsp:nvSpPr>
      <dsp:spPr>
        <a:xfrm rot="10800000">
          <a:off x="3743413" y="3816915"/>
          <a:ext cx="383480" cy="487615"/>
        </a:xfrm>
        <a:prstGeom prst="rightArrow">
          <a:avLst>
            <a:gd name="adj1" fmla="val 60000"/>
            <a:gd name="adj2" fmla="val 50000"/>
          </a:avLst>
        </a:prstGeom>
        <a:solidFill>
          <a:schemeClr val="accent2">
            <a:shade val="90000"/>
            <a:hueOff val="112820"/>
            <a:satOff val="-1576"/>
            <a:lumOff val="10616"/>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3858457" y="3914438"/>
        <a:ext cx="268436" cy="292569"/>
      </dsp:txXfrm>
    </dsp:sp>
    <dsp:sp modelId="{DF9CAA8C-A1CB-4F4B-B0C4-F05FB6BAA469}">
      <dsp:nvSpPr>
        <dsp:cNvPr id="0" name=""/>
        <dsp:cNvSpPr/>
      </dsp:nvSpPr>
      <dsp:spPr>
        <a:xfrm>
          <a:off x="2117740" y="3338330"/>
          <a:ext cx="1444786" cy="1444786"/>
        </a:xfrm>
        <a:prstGeom prst="ellipse">
          <a:avLst/>
        </a:prstGeom>
        <a:gradFill rotWithShape="0">
          <a:gsLst>
            <a:gs pos="0">
              <a:schemeClr val="accent2">
                <a:shade val="80000"/>
                <a:hueOff val="169290"/>
                <a:satOff val="-151"/>
                <a:lumOff val="18001"/>
                <a:alphaOff val="0"/>
                <a:shade val="63000"/>
                <a:satMod val="165000"/>
              </a:schemeClr>
            </a:gs>
            <a:gs pos="30000">
              <a:schemeClr val="accent2">
                <a:shade val="80000"/>
                <a:hueOff val="169290"/>
                <a:satOff val="-151"/>
                <a:lumOff val="18001"/>
                <a:alphaOff val="0"/>
                <a:shade val="58000"/>
                <a:satMod val="165000"/>
              </a:schemeClr>
            </a:gs>
            <a:gs pos="75000">
              <a:schemeClr val="accent2">
                <a:shade val="80000"/>
                <a:hueOff val="169290"/>
                <a:satOff val="-151"/>
                <a:lumOff val="18001"/>
                <a:alphaOff val="0"/>
                <a:shade val="30000"/>
                <a:satMod val="175000"/>
              </a:schemeClr>
            </a:gs>
            <a:gs pos="100000">
              <a:schemeClr val="accent2">
                <a:shade val="80000"/>
                <a:hueOff val="169290"/>
                <a:satOff val="-151"/>
                <a:lumOff val="1800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Uncles Aunts</a:t>
          </a:r>
          <a:endParaRPr lang="en-US" sz="2000" kern="1200" dirty="0">
            <a:solidFill>
              <a:schemeClr val="bg1"/>
            </a:solidFill>
          </a:endParaRPr>
        </a:p>
      </dsp:txBody>
      <dsp:txXfrm>
        <a:off x="2329324" y="3549914"/>
        <a:ext cx="1021618" cy="1021618"/>
      </dsp:txXfrm>
    </dsp:sp>
    <dsp:sp modelId="{63B29F7A-14A9-4E55-9F76-AB325E57C73C}">
      <dsp:nvSpPr>
        <dsp:cNvPr id="0" name=""/>
        <dsp:cNvSpPr/>
      </dsp:nvSpPr>
      <dsp:spPr>
        <a:xfrm rot="15120000">
          <a:off x="2316721" y="2796134"/>
          <a:ext cx="383480" cy="487615"/>
        </a:xfrm>
        <a:prstGeom prst="rightArrow">
          <a:avLst>
            <a:gd name="adj1" fmla="val 60000"/>
            <a:gd name="adj2" fmla="val 50000"/>
          </a:avLst>
        </a:prstGeom>
        <a:solidFill>
          <a:schemeClr val="accent2">
            <a:shade val="90000"/>
            <a:hueOff val="169229"/>
            <a:satOff val="-2365"/>
            <a:lumOff val="15924"/>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2392018" y="2948364"/>
        <a:ext cx="268436" cy="292569"/>
      </dsp:txXfrm>
    </dsp:sp>
    <dsp:sp modelId="{635CE5B6-6A76-4A4B-B56C-756BE280AA4B}">
      <dsp:nvSpPr>
        <dsp:cNvPr id="0" name=""/>
        <dsp:cNvSpPr/>
      </dsp:nvSpPr>
      <dsp:spPr>
        <a:xfrm>
          <a:off x="1447688" y="1276122"/>
          <a:ext cx="1444786" cy="1444786"/>
        </a:xfrm>
        <a:prstGeom prst="ellipse">
          <a:avLst/>
        </a:prstGeom>
        <a:gradFill rotWithShape="0">
          <a:gsLst>
            <a:gs pos="0">
              <a:schemeClr val="accent2">
                <a:shade val="80000"/>
                <a:hueOff val="225720"/>
                <a:satOff val="-201"/>
                <a:lumOff val="24001"/>
                <a:alphaOff val="0"/>
                <a:shade val="63000"/>
                <a:satMod val="165000"/>
              </a:schemeClr>
            </a:gs>
            <a:gs pos="30000">
              <a:schemeClr val="accent2">
                <a:shade val="80000"/>
                <a:hueOff val="225720"/>
                <a:satOff val="-201"/>
                <a:lumOff val="24001"/>
                <a:alphaOff val="0"/>
                <a:shade val="58000"/>
                <a:satMod val="165000"/>
              </a:schemeClr>
            </a:gs>
            <a:gs pos="75000">
              <a:schemeClr val="accent2">
                <a:shade val="80000"/>
                <a:hueOff val="225720"/>
                <a:satOff val="-201"/>
                <a:lumOff val="24001"/>
                <a:alphaOff val="0"/>
                <a:shade val="30000"/>
                <a:satMod val="175000"/>
              </a:schemeClr>
            </a:gs>
            <a:gs pos="100000">
              <a:schemeClr val="accent2">
                <a:shade val="80000"/>
                <a:hueOff val="225720"/>
                <a:satOff val="-201"/>
                <a:lumOff val="2400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Relatives</a:t>
          </a:r>
          <a:endParaRPr lang="en-US" sz="1600" kern="1200" dirty="0">
            <a:solidFill>
              <a:schemeClr val="bg1"/>
            </a:solidFill>
          </a:endParaRPr>
        </a:p>
      </dsp:txBody>
      <dsp:txXfrm>
        <a:off x="1659272" y="1487706"/>
        <a:ext cx="1021618" cy="1021618"/>
      </dsp:txXfrm>
    </dsp:sp>
    <dsp:sp modelId="{881BAB2F-8B7E-4BA1-82A0-01F7D766D08C}">
      <dsp:nvSpPr>
        <dsp:cNvPr id="0" name=""/>
        <dsp:cNvSpPr/>
      </dsp:nvSpPr>
      <dsp:spPr>
        <a:xfrm rot="19440000">
          <a:off x="2846670" y="1123830"/>
          <a:ext cx="383480" cy="487615"/>
        </a:xfrm>
        <a:prstGeom prst="rightArrow">
          <a:avLst>
            <a:gd name="adj1" fmla="val 60000"/>
            <a:gd name="adj2" fmla="val 50000"/>
          </a:avLst>
        </a:prstGeom>
        <a:solidFill>
          <a:schemeClr val="accent2">
            <a:shade val="90000"/>
            <a:hueOff val="225639"/>
            <a:satOff val="-3153"/>
            <a:lumOff val="21232"/>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857656" y="1255164"/>
        <a:ext cx="268436" cy="292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8446A-A743-47E2-AE7F-4850329CF5DD}">
      <dsp:nvSpPr>
        <dsp:cNvPr id="0" name=""/>
        <dsp:cNvSpPr/>
      </dsp:nvSpPr>
      <dsp:spPr>
        <a:xfrm>
          <a:off x="28448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lumMod val="50000"/>
                </a:schemeClr>
              </a:solidFill>
              <a:latin typeface="Berlin Sans FB Demi" pitchFamily="34" charset="0"/>
            </a:rPr>
            <a:t>Home</a:t>
          </a:r>
          <a:endParaRPr lang="en-US" sz="3200" b="1" kern="1200" dirty="0">
            <a:solidFill>
              <a:schemeClr val="tx2">
                <a:lumMod val="50000"/>
              </a:schemeClr>
            </a:solidFill>
            <a:latin typeface="Berlin Sans FB Demi" pitchFamily="34" charset="0"/>
          </a:endParaRPr>
        </a:p>
      </dsp:txBody>
      <dsp:txXfrm>
        <a:off x="3294175" y="2352385"/>
        <a:ext cx="1336450" cy="1148939"/>
      </dsp:txXfrm>
    </dsp:sp>
    <dsp:sp modelId="{97A89000-00F6-4B9A-A212-4127DEDC881D}">
      <dsp:nvSpPr>
        <dsp:cNvPr id="0" name=""/>
        <dsp:cNvSpPr/>
      </dsp:nvSpPr>
      <dsp:spPr>
        <a:xfrm>
          <a:off x="15443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solidFill>
                <a:schemeClr val="bg2">
                  <a:lumMod val="50000"/>
                </a:schemeClr>
              </a:solidFill>
              <a:latin typeface="Berlin Sans FB Demi" pitchFamily="34" charset="0"/>
            </a:rPr>
            <a:t>Church</a:t>
          </a:r>
          <a:endParaRPr lang="en-US" sz="1900" b="0" kern="1200" dirty="0">
            <a:solidFill>
              <a:schemeClr val="bg2">
                <a:lumMod val="50000"/>
              </a:schemeClr>
            </a:solidFill>
            <a:latin typeface="Berlin Sans FB Demi" pitchFamily="34" charset="0"/>
          </a:endParaRPr>
        </a:p>
      </dsp:txBody>
      <dsp:txXfrm>
        <a:off x="1953570" y="1712203"/>
        <a:ext cx="807100" cy="802154"/>
      </dsp:txXfrm>
    </dsp:sp>
    <dsp:sp modelId="{D690AB2C-F749-4DF0-83AB-83F74BD744EA}">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50000"/>
                </a:schemeClr>
              </a:solidFill>
              <a:latin typeface="Berlin Sans FB Demi" pitchFamily="34" charset="0"/>
            </a:rPr>
            <a:t>School</a:t>
          </a:r>
          <a:endParaRPr lang="en-US" sz="1900" b="1" kern="1200" dirty="0">
            <a:solidFill>
              <a:schemeClr val="bg2">
                <a:lumMod val="50000"/>
              </a:schemeClr>
            </a:solidFill>
            <a:latin typeface="Berlin Sans FB Demi" pitchFamily="34" charset="0"/>
          </a:endParaRPr>
        </a:p>
      </dsp:txBody>
      <dsp:txXfrm rot="-20700000">
        <a:off x="2804160" y="528320"/>
        <a:ext cx="894080" cy="894080"/>
      </dsp:txXfrm>
    </dsp:sp>
    <dsp:sp modelId="{173B33E4-DBDE-4517-B65D-8BBFD7B8381F}">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4E7821-C5EA-4734-BBB7-86E87E297739}">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2DB6A8-C104-4E01-863C-6A5BC7BF7C7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0ADCF-3A59-47DF-962A-46FC0BA950D6}" type="datetimeFigureOut">
              <a:rPr lang="en-US" smtClean="0"/>
              <a:pPr/>
              <a:t>3/2/2011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E77BA-5FCC-4C06-86C1-8C17DE7EAB88}" type="slidenum">
              <a:rPr lang="en-US" smtClean="0"/>
              <a:pPr/>
              <a:t>‹#›</a:t>
            </a:fld>
            <a:endParaRPr lang="en-US" dirty="0"/>
          </a:p>
        </p:txBody>
      </p:sp>
    </p:spTree>
    <p:extLst>
      <p:ext uri="{BB962C8B-B14F-4D97-AF65-F5344CB8AC3E}">
        <p14:creationId xmlns:p14="http://schemas.microsoft.com/office/powerpoint/2010/main" val="57452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Fostering Kid’s Time Alone with God</a:t>
            </a:r>
            <a:endParaRPr lang="en-US" b="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this Mother thinking?</a:t>
            </a:r>
          </a:p>
          <a:p>
            <a:endParaRPr lang="en-US" b="1" dirty="0" smtClean="0"/>
          </a:p>
          <a:p>
            <a:r>
              <a:rPr lang="en-US" dirty="0" smtClean="0"/>
              <a:t>Usually parents set secular goals as opposed to spiritual goals.</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Survey Results</a:t>
            </a:r>
          </a:p>
          <a:p>
            <a:endParaRPr lang="en-US" sz="1200" b="1" dirty="0" smtClean="0"/>
          </a:p>
          <a:p>
            <a:r>
              <a:rPr lang="en-US" dirty="0" smtClean="0"/>
              <a:t>How often did your parents talk to you about God?</a:t>
            </a:r>
          </a:p>
          <a:p>
            <a:pPr lvl="1">
              <a:buFont typeface="Arial" pitchFamily="34" charset="0"/>
              <a:buChar char="•"/>
            </a:pPr>
            <a:r>
              <a:rPr lang="en-US" i="1" dirty="0" smtClean="0"/>
              <a:t>43% Never</a:t>
            </a:r>
          </a:p>
          <a:p>
            <a:pPr lvl="1">
              <a:buFont typeface="Arial" pitchFamily="34" charset="0"/>
              <a:buChar char="•"/>
            </a:pPr>
            <a:r>
              <a:rPr lang="en-US" i="1" dirty="0" smtClean="0"/>
              <a:t>32% Occasionally</a:t>
            </a:r>
          </a:p>
          <a:p>
            <a:pPr lvl="1">
              <a:buFont typeface="Arial" pitchFamily="34" charset="0"/>
              <a:buChar char="•"/>
            </a:pPr>
            <a:r>
              <a:rPr lang="en-US" i="1" dirty="0" smtClean="0"/>
              <a:t>13% Once a week</a:t>
            </a:r>
          </a:p>
          <a:p>
            <a:pPr lvl="1">
              <a:buFont typeface="Arial" pitchFamily="34" charset="0"/>
              <a:buChar char="•"/>
            </a:pPr>
            <a:r>
              <a:rPr lang="en-US" i="1" dirty="0" smtClean="0"/>
              <a:t>13% On a daily basis</a:t>
            </a:r>
          </a:p>
          <a:p>
            <a:endParaRPr lang="en-US" sz="1200" b="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Interaction between these 4 entities but the Home plays the role of primary discipler</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Home Influences</a:t>
            </a:r>
            <a:endParaRPr lang="en-US" b="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Modeling—the most powerful teaching tool</a:t>
            </a:r>
          </a:p>
          <a:p>
            <a:r>
              <a:rPr lang="en-US" dirty="0" smtClean="0"/>
              <a:t>Don’t do as I say but do as I do</a:t>
            </a:r>
          </a:p>
          <a:p>
            <a:r>
              <a:rPr lang="en-US" i="1" dirty="0" smtClean="0"/>
              <a:t>Saved</a:t>
            </a:r>
            <a:r>
              <a:rPr lang="en-US" i="1" baseline="0" dirty="0" smtClean="0"/>
              <a:t> by Grace—</a:t>
            </a:r>
            <a:r>
              <a:rPr lang="en-US" i="0" baseline="0" dirty="0" smtClean="0"/>
              <a:t>all of us are sinners</a:t>
            </a:r>
          </a:p>
          <a:p>
            <a:r>
              <a:rPr lang="en-US" i="1" baseline="0" dirty="0" smtClean="0"/>
              <a:t>   </a:t>
            </a:r>
            <a:r>
              <a:rPr lang="en-US" i="0" baseline="0" dirty="0" smtClean="0"/>
              <a:t>humility of being a learner instead of I’m a parent, therefore I know it all</a:t>
            </a:r>
          </a:p>
          <a:p>
            <a:r>
              <a:rPr lang="en-US" i="0" baseline="0" dirty="0" smtClean="0"/>
              <a:t>   the ability to admit I am wrong</a:t>
            </a:r>
          </a:p>
          <a:p>
            <a:r>
              <a:rPr lang="en-US" i="1" baseline="0" dirty="0" smtClean="0"/>
              <a:t>Joy of a new life</a:t>
            </a:r>
            <a:r>
              <a:rPr lang="en-US" i="0" baseline="0" dirty="0" smtClean="0"/>
              <a:t>—operate from joy</a:t>
            </a:r>
          </a:p>
          <a:p>
            <a:r>
              <a:rPr lang="en-US" i="0" baseline="0" dirty="0" smtClean="0"/>
              <a:t>   when things go wrong, what is my reaction—anger? Worry? Trust? Peace?  Children watch how we handle life</a:t>
            </a:r>
          </a:p>
          <a:p>
            <a:r>
              <a:rPr lang="en-US" i="1" baseline="0" dirty="0" smtClean="0"/>
              <a:t>Growing relationship with Jesus</a:t>
            </a:r>
            <a:endParaRPr lang="en-US" i="0" baseline="0" dirty="0" smtClean="0"/>
          </a:p>
          <a:p>
            <a:r>
              <a:rPr lang="en-US" i="0" baseline="0" dirty="0" smtClean="0"/>
              <a:t>   can children see that you are changing and growing, getting better</a:t>
            </a:r>
          </a:p>
          <a:p>
            <a:r>
              <a:rPr lang="en-US" i="0" baseline="0" dirty="0" smtClean="0"/>
              <a:t>   yesterday you lost your temper; today you exercise more self-control</a:t>
            </a:r>
          </a:p>
          <a:p>
            <a:r>
              <a:rPr lang="en-US" i="0" baseline="0" dirty="0" smtClean="0"/>
              <a:t>   share what you are learning from God’s word with your children</a:t>
            </a:r>
          </a:p>
          <a:p>
            <a:r>
              <a:rPr lang="en-US" i="0" baseline="0" dirty="0" smtClean="0"/>
              <a:t>   talk about your prayer life—who, what, why you are praying for or about</a:t>
            </a:r>
          </a:p>
          <a:p>
            <a:r>
              <a:rPr lang="en-US" i="0" baseline="0" dirty="0" smtClean="0"/>
              <a:t>   share answered prayers</a:t>
            </a:r>
            <a:endParaRPr lang="en-US" i="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parents don’t set spiritual goals for their kids</a:t>
            </a:r>
          </a:p>
          <a:p>
            <a:r>
              <a:rPr lang="en-US" i="1" dirty="0" smtClean="0"/>
              <a:t>Intentionality</a:t>
            </a:r>
            <a:r>
              <a:rPr lang="en-US" i="0" dirty="0" smtClean="0"/>
              <a:t>—clear about your direction</a:t>
            </a:r>
          </a:p>
          <a:p>
            <a:r>
              <a:rPr lang="en-US" i="0" dirty="0" smtClean="0"/>
              <a:t>  Focus not only on their future success in this world but a world to come</a:t>
            </a:r>
          </a:p>
          <a:p>
            <a:r>
              <a:rPr lang="en-US" i="0" dirty="0" smtClean="0"/>
              <a:t>God has no grandchildren—the</a:t>
            </a:r>
            <a:r>
              <a:rPr lang="en-US" i="0" baseline="0" dirty="0" smtClean="0"/>
              <a:t> kite illustration</a:t>
            </a:r>
            <a:endParaRPr lang="en-US" i="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Spiritual mentor—parents often push </a:t>
            </a:r>
            <a:r>
              <a:rPr lang="en-US" dirty="0" smtClean="0"/>
              <a:t>responsibility </a:t>
            </a:r>
            <a:r>
              <a:rPr lang="en-US" dirty="0" smtClean="0"/>
              <a:t>to the church</a:t>
            </a:r>
            <a:r>
              <a:rPr lang="en-US" baseline="0" dirty="0" smtClean="0"/>
              <a:t> and the school</a:t>
            </a:r>
          </a:p>
          <a:p>
            <a:r>
              <a:rPr lang="en-US" baseline="0" dirty="0" smtClean="0"/>
              <a:t>Is there a focus on the spiritual aspect in your family?</a:t>
            </a:r>
          </a:p>
          <a:p>
            <a:r>
              <a:rPr lang="en-US" baseline="0" dirty="0" smtClean="0"/>
              <a:t>  tearing the pastor/spiritual leaders apart @ </a:t>
            </a:r>
            <a:r>
              <a:rPr lang="en-US" baseline="0" dirty="0" smtClean="0"/>
              <a:t>Sabbath </a:t>
            </a:r>
            <a:r>
              <a:rPr lang="en-US" baseline="0" dirty="0" smtClean="0"/>
              <a:t>lunch?</a:t>
            </a:r>
          </a:p>
          <a:p>
            <a:r>
              <a:rPr lang="en-US" baseline="0" dirty="0" smtClean="0"/>
              <a:t>  respect for leadership</a:t>
            </a:r>
          </a:p>
          <a:p>
            <a:r>
              <a:rPr lang="en-US" baseline="0" dirty="0" smtClean="0"/>
              <a:t>  showing compassion instead of criticism</a:t>
            </a:r>
          </a:p>
          <a:p>
            <a:r>
              <a:rPr lang="en-US" baseline="0" dirty="0" smtClean="0"/>
              <a:t>Family worship</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Admonition from EGW; because of the NEGLECT</a:t>
            </a:r>
          </a:p>
          <a:p>
            <a:r>
              <a:rPr lang="en-US" dirty="0" smtClean="0"/>
              <a:t>To change a habit—21 days</a:t>
            </a:r>
          </a:p>
          <a:p>
            <a:r>
              <a:rPr lang="en-US" dirty="0" smtClean="0"/>
              <a:t>Study first with the children and then transition to TAG if they are old enough</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99835F5-E4BD-4EFF-9359-BFD90EB73175}" type="datetime1">
              <a:rPr lang="en-US" smtClean="0"/>
              <a:pPr/>
              <a:t>3/2/2011</a:t>
            </a:fld>
            <a:endParaRPr lang="en-US" dirty="0"/>
          </a:p>
        </p:txBody>
      </p:sp>
      <p:sp>
        <p:nvSpPr>
          <p:cNvPr id="17" name="Footer Placeholder 16"/>
          <p:cNvSpPr>
            <a:spLocks noGrp="1"/>
          </p:cNvSpPr>
          <p:nvPr>
            <p:ph type="ftr" sz="quarter" idx="11"/>
          </p:nvPr>
        </p:nvSpPr>
        <p:spPr/>
        <p:txBody>
          <a:bodyPr/>
          <a:lstStyle>
            <a:extLst/>
          </a:lstStyle>
          <a:p>
            <a:r>
              <a:rPr lang="en-US" dirty="0" smtClean="0"/>
              <a:t>Fostering Kids' Time Alone with God</a:t>
            </a:r>
            <a:endParaRPr lang="en-US" dirty="0"/>
          </a:p>
        </p:txBody>
      </p:sp>
      <p:sp>
        <p:nvSpPr>
          <p:cNvPr id="29" name="Slide Number Placeholder 28"/>
          <p:cNvSpPr>
            <a:spLocks noGrp="1"/>
          </p:cNvSpPr>
          <p:nvPr>
            <p:ph type="sldNum" sz="quarter" idx="12"/>
          </p:nvPr>
        </p:nvSpPr>
        <p:spPr/>
        <p:txBody>
          <a:bodyPr/>
          <a:lstStyle>
            <a:extLst/>
          </a:lstStyle>
          <a:p>
            <a:fld id="{C2CD4588-74CD-41A4-8A34-8F42E91373B5}" type="slidenum">
              <a:rPr lang="en-US" smtClean="0"/>
              <a:pPr/>
              <a:t>‹#›</a:t>
            </a:fld>
            <a:endParaRPr lang="en-US" dirty="0"/>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en-US" altLang="ja-JP" dirty="0" smtClean="0"/>
              <a:t>Click to edit Master title style</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ja-JP" smtClean="0"/>
              <a:t>Click to edit Master subtitle style</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extLst/>
          </a:lstStyle>
          <a:p>
            <a:fld id="{6095BAB1-12ED-4196-800D-F1E7539C3CC3}" type="datetime1">
              <a:rPr lang="en-US" smtClean="0"/>
              <a:pPr/>
              <a:t>3/2/2011</a:t>
            </a:fld>
            <a:endParaRPr lang="en-US" dirty="0"/>
          </a:p>
        </p:txBody>
      </p:sp>
      <p:sp>
        <p:nvSpPr>
          <p:cNvPr id="5" name="Footer Placeholder 4"/>
          <p:cNvSpPr>
            <a:spLocks noGrp="1"/>
          </p:cNvSpPr>
          <p:nvPr>
            <p:ph type="ftr" sz="quarter" idx="11"/>
          </p:nvPr>
        </p:nvSpPr>
        <p:spPr/>
        <p:txBody>
          <a:bodyPr/>
          <a:lstStyle>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extLst/>
          </a:lstStyle>
          <a:p>
            <a:fld id="{C98ED115-DE71-4F5B-B69F-A29547AFAD22}" type="datetime1">
              <a:rPr lang="en-US" smtClean="0"/>
              <a:pPr/>
              <a:t>3/2/2011</a:t>
            </a:fld>
            <a:endParaRPr lang="en-US" dirty="0"/>
          </a:p>
        </p:txBody>
      </p:sp>
      <p:sp>
        <p:nvSpPr>
          <p:cNvPr id="5" name="Footer Placeholder 4"/>
          <p:cNvSpPr>
            <a:spLocks noGrp="1"/>
          </p:cNvSpPr>
          <p:nvPr>
            <p:ph type="ftr" sz="quarter" idx="11"/>
          </p:nvPr>
        </p:nvSpPr>
        <p:spPr/>
        <p:txBody>
          <a:bodyPr/>
          <a:lstStyle>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1164336"/>
          </a:xfrm>
        </p:spPr>
        <p:txBody>
          <a:bodyPr anchor="ctr"/>
          <a:lstStyle>
            <a:lvl1pPr>
              <a:defRPr sz="2800"/>
            </a:lvl1pPr>
            <a:extLst/>
          </a:lstStyle>
          <a:p>
            <a:r>
              <a:rPr lang="en-US" altLang="ja-JP" dirty="0" smtClean="0"/>
              <a:t>Click to edit Master title style</a:t>
            </a:r>
            <a:endParaRPr lang="en-US" dirty="0"/>
          </a:p>
        </p:txBody>
      </p:sp>
      <p:sp>
        <p:nvSpPr>
          <p:cNvPr id="3" name="Content Placeholder 2"/>
          <p:cNvSpPr>
            <a:spLocks noGrp="1"/>
          </p:cNvSpPr>
          <p:nvPr>
            <p:ph idx="1"/>
          </p:nvPr>
        </p:nvSpPr>
        <p:spPr>
          <a:xfrm>
            <a:off x="914400" y="2057400"/>
            <a:ext cx="7772400" cy="4402948"/>
          </a:xfrm>
        </p:spPr>
        <p:txBody>
          <a:bodyPr/>
          <a:lstStyle>
            <a:extLst/>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endParaRPr lang="en-US" dirty="0"/>
          </a:p>
        </p:txBody>
      </p:sp>
      <p:sp>
        <p:nvSpPr>
          <p:cNvPr id="4" name="Date Placeholder 3"/>
          <p:cNvSpPr>
            <a:spLocks noGrp="1"/>
          </p:cNvSpPr>
          <p:nvPr>
            <p:ph type="dt" sz="half" idx="10"/>
          </p:nvPr>
        </p:nvSpPr>
        <p:spPr/>
        <p:txBody>
          <a:bodyPr/>
          <a:lstStyle>
            <a:extLst/>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lvl1pPr algn="l">
              <a:defRPr sz="1400" b="1" i="1"/>
            </a:lvl1pPr>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pic>
        <p:nvPicPr>
          <p:cNvPr id="7" name="Picture 6"/>
          <p:cNvPicPr>
            <a:picLocks noChangeAspect="1" noChangeArrowheads="1"/>
          </p:cNvPicPr>
          <p:nvPr userDrawn="1"/>
        </p:nvPicPr>
        <p:blipFill>
          <a:blip r:embed="rId2" cstate="print"/>
          <a:srcRect/>
          <a:stretch>
            <a:fillRect/>
          </a:stretch>
        </p:blipFill>
        <p:spPr bwMode="auto">
          <a:xfrm>
            <a:off x="228600" y="76200"/>
            <a:ext cx="2338424" cy="1752600"/>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ja-JP" smtClean="0"/>
              <a:t>Click to edit Master text styles</a:t>
            </a:r>
          </a:p>
        </p:txBody>
      </p:sp>
      <p:sp>
        <p:nvSpPr>
          <p:cNvPr id="4" name="Date Placeholder 3"/>
          <p:cNvSpPr>
            <a:spLocks noGrp="1"/>
          </p:cNvSpPr>
          <p:nvPr>
            <p:ph type="dt" sz="half" idx="10"/>
          </p:nvPr>
        </p:nvSpPr>
        <p:spPr/>
        <p:txBody>
          <a:bodyPr/>
          <a:lstStyle>
            <a:extLst/>
          </a:lstStyle>
          <a:p>
            <a:fld id="{4C8E254B-B9A2-4963-BA70-1EA1FF09D7C2}" type="datetime1">
              <a:rPr lang="en-US" smtClean="0"/>
              <a:pPr/>
              <a:t>3/2/2011</a:t>
            </a:fld>
            <a:endParaRPr lang="en-US" dirty="0"/>
          </a:p>
        </p:txBody>
      </p:sp>
      <p:sp>
        <p:nvSpPr>
          <p:cNvPr id="5" name="Footer Placeholder 4"/>
          <p:cNvSpPr>
            <a:spLocks noGrp="1"/>
          </p:cNvSpPr>
          <p:nvPr>
            <p:ph type="ftr" sz="quarter" idx="11"/>
          </p:nvPr>
        </p:nvSpPr>
        <p:spPr/>
        <p:txBody>
          <a:bodyPr/>
          <a:lstStyle>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en-US" altLang="ja-JP" smtClean="0"/>
              <a:t>Click to edit Master title style</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altLang="ja-JP" smtClean="0"/>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Date Placeholder 4"/>
          <p:cNvSpPr>
            <a:spLocks noGrp="1"/>
          </p:cNvSpPr>
          <p:nvPr>
            <p:ph type="dt" sz="half" idx="10"/>
          </p:nvPr>
        </p:nvSpPr>
        <p:spPr/>
        <p:txBody>
          <a:bodyPr/>
          <a:lstStyle>
            <a:extLst/>
          </a:lstStyle>
          <a:p>
            <a:fld id="{08FD431C-A8DB-4DA5-8F37-A354764228AD}" type="datetime1">
              <a:rPr lang="en-US" smtClean="0"/>
              <a:pPr/>
              <a:t>3/2/2011</a:t>
            </a:fld>
            <a:endParaRPr lang="en-US" dirty="0"/>
          </a:p>
        </p:txBody>
      </p:sp>
      <p:sp>
        <p:nvSpPr>
          <p:cNvPr id="6" name="Footer Placeholder 5"/>
          <p:cNvSpPr>
            <a:spLocks noGrp="1"/>
          </p:cNvSpPr>
          <p:nvPr>
            <p:ph type="ftr" sz="quarter" idx="11"/>
          </p:nvPr>
        </p:nvSpPr>
        <p:spPr/>
        <p:txBody>
          <a:bodyPr/>
          <a:lstStyle>
            <a:extLst/>
          </a:lstStyle>
          <a:p>
            <a:r>
              <a:rPr lang="en-US" dirty="0" smtClean="0"/>
              <a:t>Fostering Kids' Time Alone with God</a:t>
            </a:r>
            <a:endParaRPr lang="en-US" dirty="0"/>
          </a:p>
        </p:txBody>
      </p:sp>
      <p:sp>
        <p:nvSpPr>
          <p:cNvPr id="7" name="Slide Number Placeholder 6"/>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en-US" altLang="ja-JP"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Date Placeholder 6"/>
          <p:cNvSpPr>
            <a:spLocks noGrp="1"/>
          </p:cNvSpPr>
          <p:nvPr>
            <p:ph type="dt" sz="half" idx="10"/>
          </p:nvPr>
        </p:nvSpPr>
        <p:spPr/>
        <p:txBody>
          <a:bodyPr/>
          <a:lstStyle>
            <a:extLst/>
          </a:lstStyle>
          <a:p>
            <a:fld id="{06953D09-C7F3-4553-8C2A-DF1D2D63185C}" type="datetime1">
              <a:rPr lang="en-US" smtClean="0"/>
              <a:pPr/>
              <a:t>3/2/2011</a:t>
            </a:fld>
            <a:endParaRPr lang="en-US" dirty="0"/>
          </a:p>
        </p:txBody>
      </p:sp>
      <p:sp>
        <p:nvSpPr>
          <p:cNvPr id="8" name="Footer Placeholder 7"/>
          <p:cNvSpPr>
            <a:spLocks noGrp="1"/>
          </p:cNvSpPr>
          <p:nvPr>
            <p:ph type="ftr" sz="quarter" idx="11"/>
          </p:nvPr>
        </p:nvSpPr>
        <p:spPr/>
        <p:txBody>
          <a:bodyPr/>
          <a:lstStyle>
            <a:extLst/>
          </a:lstStyle>
          <a:p>
            <a:r>
              <a:rPr lang="en-US" dirty="0" smtClean="0"/>
              <a:t>Fostering Kids' Time Alone with God</a:t>
            </a:r>
            <a:endParaRPr lang="en-US" dirty="0"/>
          </a:p>
        </p:txBody>
      </p:sp>
      <p:sp>
        <p:nvSpPr>
          <p:cNvPr id="9" name="Slide Number Placeholder 8"/>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extLst/>
          </a:lstStyle>
          <a:p>
            <a:fld id="{554784EC-2F38-4BDC-9DF2-33A0B4214048}" type="datetime1">
              <a:rPr lang="en-US" smtClean="0"/>
              <a:pPr/>
              <a:t>3/2/2011</a:t>
            </a:fld>
            <a:endParaRPr lang="en-US" dirty="0"/>
          </a:p>
        </p:txBody>
      </p:sp>
      <p:sp>
        <p:nvSpPr>
          <p:cNvPr id="4" name="Footer Placeholder 3"/>
          <p:cNvSpPr>
            <a:spLocks noGrp="1"/>
          </p:cNvSpPr>
          <p:nvPr>
            <p:ph type="ftr" sz="quarter" idx="11"/>
          </p:nvPr>
        </p:nvSpPr>
        <p:spPr/>
        <p:txBody>
          <a:bodyPr/>
          <a:lstStyle>
            <a:extLst/>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A03598-B026-4734-AC89-468E9C8FEDBD}" type="datetime1">
              <a:rPr lang="en-US" smtClean="0"/>
              <a:pPr/>
              <a:t>3/2/2011</a:t>
            </a:fld>
            <a:endParaRPr lang="en-US" dirty="0"/>
          </a:p>
        </p:txBody>
      </p:sp>
      <p:sp>
        <p:nvSpPr>
          <p:cNvPr id="3" name="Footer Placeholder 2"/>
          <p:cNvSpPr>
            <a:spLocks noGrp="1"/>
          </p:cNvSpPr>
          <p:nvPr>
            <p:ph type="ftr" sz="quarter" idx="11"/>
          </p:nvPr>
        </p:nvSpPr>
        <p:spPr/>
        <p:txBody>
          <a:bodyPr/>
          <a:lstStyle>
            <a:extLst/>
          </a:lstStyle>
          <a:p>
            <a:r>
              <a:rPr lang="en-US" dirty="0" smtClean="0"/>
              <a:t>Fostering Kids' Time Alone with God</a:t>
            </a:r>
            <a:endParaRPr lang="en-US" dirty="0"/>
          </a:p>
        </p:txBody>
      </p:sp>
      <p:sp>
        <p:nvSpPr>
          <p:cNvPr id="4" name="Slide Number Placeholder 3"/>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en-US" altLang="ja-JP" smtClean="0"/>
              <a:t>Click to edit Master title style</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ja-JP" smtClean="0"/>
              <a:t>Click to edit Master text styles</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extLst/>
          </a:lstStyle>
          <a:p>
            <a:fld id="{564852B8-A077-416E-8442-C8080A8F0E42}" type="datetime1">
              <a:rPr lang="en-US" smtClean="0"/>
              <a:pPr/>
              <a:t>3/2/2011</a:t>
            </a:fld>
            <a:endParaRPr lang="en-US" dirty="0"/>
          </a:p>
        </p:txBody>
      </p:sp>
      <p:sp>
        <p:nvSpPr>
          <p:cNvPr id="6" name="Footer Placeholder 5"/>
          <p:cNvSpPr>
            <a:spLocks noGrp="1"/>
          </p:cNvSpPr>
          <p:nvPr>
            <p:ph type="ftr" sz="quarter" idx="11"/>
          </p:nvPr>
        </p:nvSpPr>
        <p:spPr/>
        <p:txBody>
          <a:bodyPr/>
          <a:lstStyle>
            <a:extLst/>
          </a:lstStyle>
          <a:p>
            <a:r>
              <a:rPr lang="en-US" dirty="0" smtClean="0"/>
              <a:t>Fostering Kids' Time Alone with God</a:t>
            </a:r>
            <a:endParaRPr lang="en-US" dirty="0"/>
          </a:p>
        </p:txBody>
      </p:sp>
      <p:sp>
        <p:nvSpPr>
          <p:cNvPr id="7" name="Slide Number Placeholder 6"/>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en-US" altLang="ja-JP" smtClean="0"/>
              <a:t>Click to edit Master title style</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en-US" altLang="ja-JP" dirty="0" smtClean="0"/>
              <a:t>Click icon to add picture</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en-US" altLang="ja-JP" smtClean="0"/>
              <a:t>Click to edit Master text styles</a:t>
            </a:r>
          </a:p>
        </p:txBody>
      </p:sp>
      <p:sp>
        <p:nvSpPr>
          <p:cNvPr id="10" name="Date Placeholder 9"/>
          <p:cNvSpPr>
            <a:spLocks noGrp="1"/>
          </p:cNvSpPr>
          <p:nvPr>
            <p:ph type="dt" sz="half" idx="10"/>
          </p:nvPr>
        </p:nvSpPr>
        <p:spPr/>
        <p:txBody>
          <a:bodyPr/>
          <a:lstStyle/>
          <a:p>
            <a:fld id="{C3EBE033-5411-49B8-95A1-5BEFBC784CFF}" type="datetime1">
              <a:rPr lang="en-US" smtClean="0"/>
              <a:pPr/>
              <a:t>3/2/2011</a:t>
            </a:fld>
            <a:endParaRPr lang="en-US" dirty="0"/>
          </a:p>
        </p:txBody>
      </p:sp>
      <p:sp>
        <p:nvSpPr>
          <p:cNvPr id="11" name="Slide Number Placeholder 10"/>
          <p:cNvSpPr>
            <a:spLocks noGrp="1"/>
          </p:cNvSpPr>
          <p:nvPr>
            <p:ph type="sldNum" sz="quarter" idx="11"/>
          </p:nvPr>
        </p:nvSpPr>
        <p:spPr/>
        <p:txBody>
          <a:bodyPr/>
          <a:lstStyle/>
          <a:p>
            <a:fld id="{C2CD4588-74CD-41A4-8A34-8F42E91373B5}"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dirty="0" smtClean="0"/>
              <a:t>Fostering Kids' Time Alone with God</a:t>
            </a:r>
            <a:endParaRPr lang="en-US" dirty="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extLst/>
          </a:lstStyle>
          <a:p>
            <a:r>
              <a:rPr lang="en-US" altLang="ja-JP" dirty="0" smtClean="0"/>
              <a:t>Click to edit Master title style</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771EB82A-0970-42EA-9515-F0FFA01A5949}" type="datetime1">
              <a:rPr lang="en-US" smtClean="0"/>
              <a:pPr/>
              <a:t>3/2/2011</a:t>
            </a:fld>
            <a:endParaRPr lang="en-US" dirty="0"/>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r>
              <a:rPr lang="en-US" dirty="0" smtClean="0"/>
              <a:t>Fostering Kids' Time Alone with God</a:t>
            </a:r>
            <a:endParaRPr lang="en-US" dirty="0"/>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C2CD4588-74CD-41A4-8A34-8F42E91373B5}" type="slidenum">
              <a:rPr lang="en-US" smtClean="0"/>
              <a:pPr/>
              <a:t>‹#›</a:t>
            </a:fld>
            <a:endParaRPr lang="en-US" dirty="0"/>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hf hdr="0"/>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fotosa.ru/stock_photo/Corbis_RF/p_2551972.jpg&amp;imgrefurl=http://fotosa.ru/ru/stock/search.asp?ID=2551972&amp;anchor=3&amp;h=387&amp;w=580&amp;sz=28&amp;tbnid=P85s_JFZG6rY0M:&amp;tbnh=89&amp;tbnw=134&amp;prev=/images?q=picture+of+growing+children&amp;usg=__C5Q-9kAeoLbbS7XGjylHsZMcUOI=&amp;ei=VuTIS86AE4mxrAfThvncCQ&amp;sa=X&amp;oi=image_result&amp;resnum=3&amp;ct=image&amp;ved=0CAoQ9QEwA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etterphoto.com/gallery/dynoGallDetail.asp?photoID=613097&amp;catID=509&amp;contestCatID=&amp;rowNumber=10&amp;camI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ally\Pictures\10 KUC CHM pix\prayer training\DSC01672.JPG"/>
          <p:cNvPicPr>
            <a:picLocks noChangeAspect="1" noChangeArrowheads="1"/>
          </p:cNvPicPr>
          <p:nvPr/>
        </p:nvPicPr>
        <p:blipFill>
          <a:blip r:embed="rId3" cstate="print"/>
          <a:srcRect/>
          <a:stretch>
            <a:fillRect/>
          </a:stretch>
        </p:blipFill>
        <p:spPr bwMode="auto">
          <a:xfrm>
            <a:off x="5105400" y="1676400"/>
            <a:ext cx="2400300" cy="3200400"/>
          </a:xfrm>
          <a:prstGeom prst="rect">
            <a:avLst/>
          </a:prstGeom>
          <a:ln>
            <a:noFill/>
          </a:ln>
          <a:effectLst>
            <a:softEdge rad="112500"/>
          </a:effectLst>
        </p:spPr>
      </p:pic>
      <p:pic>
        <p:nvPicPr>
          <p:cNvPr id="1026" name="Picture 2" descr="C:\Users\Sally\Pictures\10 KUC CHM pix\prayer training\DSC01669.JPG"/>
          <p:cNvPicPr>
            <a:picLocks noChangeAspect="1" noChangeArrowheads="1"/>
          </p:cNvPicPr>
          <p:nvPr/>
        </p:nvPicPr>
        <p:blipFill>
          <a:blip r:embed="rId4" cstate="print"/>
          <a:srcRect/>
          <a:stretch>
            <a:fillRect/>
          </a:stretch>
        </p:blipFill>
        <p:spPr bwMode="auto">
          <a:xfrm>
            <a:off x="2743200" y="533400"/>
            <a:ext cx="2362200" cy="314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457200" y="4620962"/>
            <a:ext cx="8839200" cy="1246438"/>
          </a:xfrm>
          <a:solidFill>
            <a:schemeClr val="bg2">
              <a:lumMod val="50000"/>
              <a:alpha val="26000"/>
            </a:schemeClr>
          </a:solidFill>
        </p:spPr>
        <p:txBody>
          <a:bodyPr/>
          <a:lstStyle/>
          <a:p>
            <a:r>
              <a:rPr lang="en-US" dirty="0" smtClean="0"/>
              <a:t>Fostering Kid’s Time Alone with God</a:t>
            </a:r>
            <a:endParaRPr lang="en-US" dirty="0"/>
          </a:p>
        </p:txBody>
      </p:sp>
      <p:sp>
        <p:nvSpPr>
          <p:cNvPr id="3" name="Subtitle 2"/>
          <p:cNvSpPr>
            <a:spLocks noGrp="1"/>
          </p:cNvSpPr>
          <p:nvPr>
            <p:ph type="subTitle" idx="1"/>
          </p:nvPr>
        </p:nvSpPr>
        <p:spPr>
          <a:xfrm>
            <a:off x="762000" y="5791200"/>
            <a:ext cx="7772400" cy="651504"/>
          </a:xfrm>
        </p:spPr>
        <p:txBody>
          <a:bodyPr>
            <a:noAutofit/>
          </a:bodyPr>
          <a:lstStyle/>
          <a:p>
            <a:r>
              <a:rPr lang="en-US" sz="1800" b="1" dirty="0" smtClean="0"/>
              <a:t>Sally Phoon</a:t>
            </a:r>
          </a:p>
          <a:p>
            <a:r>
              <a:rPr lang="en-US" sz="1800" b="1" dirty="0" smtClean="0"/>
              <a:t>Children’s Ministries Director</a:t>
            </a:r>
          </a:p>
          <a:p>
            <a:r>
              <a:rPr lang="en-US" sz="1800" b="1" dirty="0" smtClean="0"/>
              <a:t>Northern Asia-Pacific Division</a:t>
            </a:r>
            <a:endParaRPr lang="en-US" sz="1800" b="1" dirty="0"/>
          </a:p>
        </p:txBody>
      </p:sp>
      <p:sp>
        <p:nvSpPr>
          <p:cNvPr id="4" name="Date Placeholder 3"/>
          <p:cNvSpPr>
            <a:spLocks noGrp="1"/>
          </p:cNvSpPr>
          <p:nvPr>
            <p:ph type="dt" sz="half" idx="10"/>
          </p:nvPr>
        </p:nvSpPr>
        <p:spPr/>
        <p:txBody>
          <a:bodyPr/>
          <a:lstStyle/>
          <a:p>
            <a:fld id="{E430BC44-A164-47FE-A3C7-679C7D8F3046}" type="datetime1">
              <a:rPr lang="en-US" smtClean="0"/>
              <a:pPr/>
              <a:t>3/2/2011</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pic>
        <p:nvPicPr>
          <p:cNvPr id="1028" name="Picture 4" descr="C:\Users\Sally\Pictures\10 KUC CHM pix\prayer training\P1010077.JPG"/>
          <p:cNvPicPr>
            <a:picLocks noChangeAspect="1" noChangeArrowheads="1"/>
          </p:cNvPicPr>
          <p:nvPr/>
        </p:nvPicPr>
        <p:blipFill>
          <a:blip r:embed="rId5" cstate="print"/>
          <a:srcRect/>
          <a:stretch>
            <a:fillRect/>
          </a:stretch>
        </p:blipFill>
        <p:spPr bwMode="auto">
          <a:xfrm flipH="1">
            <a:off x="304800" y="152400"/>
            <a:ext cx="24003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486400" y="457200"/>
            <a:ext cx="3636701" cy="646331"/>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CHM Leadership Certification</a:t>
            </a:r>
          </a:p>
          <a:p>
            <a:r>
              <a:rPr lang="en-US" b="1" dirty="0" smtClean="0">
                <a:effectLst>
                  <a:outerShdw blurRad="38100" dist="38100" dir="2700000" algn="tl">
                    <a:srgbClr val="000000">
                      <a:alpha val="43137"/>
                    </a:srgbClr>
                  </a:outerShdw>
                </a:effectLst>
              </a:rPr>
              <a:t>         Level III, Course #5</a:t>
            </a:r>
            <a:endParaRPr lang="en-US" b="1" dirty="0">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 to Ponder</a:t>
            </a:r>
            <a:endParaRPr lang="en-US" sz="4000" dirty="0"/>
          </a:p>
        </p:txBody>
      </p:sp>
      <p:sp>
        <p:nvSpPr>
          <p:cNvPr id="3" name="Content Placeholder 2"/>
          <p:cNvSpPr>
            <a:spLocks noGrp="1"/>
          </p:cNvSpPr>
          <p:nvPr>
            <p:ph idx="1"/>
          </p:nvPr>
        </p:nvSpPr>
        <p:spPr/>
        <p:txBody>
          <a:bodyPr/>
          <a:lstStyle/>
          <a:p>
            <a:pPr lvl="1"/>
            <a:r>
              <a:rPr lang="en-GB" sz="3200" b="1" dirty="0" smtClean="0">
                <a:ea typeface="Times New Roman"/>
              </a:rPr>
              <a:t>In my relationships</a:t>
            </a:r>
          </a:p>
          <a:p>
            <a:pPr lvl="2"/>
            <a:r>
              <a:rPr lang="en-GB" sz="2800" b="1" dirty="0" smtClean="0">
                <a:ea typeface="Times New Roman"/>
              </a:rPr>
              <a:t>Am I involved with my spouse?</a:t>
            </a:r>
          </a:p>
          <a:p>
            <a:pPr lvl="2"/>
            <a:r>
              <a:rPr lang="en-GB" sz="2800" b="1" dirty="0" smtClean="0">
                <a:ea typeface="Times New Roman"/>
              </a:rPr>
              <a:t>Do the children feel secure with the connection and love between both parents?</a:t>
            </a:r>
          </a:p>
          <a:p>
            <a:pPr lvl="2"/>
            <a:r>
              <a:rPr lang="en-GB" sz="2800" b="1" dirty="0" smtClean="0">
                <a:ea typeface="Times New Roman"/>
              </a:rPr>
              <a:t>Are you involved intimately with your children (fathers especially)?</a:t>
            </a:r>
          </a:p>
          <a:p>
            <a:pPr lvl="2"/>
            <a:r>
              <a:rPr lang="en-GB" sz="2800" b="1" dirty="0" smtClean="0">
                <a:ea typeface="Times New Roman"/>
              </a:rPr>
              <a:t>Are you involved with your close relatives &amp; church family?</a:t>
            </a: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10</a:t>
            </a:fld>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Questions to Ponder</a:t>
            </a:r>
            <a:endParaRPr lang="en-US" sz="3600" dirty="0"/>
          </a:p>
        </p:txBody>
      </p:sp>
      <p:sp>
        <p:nvSpPr>
          <p:cNvPr id="3" name="Content Placeholder 2"/>
          <p:cNvSpPr>
            <a:spLocks noGrp="1"/>
          </p:cNvSpPr>
          <p:nvPr>
            <p:ph idx="1"/>
          </p:nvPr>
        </p:nvSpPr>
        <p:spPr/>
        <p:txBody>
          <a:bodyPr/>
          <a:lstStyle/>
          <a:p>
            <a:r>
              <a:rPr lang="en-GB" sz="4000" dirty="0" smtClean="0">
                <a:latin typeface="Gill Sans MT"/>
                <a:ea typeface="Times New Roman"/>
              </a:rPr>
              <a:t>Am I active in sharing my faith in God with others?</a:t>
            </a:r>
          </a:p>
          <a:p>
            <a:pPr lvl="0"/>
            <a:r>
              <a:rPr lang="en-GB" sz="4000" dirty="0" smtClean="0">
                <a:latin typeface="Gill Sans MT"/>
                <a:ea typeface="Times New Roman"/>
              </a:rPr>
              <a:t>Am I active in leading my children in serving others?</a:t>
            </a:r>
            <a:endParaRPr lang="en-US" sz="4000" dirty="0" smtClean="0">
              <a:latin typeface="Times New Roman"/>
              <a:ea typeface="Times New Roman"/>
            </a:endParaRP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11</a:t>
            </a:fld>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52600" y="457200"/>
            <a:ext cx="6172200" cy="5867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05B28E-F14E-4281-815F-25A642703A38}" type="datetime1">
              <a:rPr lang="en-US" smtClean="0"/>
              <a:pPr/>
              <a:t>3/2/2011</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12</a:t>
            </a:fld>
            <a:endParaRPr lang="en-US" dirty="0"/>
          </a:p>
        </p:txBody>
      </p:sp>
      <p:graphicFrame>
        <p:nvGraphicFramePr>
          <p:cNvPr id="7" name="Diagram 6"/>
          <p:cNvGraphicFramePr/>
          <p:nvPr/>
        </p:nvGraphicFramePr>
        <p:xfrm>
          <a:off x="1524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rot="2193560">
            <a:off x="1989089" y="3980642"/>
            <a:ext cx="3505200" cy="1131363"/>
          </a:xfrm>
          <a:prstGeom prst="rect">
            <a:avLst/>
          </a:prstGeom>
          <a:noFill/>
        </p:spPr>
        <p:txBody>
          <a:bodyPr wrap="none" lIns="91440" tIns="45720" rIns="91440" bIns="45720">
            <a:prstTxWarp prst="textArchDow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latin typeface="Berlin Sans FB Demi" pitchFamily="34" charset="0"/>
              </a:rPr>
              <a:t>Community</a:t>
            </a:r>
            <a:endParaRPr lang="en-US" sz="4000" b="1" cap="none" spc="0" dirty="0">
              <a:ln w="50800"/>
              <a:solidFill>
                <a:schemeClr val="bg1">
                  <a:shade val="50000"/>
                </a:schemeClr>
              </a:solidFill>
              <a:effectLst/>
              <a:latin typeface="Berlin Sans FB Demi" pitchFamily="34" charset="0"/>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C:\Users\Sally\Pictures\Pix for PP\Religious\ClipsRel\Bible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838200" y="1143000"/>
            <a:ext cx="7772400" cy="5012548"/>
          </a:xfrm>
          <a:solidFill>
            <a:srgbClr val="2C1E0A">
              <a:alpha val="71000"/>
            </a:srgbClr>
          </a:solidFill>
        </p:spPr>
        <p:txBody>
          <a:bodyPr>
            <a:noAutofit/>
          </a:bodyPr>
          <a:lstStyle/>
          <a:p>
            <a:r>
              <a:rPr lang="en-US" dirty="0" smtClean="0">
                <a:solidFill>
                  <a:schemeClr val="tx2">
                    <a:lumMod val="75000"/>
                  </a:schemeClr>
                </a:solidFill>
                <a:effectLst>
                  <a:outerShdw blurRad="38100" dist="38100" dir="2700000" algn="tl">
                    <a:srgbClr val="000000">
                      <a:alpha val="43137"/>
                    </a:srgbClr>
                  </a:outerShdw>
                </a:effectLst>
              </a:rPr>
              <a:t>Fathers and mothers, we entreat you to take up your long-neglected duties. Search the Scriptures yourselves; assist your children in the study of the Sacred Word. Make diligent work because of past neglect. Do not send the children away by themselves to study the Bible, but read it with them, teach them in a simple manner what you know, and keep in the school of Christ as diligent students yourselves.  </a:t>
            </a:r>
            <a:r>
              <a:rPr lang="en-US" dirty="0" smtClean="0">
                <a:effectLst>
                  <a:outerShdw blurRad="38100" dist="38100" dir="2700000" algn="tl">
                    <a:srgbClr val="000000">
                      <a:alpha val="43137"/>
                    </a:srgbClr>
                  </a:outerShdw>
                </a:effectLst>
              </a:rPr>
              <a:t>CSW 20</a:t>
            </a:r>
            <a:endParaRPr lang="en-US"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5CB84189-9E73-4FDE-BB19-585132758F84}" type="datetime1">
              <a:rPr lang="en-US" smtClean="0"/>
              <a:pPr/>
              <a:t>3/2/2011</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1676400"/>
          </a:xfrm>
        </p:spPr>
        <p:txBody>
          <a:bodyPr/>
          <a:lstStyle/>
          <a:p>
            <a:r>
              <a:rPr lang="en-US" sz="4800" dirty="0" smtClean="0"/>
              <a:t>TAG—Time Alone</a:t>
            </a:r>
            <a:br>
              <a:rPr lang="en-US" sz="4800" dirty="0" smtClean="0"/>
            </a:br>
            <a:r>
              <a:rPr lang="en-US" sz="4800" dirty="0" smtClean="0"/>
              <a:t>with God</a:t>
            </a:r>
            <a:endParaRPr lang="en-US" sz="4800" dirty="0"/>
          </a:p>
        </p:txBody>
      </p:sp>
      <p:sp>
        <p:nvSpPr>
          <p:cNvPr id="3" name="Content Placeholder 2"/>
          <p:cNvSpPr>
            <a:spLocks noGrp="1"/>
          </p:cNvSpPr>
          <p:nvPr>
            <p:ph idx="1"/>
          </p:nvPr>
        </p:nvSpPr>
        <p:spPr>
          <a:xfrm>
            <a:off x="914400" y="2362200"/>
            <a:ext cx="7772400" cy="4098148"/>
          </a:xfrm>
        </p:spPr>
        <p:txBody>
          <a:bodyPr>
            <a:normAutofit/>
          </a:bodyPr>
          <a:lstStyle/>
          <a:p>
            <a:r>
              <a:rPr lang="en-US" sz="3600" dirty="0" smtClean="0"/>
              <a:t>Preparing the heart with prayer</a:t>
            </a:r>
          </a:p>
          <a:p>
            <a:r>
              <a:rPr lang="en-US" sz="3600" dirty="0" smtClean="0"/>
              <a:t>ACTS</a:t>
            </a:r>
          </a:p>
          <a:p>
            <a:pPr lvl="1"/>
            <a:r>
              <a:rPr lang="en-US" sz="3200" dirty="0" smtClean="0"/>
              <a:t>Adoration</a:t>
            </a:r>
          </a:p>
          <a:p>
            <a:pPr lvl="1"/>
            <a:r>
              <a:rPr lang="en-US" sz="3200" dirty="0" smtClean="0"/>
              <a:t>Confession</a:t>
            </a:r>
          </a:p>
          <a:p>
            <a:pPr lvl="1"/>
            <a:r>
              <a:rPr lang="en-US" sz="3200" dirty="0" smtClean="0"/>
              <a:t>Thanksgiving</a:t>
            </a:r>
          </a:p>
          <a:p>
            <a:pPr lvl="1"/>
            <a:r>
              <a:rPr lang="en-US" sz="3200" dirty="0" smtClean="0"/>
              <a:t>Supplication</a:t>
            </a:r>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14</a:t>
            </a:fld>
            <a:endParaRPr lang="en-US"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1676400"/>
          </a:xfrm>
        </p:spPr>
        <p:txBody>
          <a:bodyPr/>
          <a:lstStyle/>
          <a:p>
            <a:r>
              <a:rPr lang="en-US" sz="4800" dirty="0" smtClean="0"/>
              <a:t>TAG—Time Alone</a:t>
            </a:r>
            <a:br>
              <a:rPr lang="en-US" sz="4800" dirty="0" smtClean="0"/>
            </a:br>
            <a:r>
              <a:rPr lang="en-US" sz="4800" dirty="0" smtClean="0"/>
              <a:t>with God</a:t>
            </a:r>
            <a:endParaRPr lang="en-US" sz="4800" dirty="0"/>
          </a:p>
        </p:txBody>
      </p:sp>
      <p:sp>
        <p:nvSpPr>
          <p:cNvPr id="3" name="Content Placeholder 2"/>
          <p:cNvSpPr>
            <a:spLocks noGrp="1"/>
          </p:cNvSpPr>
          <p:nvPr>
            <p:ph idx="1"/>
          </p:nvPr>
        </p:nvSpPr>
        <p:spPr>
          <a:xfrm>
            <a:off x="914400" y="2590800"/>
            <a:ext cx="7772400" cy="3869548"/>
          </a:xfrm>
        </p:spPr>
        <p:txBody>
          <a:bodyPr>
            <a:normAutofit/>
          </a:bodyPr>
          <a:lstStyle/>
          <a:p>
            <a:r>
              <a:rPr lang="en-US" sz="3600" dirty="0" smtClean="0"/>
              <a:t>Connecting with the Word</a:t>
            </a:r>
          </a:p>
          <a:p>
            <a:r>
              <a:rPr lang="en-US" sz="3600" dirty="0" smtClean="0"/>
              <a:t>What does this mean to me today?</a:t>
            </a:r>
          </a:p>
          <a:p>
            <a:r>
              <a:rPr lang="en-US" sz="3600" dirty="0" smtClean="0"/>
              <a:t>Praying the Word</a:t>
            </a:r>
          </a:p>
          <a:p>
            <a:r>
              <a:rPr lang="en-US" sz="3600" dirty="0" smtClean="0"/>
              <a:t>Application in real life</a:t>
            </a:r>
            <a:endParaRPr lang="en-US" sz="3600"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15</a:t>
            </a:fld>
            <a:endParaRPr lang="en-US"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810000" y="2895600"/>
            <a:ext cx="3581400" cy="2514600"/>
          </a:xfrm>
        </p:spPr>
        <p:txBody>
          <a:bodyPr/>
          <a:lstStyle/>
          <a:p>
            <a:r>
              <a:rPr lang="en-US" sz="4000" dirty="0" smtClean="0"/>
              <a:t>0 – 5 years</a:t>
            </a:r>
          </a:p>
          <a:p>
            <a:r>
              <a:rPr lang="en-US" sz="4000" dirty="0" smtClean="0"/>
              <a:t>6-10 years</a:t>
            </a:r>
          </a:p>
          <a:p>
            <a:r>
              <a:rPr lang="en-US" sz="4000" dirty="0" smtClean="0"/>
              <a:t>11-15 years</a:t>
            </a: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16</a:t>
            </a:fld>
            <a:endParaRPr lang="en-US" dirty="0"/>
          </a:p>
        </p:txBody>
      </p:sp>
      <p:sp>
        <p:nvSpPr>
          <p:cNvPr id="1030" name="AutoShape 6"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 name="AutoShape 10"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6" name="AutoShape 12"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8" name="AutoShape 14"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2743200" y="304800"/>
            <a:ext cx="5906039" cy="1446550"/>
          </a:xfrm>
          <a:prstGeom prst="rect">
            <a:avLst/>
          </a:prstGeom>
          <a:noFill/>
        </p:spPr>
        <p:txBody>
          <a:bodyPr wrap="non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do we foster TAG</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the different ages?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17</a:t>
            </a:fld>
            <a:endParaRPr lang="en-US" dirty="0"/>
          </a:p>
        </p:txBody>
      </p:sp>
      <p:graphicFrame>
        <p:nvGraphicFramePr>
          <p:cNvPr id="1026" name="Object 2"/>
          <p:cNvGraphicFramePr>
            <a:graphicFrameLocks noChangeAspect="1"/>
          </p:cNvGraphicFramePr>
          <p:nvPr/>
        </p:nvGraphicFramePr>
        <p:xfrm>
          <a:off x="457200" y="550813"/>
          <a:ext cx="4343400" cy="5621387"/>
        </p:xfrm>
        <a:graphic>
          <a:graphicData uri="http://schemas.openxmlformats.org/presentationml/2006/ole">
            <mc:AlternateContent xmlns:mc="http://schemas.openxmlformats.org/markup-compatibility/2006">
              <mc:Choice xmlns:v="urn:schemas-microsoft-com:vml" Requires="v">
                <p:oleObj spid="_x0000_s1028" name="Acrobat Document" r:id="rId3" imgW="7767000" imgH="10060560" progId="AcroExch.Document.7">
                  <p:embed/>
                </p:oleObj>
              </mc:Choice>
              <mc:Fallback>
                <p:oleObj name="Acrobat Document" r:id="rId3" imgW="7767000" imgH="1006056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0813"/>
                        <a:ext cx="4343400" cy="56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953000" y="2057400"/>
            <a:ext cx="3657600" cy="2590800"/>
          </a:xfrm>
          <a:prstGeom prst="rect">
            <a:avLst/>
          </a:prstGeom>
          <a:noFill/>
        </p:spPr>
        <p:txBody>
          <a:bodyPr wrap="none" lIns="91440" tIns="45720" rIns="91440" bIns="45720">
            <a:prstTxWarp prst="textStop">
              <a:avLst/>
            </a:prstTxWarp>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Making</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Disciples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3733800" y="5334000"/>
            <a:ext cx="5410200" cy="584775"/>
          </a:xfrm>
          <a:prstGeom prst="rect">
            <a:avLst/>
          </a:prstGeom>
          <a:solidFill>
            <a:schemeClr val="accent5">
              <a:lumMod val="50000"/>
            </a:schemeClr>
          </a:solidFill>
        </p:spPr>
        <p:txBody>
          <a:bodyPr wrap="square" rtlCol="0">
            <a:spAutoFit/>
          </a:bodyPr>
          <a:lstStyle/>
          <a:p>
            <a:r>
              <a:rPr lang="en-US" sz="3200" dirty="0" smtClean="0">
                <a:solidFill>
                  <a:schemeClr val="tx2">
                    <a:lumMod val="75000"/>
                  </a:schemeClr>
                </a:solidFill>
              </a:rPr>
              <a:t>www.kidsindiscipleship.org</a:t>
            </a:r>
            <a:endParaRPr lang="en-US" sz="3200" dirty="0">
              <a:solidFill>
                <a:schemeClr val="tx2">
                  <a:lumMod val="75000"/>
                </a:schemeClr>
              </a:soli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C:\Users\Sally\Pictures\Pix for PP\Religious\ClipsRel\Bible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524000" y="304800"/>
            <a:ext cx="6553200" cy="1164336"/>
          </a:xfrm>
          <a:solidFill>
            <a:schemeClr val="bg2">
              <a:lumMod val="50000"/>
            </a:schemeClr>
          </a:solidFill>
        </p:spPr>
        <p:txBody>
          <a:bodyPr/>
          <a:lstStyle/>
          <a:p>
            <a:r>
              <a:rPr lang="en-US" sz="4000" dirty="0" smtClean="0"/>
              <a:t>THE K.I.D. MOVEMENT</a:t>
            </a:r>
            <a:endParaRPr lang="en-US" sz="4000" dirty="0"/>
          </a:p>
        </p:txBody>
      </p:sp>
      <p:sp>
        <p:nvSpPr>
          <p:cNvPr id="3" name="Content Placeholder 2"/>
          <p:cNvSpPr>
            <a:spLocks noGrp="1"/>
          </p:cNvSpPr>
          <p:nvPr>
            <p:ph idx="1"/>
          </p:nvPr>
        </p:nvSpPr>
        <p:spPr>
          <a:xfrm>
            <a:off x="914400" y="1600200"/>
            <a:ext cx="7772400" cy="4648200"/>
          </a:xfrm>
          <a:solidFill>
            <a:srgbClr val="2C1E0A">
              <a:alpha val="71000"/>
            </a:srgbClr>
          </a:solidFill>
        </p:spPr>
        <p:txBody>
          <a:bodyPr>
            <a:noAutofit/>
          </a:bodyPr>
          <a:lstStyle/>
          <a:p>
            <a:r>
              <a:rPr lang="en-US" dirty="0" smtClean="0"/>
              <a:t>Hear, O Israel: The LORD our God, the LORD is one. </a:t>
            </a:r>
            <a:r>
              <a:rPr lang="en-US" baseline="30000" dirty="0" smtClean="0"/>
              <a:t> </a:t>
            </a:r>
            <a:r>
              <a:rPr lang="en-US" dirty="0" smtClean="0"/>
              <a:t> Love the LORD your God with all your heart and with all your soul and with all your strength.  These commandments that I give you today are to be upon your hearts.  Impress them on your children. Talk about them when you sit at home and when you walk along the road, when you lie down and when you get up.  </a:t>
            </a:r>
            <a:r>
              <a:rPr lang="en-US" sz="2400" dirty="0" smtClean="0"/>
              <a:t>Deut 6:4-7</a:t>
            </a:r>
            <a:endParaRPr lang="en-US" dirty="0"/>
          </a:p>
        </p:txBody>
      </p:sp>
      <p:sp>
        <p:nvSpPr>
          <p:cNvPr id="4" name="Date Placeholder 3"/>
          <p:cNvSpPr>
            <a:spLocks noGrp="1"/>
          </p:cNvSpPr>
          <p:nvPr>
            <p:ph type="dt" sz="half" idx="10"/>
          </p:nvPr>
        </p:nvSpPr>
        <p:spPr/>
        <p:txBody>
          <a:bodyPr/>
          <a:lstStyle/>
          <a:p>
            <a:fld id="{5CB84189-9E73-4FDE-BB19-585132758F84}" type="datetime1">
              <a:rPr lang="en-US" smtClean="0"/>
              <a:pPr/>
              <a:t>3/2/2011</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18</a:t>
            </a:fld>
            <a:endParaRPr lang="en-US" dirty="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Prayer</a:t>
            </a:r>
            <a:endParaRPr lang="en-US" sz="3600" dirty="0"/>
          </a:p>
        </p:txBody>
      </p:sp>
      <p:sp>
        <p:nvSpPr>
          <p:cNvPr id="3" name="Content Placeholder 2"/>
          <p:cNvSpPr>
            <a:spLocks noGrp="1"/>
          </p:cNvSpPr>
          <p:nvPr>
            <p:ph idx="1"/>
          </p:nvPr>
        </p:nvSpPr>
        <p:spPr/>
        <p:txBody>
          <a:bodyPr/>
          <a:lstStyle/>
          <a:p>
            <a:r>
              <a:rPr lang="en-US" dirty="0" smtClean="0"/>
              <a:t>Christian parents, morning and evening, by earnest prayer and persevering faith, to make a hedge about their children. They should patiently instruct them, kindly and untiringly teach them how to live in order to please God.  </a:t>
            </a:r>
            <a:r>
              <a:rPr lang="en-US" sz="1600" b="1" dirty="0" smtClean="0"/>
              <a:t>{1T 397} </a:t>
            </a:r>
            <a:endParaRPr lang="en-US" b="1" dirty="0"/>
          </a:p>
        </p:txBody>
      </p:sp>
      <p:sp>
        <p:nvSpPr>
          <p:cNvPr id="4" name="Date Placeholder 3"/>
          <p:cNvSpPr>
            <a:spLocks noGrp="1"/>
          </p:cNvSpPr>
          <p:nvPr>
            <p:ph type="dt" sz="half" idx="10"/>
          </p:nvPr>
        </p:nvSpPr>
        <p:spPr/>
        <p:txBody>
          <a:bodyPr/>
          <a:lstStyle/>
          <a:p>
            <a:fld id="{0FA2FBF3-E9C4-4448-8F84-F94E588AFA43}" type="datetime1">
              <a:rPr lang="en-US" smtClean="0"/>
              <a:pPr/>
              <a:t>3/2/2011</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19</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629400" cy="1011936"/>
          </a:xfrm>
        </p:spPr>
        <p:txBody>
          <a:bodyPr/>
          <a:lstStyle/>
          <a:p>
            <a:r>
              <a:rPr lang="en-US" dirty="0" smtClean="0"/>
              <a:t>What is this Mother thinking?</a:t>
            </a:r>
            <a:endParaRPr lang="en-US" dirty="0"/>
          </a:p>
        </p:txBody>
      </p:sp>
      <p:sp>
        <p:nvSpPr>
          <p:cNvPr id="4" name="Date Placeholder 3"/>
          <p:cNvSpPr>
            <a:spLocks noGrp="1"/>
          </p:cNvSpPr>
          <p:nvPr>
            <p:ph type="dt" sz="half" idx="10"/>
          </p:nvPr>
        </p:nvSpPr>
        <p:spPr/>
        <p:txBody>
          <a:bodyPr/>
          <a:lstStyle/>
          <a:p>
            <a:fld id="{06F0C696-6DA5-43CF-8755-4BD50A5657D1}" type="datetime1">
              <a:rPr lang="en-US" smtClean="0"/>
              <a:pPr/>
              <a:t>3/2/2011</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pic>
        <p:nvPicPr>
          <p:cNvPr id="9" name="Content Placeholder 8" descr="Ben Pn.JPG"/>
          <p:cNvPicPr>
            <a:picLocks noGrp="1" noChangeAspect="1"/>
          </p:cNvPicPr>
          <p:nvPr>
            <p:ph idx="1"/>
          </p:nvPr>
        </p:nvPicPr>
        <p:blipFill>
          <a:blip r:embed="rId3" cstate="print"/>
          <a:stretch>
            <a:fillRect/>
          </a:stretch>
        </p:blipFill>
        <p:spPr>
          <a:xfrm>
            <a:off x="1143000" y="1219200"/>
            <a:ext cx="6872816" cy="5154612"/>
          </a:xfrm>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dirty="0" smtClean="0"/>
              <a:t>Prayer</a:t>
            </a:r>
            <a:endParaRPr lang="en-US" sz="4000" dirty="0"/>
          </a:p>
        </p:txBody>
      </p:sp>
      <p:sp>
        <p:nvSpPr>
          <p:cNvPr id="21507" name="Rectangle 3"/>
          <p:cNvSpPr>
            <a:spLocks noGrp="1" noChangeArrowheads="1"/>
          </p:cNvSpPr>
          <p:nvPr>
            <p:ph type="body" idx="1"/>
          </p:nvPr>
        </p:nvSpPr>
        <p:spPr/>
        <p:txBody>
          <a:bodyPr>
            <a:normAutofit/>
          </a:bodyPr>
          <a:lstStyle/>
          <a:p>
            <a:pPr>
              <a:lnSpc>
                <a:spcPct val="90000"/>
              </a:lnSpc>
              <a:buFontTx/>
              <a:buNone/>
            </a:pPr>
            <a:r>
              <a:rPr lang="en-US" sz="2400" b="1" dirty="0" smtClean="0">
                <a:effectLst/>
                <a:latin typeface="Benguiat Bk BT" pitchFamily="18" charset="0"/>
              </a:rPr>
              <a:t>“</a:t>
            </a:r>
            <a:r>
              <a:rPr lang="en-US" sz="3200" b="1" dirty="0">
                <a:effectLst/>
                <a:latin typeface="Benguiat Bk BT" pitchFamily="18" charset="0"/>
              </a:rPr>
              <a:t>Could our children learn these lessons </a:t>
            </a:r>
            <a:r>
              <a:rPr lang="en-US" sz="3200" b="1" dirty="0" smtClean="0">
                <a:latin typeface="Benguiat Bk BT" pitchFamily="18" charset="0"/>
              </a:rPr>
              <a:t>o</a:t>
            </a:r>
            <a:r>
              <a:rPr lang="en-US" sz="3200" b="1" dirty="0" smtClean="0">
                <a:effectLst/>
                <a:latin typeface="Benguiat Bk BT" pitchFamily="18" charset="0"/>
              </a:rPr>
              <a:t>f </a:t>
            </a:r>
            <a:r>
              <a:rPr lang="en-US" sz="3200" b="1" dirty="0">
                <a:effectLst/>
                <a:latin typeface="Benguiat Bk BT" pitchFamily="18" charset="0"/>
              </a:rPr>
              <a:t>finding at dawn and twilight a quiet season for communion with their Father in heaven] in the morning of their years, what freshness and power, what joy and sweetness, would be brought into their lives!”</a:t>
            </a:r>
            <a:r>
              <a:rPr lang="en-US" sz="2400" b="1" dirty="0">
                <a:effectLst/>
                <a:latin typeface="Benguiat Bk BT" pitchFamily="18" charset="0"/>
              </a:rPr>
              <a:t> </a:t>
            </a:r>
            <a:r>
              <a:rPr lang="en-US" sz="2400" b="1" dirty="0" smtClean="0">
                <a:effectLst/>
                <a:latin typeface="Benguiat Bk BT" pitchFamily="18" charset="0"/>
              </a:rPr>
              <a:t>– CG </a:t>
            </a:r>
            <a:r>
              <a:rPr lang="en-US" sz="2400" b="1" dirty="0">
                <a:effectLst/>
                <a:latin typeface="Benguiat Bk BT" pitchFamily="18" charset="0"/>
              </a:rPr>
              <a:t>525</a:t>
            </a:r>
          </a:p>
          <a:p>
            <a:pPr>
              <a:lnSpc>
                <a:spcPct val="90000"/>
              </a:lnSpc>
              <a:buFontTx/>
              <a:buNone/>
            </a:pPr>
            <a:endParaRPr lang="en-US" sz="2400" dirty="0">
              <a:solidFill>
                <a:schemeClr val="hlink"/>
              </a:solidFill>
              <a:effectLst/>
              <a:latin typeface="Times New Roman" pitchFamily="18" charset="0"/>
            </a:endParaRPr>
          </a:p>
          <a:p>
            <a:pPr>
              <a:lnSpc>
                <a:spcPct val="90000"/>
              </a:lnSpc>
              <a:buFontTx/>
              <a:buNone/>
            </a:pPr>
            <a:endParaRPr lang="en-US" sz="2400" b="1" dirty="0">
              <a:solidFill>
                <a:schemeClr val="hlink"/>
              </a:solidFill>
              <a:effectLst/>
              <a:latin typeface="Benguiat Bk BT" pitchFamily="18" charset="0"/>
            </a:endParaRPr>
          </a:p>
          <a:p>
            <a:pPr>
              <a:lnSpc>
                <a:spcPct val="90000"/>
              </a:lnSpc>
            </a:pPr>
            <a:endParaRPr lang="en-US" sz="2800"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July Lily">
            <a:hlinkClick r:id="rId2"/>
          </p:cNvPr>
          <p:cNvPicPr>
            <a:picLocks noChangeAspect="1" noChangeArrowheads="1"/>
          </p:cNvPicPr>
          <p:nvPr/>
        </p:nvPicPr>
        <p:blipFill>
          <a:blip r:embed="rId3" cstate="print">
            <a:lum/>
          </a:blip>
          <a:srcRect/>
          <a:stretch>
            <a:fillRect/>
          </a:stretch>
        </p:blipFill>
        <p:spPr bwMode="auto">
          <a:xfrm>
            <a:off x="0" y="0"/>
            <a:ext cx="3200400" cy="4123217"/>
          </a:xfrm>
          <a:prstGeom prst="rect">
            <a:avLst/>
          </a:prstGeom>
          <a:noFill/>
        </p:spPr>
      </p:pic>
      <p:sp>
        <p:nvSpPr>
          <p:cNvPr id="2" name="Title 1"/>
          <p:cNvSpPr>
            <a:spLocks noGrp="1"/>
          </p:cNvSpPr>
          <p:nvPr>
            <p:ph type="title"/>
          </p:nvPr>
        </p:nvSpPr>
        <p:spPr>
          <a:xfrm>
            <a:off x="3505200" y="609600"/>
            <a:ext cx="5257800" cy="1676400"/>
          </a:xfrm>
        </p:spPr>
        <p:txBody>
          <a:bodyPr/>
          <a:lstStyle/>
          <a:p>
            <a:r>
              <a:rPr lang="en-US" sz="3600" dirty="0" smtClean="0"/>
              <a:t>Drawing Deep from </a:t>
            </a:r>
            <a:br>
              <a:rPr lang="en-US" sz="3600" dirty="0" smtClean="0"/>
            </a:br>
            <a:r>
              <a:rPr lang="en-US" sz="3600" dirty="0" smtClean="0"/>
              <a:t>the Word of God </a:t>
            </a:r>
            <a:br>
              <a:rPr lang="en-US" sz="3600" dirty="0" smtClean="0"/>
            </a:br>
            <a:r>
              <a:rPr lang="en-US" sz="3600" dirty="0" smtClean="0"/>
              <a:t>&amp; Prayer</a:t>
            </a:r>
            <a:endParaRPr lang="en-US" sz="3600" dirty="0"/>
          </a:p>
        </p:txBody>
      </p:sp>
      <p:sp>
        <p:nvSpPr>
          <p:cNvPr id="3" name="Content Placeholder 2"/>
          <p:cNvSpPr>
            <a:spLocks noGrp="1"/>
          </p:cNvSpPr>
          <p:nvPr>
            <p:ph idx="1"/>
          </p:nvPr>
        </p:nvSpPr>
        <p:spPr>
          <a:xfrm>
            <a:off x="914400" y="2667000"/>
            <a:ext cx="7772400" cy="3793348"/>
          </a:xfrm>
        </p:spPr>
        <p:txBody>
          <a:bodyPr/>
          <a:lstStyle/>
          <a:p>
            <a:r>
              <a:rPr lang="en-US" dirty="0" smtClean="0"/>
              <a:t>The lily on the lake strikes its roots down deep beneath the surface of rubbish and slime, and through its porous stem draws those properties that will aid its development and bring to light its spotless blossom to repose in purity on the bosom of the lake.  </a:t>
            </a:r>
            <a:r>
              <a:rPr lang="en-US" sz="1800" dirty="0" smtClean="0"/>
              <a:t>{ML 263}</a:t>
            </a:r>
            <a:endParaRPr lang="en-US" dirty="0"/>
          </a:p>
        </p:txBody>
      </p:sp>
      <p:sp>
        <p:nvSpPr>
          <p:cNvPr id="4" name="Date Placeholder 3"/>
          <p:cNvSpPr>
            <a:spLocks noGrp="1"/>
          </p:cNvSpPr>
          <p:nvPr>
            <p:ph type="dt" sz="half" idx="10"/>
          </p:nvPr>
        </p:nvSpPr>
        <p:spPr/>
        <p:txBody>
          <a:bodyPr/>
          <a:lstStyle/>
          <a:p>
            <a:fld id="{36244B4B-E778-41C3-AF40-1ED6A7659414}" type="datetime1">
              <a:rPr lang="en-US" smtClean="0"/>
              <a:pPr/>
              <a:t>3/2/2011</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21</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83464"/>
            <a:ext cx="6019800" cy="1164336"/>
          </a:xfrm>
        </p:spPr>
        <p:txBody>
          <a:bodyPr/>
          <a:lstStyle/>
          <a:p>
            <a:r>
              <a:rPr lang="en-US" sz="6000" dirty="0" smtClean="0"/>
              <a:t>Survey Results</a:t>
            </a:r>
            <a:endParaRPr lang="en-US" sz="6000" dirty="0"/>
          </a:p>
        </p:txBody>
      </p:sp>
      <p:sp>
        <p:nvSpPr>
          <p:cNvPr id="3" name="Content Placeholder 2"/>
          <p:cNvSpPr>
            <a:spLocks noGrp="1"/>
          </p:cNvSpPr>
          <p:nvPr>
            <p:ph idx="1"/>
          </p:nvPr>
        </p:nvSpPr>
        <p:spPr/>
        <p:txBody>
          <a:bodyPr>
            <a:normAutofit fontScale="77500" lnSpcReduction="20000"/>
          </a:bodyPr>
          <a:lstStyle/>
          <a:p>
            <a:pPr marL="582930" indent="-514350">
              <a:buFont typeface="+mj-lt"/>
              <a:buAutoNum type="arabicPeriod"/>
            </a:pPr>
            <a:r>
              <a:rPr lang="en-US" sz="3100" dirty="0" smtClean="0"/>
              <a:t>Generally, the church has no aggressive or intentional effort to nurture and disciple the children.</a:t>
            </a:r>
          </a:p>
          <a:p>
            <a:pPr marL="582930" indent="-514350">
              <a:buFont typeface="+mj-lt"/>
              <a:buAutoNum type="arabicPeriod"/>
            </a:pPr>
            <a:r>
              <a:rPr lang="en-US" sz="3100" dirty="0" smtClean="0"/>
              <a:t>Ministry to children lack strong support from church leaders and pastors in finances, programming,  etc.</a:t>
            </a:r>
          </a:p>
          <a:p>
            <a:pPr marL="582930" indent="-514350">
              <a:buFont typeface="+mj-lt"/>
              <a:buAutoNum type="arabicPeriod"/>
            </a:pPr>
            <a:r>
              <a:rPr lang="en-US" sz="3100" dirty="0" smtClean="0"/>
              <a:t>Programs for children in the church tend to entertain with little opportunity for them to experience  the relevance of God in their daily living. </a:t>
            </a:r>
          </a:p>
          <a:p>
            <a:pPr marL="582930" indent="-514350">
              <a:buFont typeface="+mj-lt"/>
              <a:buAutoNum type="arabicPeriod"/>
            </a:pPr>
            <a:r>
              <a:rPr lang="en-US" sz="3100" dirty="0" smtClean="0"/>
              <a:t>Most of the parents do not buy nurturing materials for their children such as Bible, Bible Study Guide (BSG) or Sabbath School lessons.           </a:t>
            </a:r>
            <a:r>
              <a:rPr lang="en-US" dirty="0" smtClean="0"/>
              <a:t>       </a:t>
            </a:r>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22</a:t>
            </a:fld>
            <a:endParaRPr lang="en-US"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Survey Results</a:t>
            </a:r>
            <a:endParaRPr lang="en-US" sz="4800" dirty="0"/>
          </a:p>
        </p:txBody>
      </p:sp>
      <p:sp>
        <p:nvSpPr>
          <p:cNvPr id="3" name="Content Placeholder 2"/>
          <p:cNvSpPr>
            <a:spLocks noGrp="1"/>
          </p:cNvSpPr>
          <p:nvPr>
            <p:ph idx="1"/>
          </p:nvPr>
        </p:nvSpPr>
        <p:spPr/>
        <p:txBody>
          <a:bodyPr>
            <a:normAutofit fontScale="85000" lnSpcReduction="20000"/>
          </a:bodyPr>
          <a:lstStyle/>
          <a:p>
            <a:pPr marL="582930" indent="-514350">
              <a:buNone/>
            </a:pPr>
            <a:r>
              <a:rPr lang="en-US" dirty="0" smtClean="0"/>
              <a:t>5.	Most of the children’s leaders are in need of training seminars to develop and enhance leadership skills and capabilities.</a:t>
            </a:r>
          </a:p>
          <a:p>
            <a:pPr marL="582930" indent="-514350">
              <a:buNone/>
            </a:pPr>
            <a:r>
              <a:rPr lang="en-US" dirty="0" smtClean="0"/>
              <a:t>6.	Most of the children’s leaders, including SS teachers lack commitment to render meaningful  leadership and services to the children( e.g.  They come to Sabbath School unprepared, no regular programs for the kids, etc)</a:t>
            </a:r>
          </a:p>
          <a:p>
            <a:pPr marL="582930" indent="-514350">
              <a:buNone/>
            </a:pPr>
            <a:r>
              <a:rPr lang="en-US" dirty="0" smtClean="0"/>
              <a:t>7.	Many children are not interested in spiritual matters (E.g.  Do not attend church activities regularly, do not study Bible Study Guide)</a:t>
            </a: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23</a:t>
            </a:fld>
            <a:endParaRPr lang="en-US"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Survey</a:t>
            </a:r>
            <a:r>
              <a:rPr lang="en-US" sz="4000" dirty="0" smtClean="0"/>
              <a:t> Results</a:t>
            </a:r>
            <a:endParaRPr lang="en-US" sz="3600" dirty="0"/>
          </a:p>
        </p:txBody>
      </p:sp>
      <p:sp>
        <p:nvSpPr>
          <p:cNvPr id="3" name="Content Placeholder 2"/>
          <p:cNvSpPr>
            <a:spLocks noGrp="1"/>
          </p:cNvSpPr>
          <p:nvPr>
            <p:ph idx="1"/>
          </p:nvPr>
        </p:nvSpPr>
        <p:spPr>
          <a:xfrm>
            <a:off x="914400" y="2438400"/>
            <a:ext cx="7772400" cy="4021948"/>
          </a:xfrm>
        </p:spPr>
        <p:txBody>
          <a:bodyPr/>
          <a:lstStyle/>
          <a:p>
            <a:r>
              <a:rPr lang="en-US" dirty="0" smtClean="0"/>
              <a:t>How often did your parents talk to you about God?</a:t>
            </a:r>
          </a:p>
          <a:p>
            <a:pPr lvl="1"/>
            <a:r>
              <a:rPr lang="en-US" i="1" dirty="0" smtClean="0"/>
              <a:t>43% Never</a:t>
            </a:r>
          </a:p>
          <a:p>
            <a:pPr lvl="1"/>
            <a:r>
              <a:rPr lang="en-US" i="1" dirty="0" smtClean="0"/>
              <a:t>32% Occasionally</a:t>
            </a:r>
          </a:p>
          <a:p>
            <a:pPr lvl="1"/>
            <a:r>
              <a:rPr lang="en-US" i="1" dirty="0" smtClean="0"/>
              <a:t>13% Once a week</a:t>
            </a:r>
          </a:p>
          <a:p>
            <a:pPr lvl="1"/>
            <a:r>
              <a:rPr lang="en-US" i="1" dirty="0" smtClean="0"/>
              <a:t>13% On a daily basis</a:t>
            </a:r>
            <a:endParaRPr lang="en-US" i="1"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3</a:t>
            </a:fld>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52600" y="457200"/>
            <a:ext cx="6172200" cy="5867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05B28E-F14E-4281-815F-25A642703A38}" type="datetime1">
              <a:rPr lang="en-US" smtClean="0"/>
              <a:pPr/>
              <a:t>3/2/2011</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4</a:t>
            </a:fld>
            <a:endParaRPr lang="en-US" dirty="0"/>
          </a:p>
        </p:txBody>
      </p:sp>
      <p:graphicFrame>
        <p:nvGraphicFramePr>
          <p:cNvPr id="7" name="Diagram 6"/>
          <p:cNvGraphicFramePr/>
          <p:nvPr/>
        </p:nvGraphicFramePr>
        <p:xfrm>
          <a:off x="1524000" y="914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rot="2193560">
            <a:off x="1989089" y="3980642"/>
            <a:ext cx="3505200" cy="1131363"/>
          </a:xfrm>
          <a:prstGeom prst="rect">
            <a:avLst/>
          </a:prstGeom>
          <a:noFill/>
        </p:spPr>
        <p:txBody>
          <a:bodyPr wrap="none" lIns="91440" tIns="45720" rIns="91440" bIns="45720">
            <a:prstTxWarp prst="textArchDow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latin typeface="Berlin Sans FB Demi" pitchFamily="34" charset="0"/>
              </a:rPr>
              <a:t>Community</a:t>
            </a:r>
            <a:endParaRPr lang="en-US" sz="4000" b="1" cap="none" spc="0" dirty="0">
              <a:ln w="50800"/>
              <a:solidFill>
                <a:schemeClr val="bg1">
                  <a:shade val="50000"/>
                </a:schemeClr>
              </a:solidFill>
              <a:effectLst/>
              <a:latin typeface="Berlin Sans FB Demi" pitchFamily="34"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457200"/>
            <a:ext cx="4724400" cy="1164336"/>
          </a:xfrm>
        </p:spPr>
        <p:txBody>
          <a:bodyPr/>
          <a:lstStyle/>
          <a:p>
            <a:r>
              <a:rPr lang="en-US" sz="4000" dirty="0" smtClean="0"/>
              <a:t>Home Influences</a:t>
            </a:r>
            <a:endParaRPr lang="en-US" sz="4000" dirty="0"/>
          </a:p>
        </p:txBody>
      </p:sp>
      <p:graphicFrame>
        <p:nvGraphicFramePr>
          <p:cNvPr id="7" name="Content Placeholder 6"/>
          <p:cNvGraphicFramePr>
            <a:graphicFrameLocks noGrp="1"/>
          </p:cNvGraphicFramePr>
          <p:nvPr>
            <p:ph idx="1"/>
          </p:nvPr>
        </p:nvGraphicFramePr>
        <p:xfrm>
          <a:off x="914400" y="1676400"/>
          <a:ext cx="7848600"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55A03598-B026-4734-AC89-468E9C8FEDBD}" type="datetime1">
              <a:rPr lang="en-US" smtClean="0"/>
              <a:pPr/>
              <a:t>3/2/2011</a:t>
            </a:fld>
            <a:endParaRPr lang="en-US" dirty="0"/>
          </a:p>
        </p:txBody>
      </p:sp>
      <p:sp>
        <p:nvSpPr>
          <p:cNvPr id="3" name="Footer Placeholder 2"/>
          <p:cNvSpPr>
            <a:spLocks noGrp="1"/>
          </p:cNvSpPr>
          <p:nvPr>
            <p:ph type="ftr" sz="quarter" idx="11"/>
          </p:nvPr>
        </p:nvSpPr>
        <p:spPr/>
        <p:txBody>
          <a:bodyPr/>
          <a:lstStyle/>
          <a:p>
            <a:r>
              <a:rPr lang="en-US" dirty="0" smtClean="0"/>
              <a:t>Fostering Kids' Time Alone with God</a:t>
            </a:r>
            <a:endParaRPr lang="en-US" dirty="0"/>
          </a:p>
        </p:txBody>
      </p:sp>
      <p:sp>
        <p:nvSpPr>
          <p:cNvPr id="4" name="Slide Number Placeholder 3"/>
          <p:cNvSpPr>
            <a:spLocks noGrp="1"/>
          </p:cNvSpPr>
          <p:nvPr>
            <p:ph type="sldNum" sz="quarter" idx="12"/>
          </p:nvPr>
        </p:nvSpPr>
        <p:spPr/>
        <p:txBody>
          <a:bodyPr/>
          <a:lstStyle/>
          <a:p>
            <a:fld id="{C2CD4588-74CD-41A4-8A34-8F42E91373B5}" type="slidenum">
              <a:rPr lang="en-US" smtClean="0"/>
              <a:pPr/>
              <a:t>5</a:t>
            </a:fld>
            <a:endParaRPr lang="en-US" dirty="0"/>
          </a:p>
        </p:txBody>
      </p:sp>
      <p:pic>
        <p:nvPicPr>
          <p:cNvPr id="8" name="Picture 7" descr="SienSong2days.JPG"/>
          <p:cNvPicPr>
            <a:picLocks noChangeAspect="1"/>
          </p:cNvPicPr>
          <p:nvPr/>
        </p:nvPicPr>
        <p:blipFill>
          <a:blip r:embed="rId8" cstate="print"/>
          <a:srcRect l="14479" r="13127" b="9653"/>
          <a:stretch>
            <a:fillRect/>
          </a:stretch>
        </p:blipFill>
        <p:spPr>
          <a:xfrm>
            <a:off x="4191000" y="3581400"/>
            <a:ext cx="1383974" cy="1295400"/>
          </a:xfrm>
          <a:prstGeom prst="rect">
            <a:avLst/>
          </a:prstGeom>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1164336"/>
          </a:xfrm>
        </p:spPr>
        <p:txBody>
          <a:bodyPr/>
          <a:lstStyle/>
          <a:p>
            <a:r>
              <a:rPr lang="en-US" sz="3600" dirty="0" smtClean="0"/>
              <a:t>Questions to Ponder</a:t>
            </a:r>
            <a:endParaRPr lang="en-US" sz="3600" dirty="0"/>
          </a:p>
        </p:txBody>
      </p:sp>
      <p:sp>
        <p:nvSpPr>
          <p:cNvPr id="3" name="Content Placeholder 2"/>
          <p:cNvSpPr>
            <a:spLocks noGrp="1"/>
          </p:cNvSpPr>
          <p:nvPr>
            <p:ph idx="1"/>
          </p:nvPr>
        </p:nvSpPr>
        <p:spPr/>
        <p:txBody>
          <a:bodyPr/>
          <a:lstStyle/>
          <a:p>
            <a:pPr fontAlgn="t"/>
            <a:r>
              <a:rPr lang="en-GB" dirty="0" smtClean="0"/>
              <a:t>Am I saved by grace through faith in Jesus Christ? </a:t>
            </a:r>
            <a:endParaRPr lang="en-US" dirty="0" smtClean="0"/>
          </a:p>
          <a:p>
            <a:pPr fontAlgn="t"/>
            <a:r>
              <a:rPr lang="en-GB" dirty="0" smtClean="0"/>
              <a:t>Do I experience the joy of a new life in Jesus?</a:t>
            </a:r>
            <a:endParaRPr lang="en-US" dirty="0" smtClean="0"/>
          </a:p>
          <a:p>
            <a:pPr fontAlgn="t"/>
            <a:r>
              <a:rPr lang="en-GB" dirty="0" smtClean="0"/>
              <a:t>Am I </a:t>
            </a:r>
            <a:r>
              <a:rPr lang="en-GB" dirty="0" smtClean="0"/>
              <a:t> </a:t>
            </a:r>
            <a:r>
              <a:rPr lang="en-GB" dirty="0" smtClean="0"/>
              <a:t>growing every day in my relationship with Jesus?</a:t>
            </a:r>
          </a:p>
          <a:p>
            <a:pPr lvl="1" fontAlgn="t"/>
            <a:r>
              <a:rPr lang="en-GB" dirty="0" smtClean="0"/>
              <a:t>Do I have time alone with God myself?</a:t>
            </a:r>
          </a:p>
          <a:p>
            <a:pPr lvl="1" fontAlgn="t"/>
            <a:r>
              <a:rPr lang="en-GB" dirty="0" smtClean="0"/>
              <a:t>Do my children know that I read the Bible and pray daily?</a:t>
            </a:r>
            <a:endParaRPr lang="en-US" dirty="0" smtClean="0"/>
          </a:p>
          <a:p>
            <a:endParaRPr lang="en-US" dirty="0"/>
          </a:p>
        </p:txBody>
      </p:sp>
      <p:sp>
        <p:nvSpPr>
          <p:cNvPr id="4" name="Date Placeholder 3"/>
          <p:cNvSpPr>
            <a:spLocks noGrp="1"/>
          </p:cNvSpPr>
          <p:nvPr>
            <p:ph type="dt" sz="half" idx="10"/>
          </p:nvPr>
        </p:nvSpPr>
        <p:spPr/>
        <p:txBody>
          <a:bodyPr/>
          <a:lstStyle/>
          <a:p>
            <a:fld id="{DEECF24F-E1E6-453B-819C-104A78ECC2A9}" type="datetime1">
              <a:rPr lang="en-US" smtClean="0"/>
              <a:pPr/>
              <a:t>3/2/2011</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1164336"/>
          </a:xfrm>
        </p:spPr>
        <p:txBody>
          <a:bodyPr/>
          <a:lstStyle/>
          <a:p>
            <a:r>
              <a:rPr lang="en-US" sz="4000" dirty="0" smtClean="0"/>
              <a:t>Questions to Ponder</a:t>
            </a:r>
            <a:endParaRPr lang="en-US" sz="4000" dirty="0"/>
          </a:p>
        </p:txBody>
      </p:sp>
      <p:sp>
        <p:nvSpPr>
          <p:cNvPr id="3" name="Content Placeholder 2"/>
          <p:cNvSpPr>
            <a:spLocks noGrp="1"/>
          </p:cNvSpPr>
          <p:nvPr>
            <p:ph idx="1"/>
          </p:nvPr>
        </p:nvSpPr>
        <p:spPr/>
        <p:txBody>
          <a:bodyPr>
            <a:normAutofit fontScale="92500" lnSpcReduction="20000"/>
          </a:bodyPr>
          <a:lstStyle/>
          <a:p>
            <a:pPr fontAlgn="t"/>
            <a:r>
              <a:rPr lang="en-GB" dirty="0" smtClean="0"/>
              <a:t>Do I believe that God has dreams for my children? </a:t>
            </a:r>
            <a:endParaRPr lang="en-US" dirty="0" smtClean="0"/>
          </a:p>
          <a:p>
            <a:pPr fontAlgn="t"/>
            <a:r>
              <a:rPr lang="en-GB" dirty="0" smtClean="0"/>
              <a:t>Am I intentional about my children’s spiritual growth and development as much as their physical, academic and social development?</a:t>
            </a:r>
          </a:p>
          <a:p>
            <a:pPr lvl="1" fontAlgn="t"/>
            <a:r>
              <a:rPr lang="en-GB" dirty="0" smtClean="0"/>
              <a:t>Do I teach my kids to love God’s Word? </a:t>
            </a:r>
            <a:endParaRPr lang="en-US" dirty="0" smtClean="0"/>
          </a:p>
          <a:p>
            <a:pPr lvl="1" fontAlgn="t"/>
            <a:r>
              <a:rPr lang="en-GB" dirty="0" smtClean="0"/>
              <a:t>Do I lead my kids to worship God?</a:t>
            </a:r>
          </a:p>
          <a:p>
            <a:pPr fontAlgn="t"/>
            <a:r>
              <a:rPr lang="en-GB" dirty="0" smtClean="0"/>
              <a:t>Do I recognize the importance of helping our children become God’s children, </a:t>
            </a:r>
            <a:r>
              <a:rPr lang="en-GB" i="1" dirty="0" smtClean="0"/>
              <a:t>not His grandchildren?</a:t>
            </a:r>
            <a:endParaRPr lang="en-US" i="1" dirty="0" smtClean="0"/>
          </a:p>
          <a:p>
            <a:endParaRPr lang="en-US" dirty="0"/>
          </a:p>
        </p:txBody>
      </p:sp>
      <p:sp>
        <p:nvSpPr>
          <p:cNvPr id="4" name="Date Placeholder 3"/>
          <p:cNvSpPr>
            <a:spLocks noGrp="1"/>
          </p:cNvSpPr>
          <p:nvPr>
            <p:ph type="dt" sz="half" idx="10"/>
          </p:nvPr>
        </p:nvSpPr>
        <p:spPr/>
        <p:txBody>
          <a:bodyPr/>
          <a:lstStyle/>
          <a:p>
            <a:fld id="{EE69EF2B-838C-4E60-A72B-0FF4FAF8E3E8}" type="datetime1">
              <a:rPr lang="en-US" smtClean="0"/>
              <a:pPr/>
              <a:t>3/2/2011</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7</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 to Ponder</a:t>
            </a:r>
            <a:endParaRPr lang="en-US" sz="4000" dirty="0"/>
          </a:p>
        </p:txBody>
      </p:sp>
      <p:sp>
        <p:nvSpPr>
          <p:cNvPr id="3" name="Content Placeholder 2"/>
          <p:cNvSpPr>
            <a:spLocks noGrp="1"/>
          </p:cNvSpPr>
          <p:nvPr>
            <p:ph idx="1"/>
          </p:nvPr>
        </p:nvSpPr>
        <p:spPr/>
        <p:txBody>
          <a:bodyPr/>
          <a:lstStyle/>
          <a:p>
            <a:r>
              <a:rPr lang="en-US" dirty="0" smtClean="0"/>
              <a:t>Do I have the skills to be a spiritual mentor for my children?</a:t>
            </a:r>
          </a:p>
          <a:p>
            <a:pPr lvl="0"/>
            <a:r>
              <a:rPr lang="en-GB" sz="3200" dirty="0" smtClean="0">
                <a:latin typeface="Gill Sans MT"/>
                <a:ea typeface="Times New Roman"/>
              </a:rPr>
              <a:t>Is my family comfortable discussing spiritual things?</a:t>
            </a:r>
          </a:p>
          <a:p>
            <a:r>
              <a:rPr lang="en-GB" sz="3200" dirty="0" smtClean="0">
                <a:latin typeface="Gill Sans MT"/>
                <a:ea typeface="Times New Roman"/>
              </a:rPr>
              <a:t>Is family worship an important part of our family life?</a:t>
            </a: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8</a:t>
            </a:fld>
            <a:endParaRPr lang="en-U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 to Ponder</a:t>
            </a:r>
            <a:endParaRPr lang="en-US" sz="4000" dirty="0"/>
          </a:p>
        </p:txBody>
      </p:sp>
      <p:sp>
        <p:nvSpPr>
          <p:cNvPr id="3" name="Content Placeholder 2"/>
          <p:cNvSpPr>
            <a:spLocks noGrp="1"/>
          </p:cNvSpPr>
          <p:nvPr>
            <p:ph idx="1"/>
          </p:nvPr>
        </p:nvSpPr>
        <p:spPr>
          <a:xfrm>
            <a:off x="914400" y="1828800"/>
            <a:ext cx="7924800" cy="4631548"/>
          </a:xfrm>
        </p:spPr>
        <p:txBody>
          <a:bodyPr>
            <a:normAutofit lnSpcReduction="10000"/>
          </a:bodyPr>
          <a:lstStyle/>
          <a:p>
            <a:pPr lvl="0"/>
            <a:r>
              <a:rPr lang="en-GB" sz="4000" dirty="0" smtClean="0">
                <a:ea typeface="Times New Roman"/>
              </a:rPr>
              <a:t>Do I walk the talk? </a:t>
            </a:r>
          </a:p>
          <a:p>
            <a:pPr lvl="1"/>
            <a:r>
              <a:rPr lang="en-GB" sz="3600" dirty="0" smtClean="0">
                <a:ea typeface="Times New Roman"/>
              </a:rPr>
              <a:t>Are you positive in your outlook?</a:t>
            </a:r>
          </a:p>
          <a:p>
            <a:pPr lvl="1"/>
            <a:r>
              <a:rPr lang="en-GB" sz="3600" dirty="0" smtClean="0">
                <a:ea typeface="Times New Roman"/>
              </a:rPr>
              <a:t>Do you worry and lose your temper when something goes wrong?</a:t>
            </a:r>
          </a:p>
          <a:p>
            <a:pPr lvl="1"/>
            <a:r>
              <a:rPr lang="en-GB" sz="3600" dirty="0" smtClean="0">
                <a:ea typeface="Times New Roman"/>
              </a:rPr>
              <a:t>Does God’s love shine through your </a:t>
            </a:r>
            <a:r>
              <a:rPr lang="en-GB" sz="3600" dirty="0" smtClean="0">
                <a:ea typeface="Times New Roman"/>
              </a:rPr>
              <a:t>behaviour </a:t>
            </a:r>
            <a:r>
              <a:rPr lang="en-GB" sz="3600" dirty="0" smtClean="0">
                <a:ea typeface="Times New Roman"/>
              </a:rPr>
              <a:t>everyday, not only on </a:t>
            </a:r>
            <a:r>
              <a:rPr lang="en-GB" sz="3600" dirty="0" smtClean="0">
                <a:ea typeface="Times New Roman"/>
              </a:rPr>
              <a:t>Sabbath?</a:t>
            </a:r>
            <a:endParaRPr lang="en-GB" sz="3600" dirty="0" smtClean="0">
              <a:ea typeface="Times New Roman"/>
            </a:endParaRPr>
          </a:p>
          <a:p>
            <a:endParaRPr lang="en-US" sz="2800" dirty="0" smtClean="0">
              <a:latin typeface="Times New Roman"/>
              <a:ea typeface="Times New Roman"/>
            </a:endParaRPr>
          </a:p>
          <a:p>
            <a:pPr lvl="0"/>
            <a:endParaRPr lang="en-US" sz="2800" dirty="0" smtClean="0">
              <a:latin typeface="Times New Roman"/>
              <a:ea typeface="Times New Roman"/>
            </a:endParaRP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3/2/2011</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9</a:t>
            </a:fld>
            <a:endParaRPr lang="en-US" dirty="0"/>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Custom 1">
      <a:majorFont>
        <a:latin typeface="Rockwell"/>
        <a:ea typeface=""/>
        <a:cs typeface=""/>
      </a:majorFont>
      <a:minorFont>
        <a:latin typeface="Rockwell"/>
        <a:ea typeface=""/>
        <a:cs typeface=""/>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emplate>
  <TotalTime>1300</TotalTime>
  <Words>1326</Words>
  <Application>Microsoft Office PowerPoint</Application>
  <PresentationFormat>On-screen Show (4:3)</PresentationFormat>
  <Paragraphs>213</Paragraphs>
  <Slides>23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Twilight</vt:lpstr>
      <vt:lpstr>Acrobat Document</vt:lpstr>
      <vt:lpstr>Fostering Kid’s Time Alone with God</vt:lpstr>
      <vt:lpstr>What is this Mother thinking?</vt:lpstr>
      <vt:lpstr>Survey Results</vt:lpstr>
      <vt:lpstr>PowerPoint Presentation</vt:lpstr>
      <vt:lpstr>Home Influences</vt:lpstr>
      <vt:lpstr>Questions to Ponder</vt:lpstr>
      <vt:lpstr>Questions to Ponder</vt:lpstr>
      <vt:lpstr>Questions to Ponder</vt:lpstr>
      <vt:lpstr>Questions to Ponder</vt:lpstr>
      <vt:lpstr>Questions to Ponder</vt:lpstr>
      <vt:lpstr>Questions to Ponder</vt:lpstr>
      <vt:lpstr>PowerPoint Presentation</vt:lpstr>
      <vt:lpstr>PowerPoint Presentation</vt:lpstr>
      <vt:lpstr>TAG—Time Alone with God</vt:lpstr>
      <vt:lpstr>TAG—Time Alone with God</vt:lpstr>
      <vt:lpstr>PowerPoint Presentation</vt:lpstr>
      <vt:lpstr>PowerPoint Presentation</vt:lpstr>
      <vt:lpstr>THE K.I.D. MOVEMENT</vt:lpstr>
      <vt:lpstr>Prayer</vt:lpstr>
      <vt:lpstr>Prayer</vt:lpstr>
      <vt:lpstr>Drawing Deep from  the Word of God  &amp; Prayer</vt:lpstr>
      <vt:lpstr>Survey Results</vt:lpstr>
      <vt:lpstr>Survey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Kid’s Time Alone with God</dc:title>
  <dc:creator>Sally</dc:creator>
  <cp:lastModifiedBy>Muganda, Tanya</cp:lastModifiedBy>
  <cp:revision>22</cp:revision>
  <dcterms:created xsi:type="dcterms:W3CDTF">2010-04-11T04:49:16Z</dcterms:created>
  <dcterms:modified xsi:type="dcterms:W3CDTF">2011-03-02T14:14:17Z</dcterms:modified>
</cp:coreProperties>
</file>